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3" r:id="rId1"/>
    <p:sldMasterId id="2147483747" r:id="rId2"/>
    <p:sldMasterId id="2147483648" r:id="rId3"/>
    <p:sldMasterId id="2147483731" r:id="rId4"/>
    <p:sldMasterId id="2147483807" r:id="rId5"/>
    <p:sldMasterId id="2147483833" r:id="rId6"/>
    <p:sldMasterId id="2147483853" r:id="rId7"/>
    <p:sldMasterId id="2147483879" r:id="rId8"/>
  </p:sldMasterIdLst>
  <p:notesMasterIdLst>
    <p:notesMasterId r:id="rId29"/>
  </p:notesMasterIdLst>
  <p:handoutMasterIdLst>
    <p:handoutMasterId r:id="rId30"/>
  </p:handoutMasterIdLst>
  <p:sldIdLst>
    <p:sldId id="536" r:id="rId9"/>
    <p:sldId id="561" r:id="rId10"/>
    <p:sldId id="578" r:id="rId11"/>
    <p:sldId id="574" r:id="rId12"/>
    <p:sldId id="387" r:id="rId13"/>
    <p:sldId id="572" r:id="rId14"/>
    <p:sldId id="577" r:id="rId15"/>
    <p:sldId id="556" r:id="rId16"/>
    <p:sldId id="554" r:id="rId17"/>
    <p:sldId id="571" r:id="rId18"/>
    <p:sldId id="575" r:id="rId19"/>
    <p:sldId id="539" r:id="rId20"/>
    <p:sldId id="544" r:id="rId21"/>
    <p:sldId id="543" r:id="rId22"/>
    <p:sldId id="563" r:id="rId23"/>
    <p:sldId id="566" r:id="rId24"/>
    <p:sldId id="568" r:id="rId25"/>
    <p:sldId id="550" r:id="rId26"/>
    <p:sldId id="388" r:id="rId27"/>
    <p:sldId id="580"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4" orient="horz" pos="3132" userDrawn="1">
          <p15:clr>
            <a:srgbClr val="A4A3A4"/>
          </p15:clr>
        </p15:guide>
        <p15:guide id="5" orient="horz" pos="972" userDrawn="1">
          <p15:clr>
            <a:srgbClr val="A4A3A4"/>
          </p15:clr>
        </p15:guide>
        <p15:guide id="6" orient="horz" pos="396" userDrawn="1">
          <p15:clr>
            <a:srgbClr val="A4A3A4"/>
          </p15:clr>
        </p15:guide>
        <p15:guide id="8" pos="4776" userDrawn="1">
          <p15:clr>
            <a:srgbClr val="A4A3A4"/>
          </p15:clr>
        </p15:guide>
        <p15:guide id="10" pos="3816" userDrawn="1">
          <p15:clr>
            <a:srgbClr val="A4A3A4"/>
          </p15:clr>
        </p15:guide>
        <p15:guide id="11" pos="5616">
          <p15:clr>
            <a:srgbClr val="A4A3A4"/>
          </p15:clr>
        </p15:guide>
        <p15:guide id="12" pos="552" userDrawn="1">
          <p15:clr>
            <a:srgbClr val="A4A3A4"/>
          </p15:clr>
        </p15:guide>
        <p15:guide id="14" pos="2880" userDrawn="1">
          <p15:clr>
            <a:srgbClr val="A4A3A4"/>
          </p15:clr>
        </p15:guide>
        <p15:guide id="15" pos="2136" userDrawn="1">
          <p15:clr>
            <a:srgbClr val="A4A3A4"/>
          </p15:clr>
        </p15:guide>
        <p15:guide id="16" orient="horz" pos="1812" userDrawn="1">
          <p15:clr>
            <a:srgbClr val="A4A3A4"/>
          </p15:clr>
        </p15:guide>
        <p15:guide id="20" pos="138">
          <p15:clr>
            <a:srgbClr val="A4A3A4"/>
          </p15:clr>
        </p15:guide>
        <p15:guide id="21" orient="horz" pos="82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rRee Anderson" initials=""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FEFF"/>
    <a:srgbClr val="724097"/>
    <a:srgbClr val="41D6C3"/>
    <a:srgbClr val="8CC63F"/>
    <a:srgbClr val="B06EE9"/>
    <a:srgbClr val="EFD2FF"/>
    <a:srgbClr val="301A40"/>
    <a:srgbClr val="000000"/>
    <a:srgbClr val="09122D"/>
    <a:srgbClr val="C0E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2" autoAdjust="0"/>
    <p:restoredTop sz="89303" autoAdjust="0"/>
  </p:normalViewPr>
  <p:slideViewPr>
    <p:cSldViewPr snapToGrid="0" showGuides="1">
      <p:cViewPr varScale="1">
        <p:scale>
          <a:sx n="126" d="100"/>
          <a:sy n="126" d="100"/>
        </p:scale>
        <p:origin x="-736" y="-104"/>
      </p:cViewPr>
      <p:guideLst>
        <p:guide orient="horz" pos="3132"/>
        <p:guide orient="horz" pos="972"/>
        <p:guide orient="horz" pos="396"/>
        <p:guide orient="horz" pos="1812"/>
        <p:guide orient="horz" pos="828"/>
        <p:guide pos="4776"/>
        <p:guide pos="3816"/>
        <p:guide pos="5616"/>
        <p:guide pos="552"/>
        <p:guide pos="2880"/>
        <p:guide pos="2136"/>
        <p:guide pos="1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4950"/>
    </p:cViewPr>
  </p:sorterViewPr>
  <p:notesViewPr>
    <p:cSldViewPr snapToGrid="0" snapToObjects="1">
      <p:cViewPr>
        <p:scale>
          <a:sx n="111" d="100"/>
          <a:sy n="111" d="100"/>
        </p:scale>
        <p:origin x="-2560"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98ABAA-88B4-2B47-AB83-605D271CFD6E}" type="datetimeFigureOut">
              <a:rPr lang="en-US" smtClean="0"/>
              <a:t>11/15/16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9CBB77-6DA5-CE4D-9298-B4CD71DDF6C4}" type="slidenum">
              <a:rPr lang="en-US" smtClean="0"/>
              <a:t>‹#›</a:t>
            </a:fld>
            <a:endParaRPr lang="en-US"/>
          </a:p>
        </p:txBody>
      </p:sp>
    </p:spTree>
    <p:extLst>
      <p:ext uri="{BB962C8B-B14F-4D97-AF65-F5344CB8AC3E}">
        <p14:creationId xmlns:p14="http://schemas.microsoft.com/office/powerpoint/2010/main" val="2462275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A9B0B-EDC5-3A45-9958-32D2299F5B1A}" type="datetimeFigureOut">
              <a:rPr lang="en-US" smtClean="0"/>
              <a:t>11/15/16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ED143-1506-434C-B47D-CBF33F177BEB}" type="slidenum">
              <a:rPr lang="en-US" smtClean="0"/>
              <a:t>‹#›</a:t>
            </a:fld>
            <a:endParaRPr lang="en-US"/>
          </a:p>
        </p:txBody>
      </p:sp>
    </p:spTree>
    <p:extLst>
      <p:ext uri="{BB962C8B-B14F-4D97-AF65-F5344CB8AC3E}">
        <p14:creationId xmlns:p14="http://schemas.microsoft.com/office/powerpoint/2010/main" val="35793937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0AED143-1506-434C-B47D-CBF33F177BEB}" type="slidenum">
              <a:rPr lang="en-US" smtClean="0"/>
              <a:t>1</a:t>
            </a:fld>
            <a:endParaRPr lang="en-US" dirty="0"/>
          </a:p>
        </p:txBody>
      </p:sp>
    </p:spTree>
    <p:extLst>
      <p:ext uri="{BB962C8B-B14F-4D97-AF65-F5344CB8AC3E}">
        <p14:creationId xmlns:p14="http://schemas.microsoft.com/office/powerpoint/2010/main" val="2576353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a:ea typeface="Times New Roman"/>
                <a:cs typeface="Times New Roman"/>
              </a:rPr>
              <a:t>COGNITIVE BUSINESS: DIGITAL BUSINESS + DIGITAL INTELLIGENCE</a:t>
            </a:r>
            <a:endParaRPr lang="en-US" sz="1600">
              <a:latin typeface="New York"/>
              <a:ea typeface="Times New Roman"/>
              <a:cs typeface="Times New Roman"/>
            </a:endParaRPr>
          </a:p>
          <a:p>
            <a:r>
              <a:rPr lang="en-US">
                <a:latin typeface="Arial"/>
                <a:ea typeface="Times New Roman"/>
                <a:cs typeface="Times New Roman"/>
              </a:rPr>
              <a:t> </a:t>
            </a:r>
            <a:endParaRPr lang="en-US" sz="1600">
              <a:latin typeface="New York"/>
              <a:ea typeface="Times New Roman"/>
              <a:cs typeface="Times New Roman"/>
            </a:endParaRPr>
          </a:p>
          <a:p>
            <a:pPr marL="342900" lvl="0" indent="-342900">
              <a:buFont typeface="Symbol"/>
              <a:buChar char=""/>
            </a:pPr>
            <a:r>
              <a:rPr lang="en-US">
                <a:latin typeface="Arial"/>
                <a:ea typeface="Times New Roman"/>
                <a:cs typeface="Times New Roman"/>
              </a:rPr>
              <a:t>Our definition of a cognitive business is an organization that </a:t>
            </a:r>
            <a:r>
              <a:rPr lang="en-US" b="1">
                <a:latin typeface="Arial"/>
                <a:ea typeface="Times New Roman"/>
                <a:cs typeface="Times New Roman"/>
              </a:rPr>
              <a:t>creates knowledge from data</a:t>
            </a:r>
            <a:r>
              <a:rPr lang="en-US">
                <a:latin typeface="Arial"/>
                <a:ea typeface="Times New Roman"/>
                <a:cs typeface="Times New Roman"/>
              </a:rPr>
              <a:t> to </a:t>
            </a:r>
            <a:r>
              <a:rPr lang="en-US" b="1">
                <a:latin typeface="Arial"/>
                <a:ea typeface="Times New Roman"/>
                <a:cs typeface="Times New Roman"/>
              </a:rPr>
              <a:t>expand virtually everyone’s expertise</a:t>
            </a:r>
            <a:r>
              <a:rPr lang="en-US">
                <a:latin typeface="Arial"/>
                <a:ea typeface="Times New Roman"/>
                <a:cs typeface="Times New Roman"/>
              </a:rPr>
              <a:t>, continually </a:t>
            </a:r>
            <a:r>
              <a:rPr lang="en-US" b="1">
                <a:latin typeface="Arial"/>
                <a:ea typeface="Times New Roman"/>
                <a:cs typeface="Times New Roman"/>
              </a:rPr>
              <a:t>learning and adapting</a:t>
            </a:r>
            <a:r>
              <a:rPr lang="en-US">
                <a:latin typeface="Arial"/>
                <a:ea typeface="Times New Roman"/>
                <a:cs typeface="Times New Roman"/>
              </a:rPr>
              <a:t> to outthink the needs of the marketplace.</a:t>
            </a:r>
            <a:endParaRPr lang="en-US" sz="1600">
              <a:latin typeface="New York"/>
              <a:ea typeface="Times New Roman"/>
              <a:cs typeface="Times New Roman"/>
            </a:endParaRPr>
          </a:p>
          <a:p>
            <a:pPr marL="342900" lvl="0" indent="-342900">
              <a:buFont typeface="Symbol"/>
              <a:buChar char=""/>
            </a:pPr>
            <a:r>
              <a:rPr lang="en-US">
                <a:latin typeface="Arial"/>
                <a:ea typeface="Times New Roman"/>
                <a:cs typeface="Times New Roman"/>
              </a:rPr>
              <a:t>These three elements are the roots of what becomes possible for cognitive businesses.</a:t>
            </a:r>
            <a:endParaRPr lang="en-US" sz="1600">
              <a:effectLst/>
              <a:latin typeface="New York"/>
              <a:ea typeface="Times New Roman"/>
              <a:cs typeface="Times New Roman"/>
            </a:endParaRPr>
          </a:p>
        </p:txBody>
      </p:sp>
      <p:sp>
        <p:nvSpPr>
          <p:cNvPr id="4" name="Slide Number Placeholder 3"/>
          <p:cNvSpPr>
            <a:spLocks noGrp="1"/>
          </p:cNvSpPr>
          <p:nvPr>
            <p:ph type="sldNum" sz="quarter" idx="10"/>
          </p:nvPr>
        </p:nvSpPr>
        <p:spPr/>
        <p:txBody>
          <a:bodyPr/>
          <a:lstStyle/>
          <a:p>
            <a:fld id="{64EF215D-F22E-1E4B-928C-3351B39583F1}" type="slidenum">
              <a:rPr lang="en-US" smtClean="0"/>
              <a:t>2</a:t>
            </a:fld>
            <a:endParaRPr lang="en-US"/>
          </a:p>
        </p:txBody>
      </p:sp>
    </p:spTree>
    <p:extLst>
      <p:ext uri="{BB962C8B-B14F-4D97-AF65-F5344CB8AC3E}">
        <p14:creationId xmlns:p14="http://schemas.microsoft.com/office/powerpoint/2010/main" val="319551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BUILD TOWARD OUTCOMES AND ACTIONS.</a:t>
            </a:r>
            <a:endParaRPr lang="en-US" sz="16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When you’re putting together your strategy (left side), IBM can offer a cognitive value assessment to identify your gaps and build a roadmap for you.</a:t>
            </a:r>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other thing you’ll do is decide what cognitive actions (right side) you will take first: </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Use Watson APIs on </a:t>
            </a:r>
            <a:r>
              <a:rPr lang="en-US" sz="1200" kern="1200" dirty="0" err="1" smtClean="0">
                <a:solidFill>
                  <a:schemeClr val="tx1"/>
                </a:solidFill>
                <a:effectLst/>
                <a:latin typeface="+mn-lt"/>
                <a:ea typeface="+mn-ea"/>
                <a:cs typeface="+mn-cs"/>
              </a:rPr>
              <a:t>Bluemix</a:t>
            </a:r>
            <a:r>
              <a:rPr lang="en-US" sz="1200" kern="1200" dirty="0" smtClean="0">
                <a:solidFill>
                  <a:schemeClr val="tx1"/>
                </a:solidFill>
                <a:effectLst/>
                <a:latin typeface="+mn-lt"/>
                <a:ea typeface="+mn-ea"/>
                <a:cs typeface="+mn-cs"/>
              </a:rPr>
              <a:t> to start TODAY, building cognitive apps or customizing your business application</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Give your workflows cognitive capabilities </a:t>
            </a:r>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Go for building a cognitive system from the ground up. </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0AED143-1506-434C-B47D-CBF33F177BEB}" type="slidenum">
              <a:rPr lang="en-US" smtClean="0"/>
              <a:t>5</a:t>
            </a:fld>
            <a:endParaRPr lang="en-US"/>
          </a:p>
        </p:txBody>
      </p:sp>
    </p:spTree>
    <p:extLst>
      <p:ext uri="{BB962C8B-B14F-4D97-AF65-F5344CB8AC3E}">
        <p14:creationId xmlns:p14="http://schemas.microsoft.com/office/powerpoint/2010/main" val="209076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FFFF"/>
                </a:solidFill>
                <a:latin typeface="Century Gothic"/>
                <a:cs typeface="Century Gothic"/>
              </a:rPr>
              <a:t>Enter Cognitive Technology </a:t>
            </a:r>
          </a:p>
          <a:p>
            <a:r>
              <a:rPr lang="en-US" b="1" dirty="0" smtClean="0">
                <a:solidFill>
                  <a:srgbClr val="FFFFFF"/>
                </a:solidFill>
                <a:latin typeface="Century Gothic"/>
                <a:cs typeface="Century Gothic"/>
              </a:rPr>
              <a:t>cognition |ˌ</a:t>
            </a:r>
            <a:r>
              <a:rPr lang="en-US" b="1" dirty="0" err="1" smtClean="0">
                <a:solidFill>
                  <a:srgbClr val="FFFFFF"/>
                </a:solidFill>
                <a:latin typeface="Century Gothic"/>
                <a:cs typeface="Century Gothic"/>
              </a:rPr>
              <a:t>kägˈniSHən</a:t>
            </a:r>
            <a:r>
              <a:rPr lang="en-US" b="1" dirty="0" smtClean="0">
                <a:solidFill>
                  <a:srgbClr val="FFFFFF"/>
                </a:solidFill>
                <a:latin typeface="Century Gothic"/>
                <a:cs typeface="Century Gothic"/>
              </a:rPr>
              <a:t>| noun</a:t>
            </a:r>
          </a:p>
          <a:p>
            <a:r>
              <a:rPr lang="en-US" i="1" dirty="0" smtClean="0">
                <a:solidFill>
                  <a:srgbClr val="FFFFFF"/>
                </a:solidFill>
                <a:latin typeface="Century Gothic"/>
                <a:cs typeface="Century Gothic"/>
              </a:rPr>
              <a:t>the mental action or act of knowing,</a:t>
            </a:r>
          </a:p>
          <a:p>
            <a:r>
              <a:rPr lang="en-US" i="1" dirty="0" smtClean="0">
                <a:solidFill>
                  <a:srgbClr val="FFFFFF"/>
                </a:solidFill>
                <a:latin typeface="Century Gothic"/>
                <a:cs typeface="Century Gothic"/>
              </a:rPr>
              <a:t>including the context of things,</a:t>
            </a:r>
          </a:p>
          <a:p>
            <a:r>
              <a:rPr lang="en-US" i="1" dirty="0" smtClean="0">
                <a:solidFill>
                  <a:srgbClr val="FFFFFF"/>
                </a:solidFill>
                <a:latin typeface="Century Gothic"/>
                <a:cs typeface="Century Gothic"/>
              </a:rPr>
              <a:t>and </a:t>
            </a:r>
            <a:r>
              <a:rPr lang="en-US" i="1" dirty="0" err="1" smtClean="0">
                <a:solidFill>
                  <a:srgbClr val="FFFFFF"/>
                </a:solidFill>
                <a:latin typeface="Century Gothic"/>
                <a:cs typeface="Century Gothic"/>
              </a:rPr>
              <a:t>judgement</a:t>
            </a:r>
            <a:r>
              <a:rPr lang="en-US" i="1" dirty="0" smtClean="0">
                <a:solidFill>
                  <a:srgbClr val="FFFFFF"/>
                </a:solidFill>
                <a:latin typeface="Century Gothic"/>
                <a:cs typeface="Century Gothic"/>
              </a:rPr>
              <a:t> about them</a:t>
            </a:r>
          </a:p>
          <a:p>
            <a:endParaRPr lang="en-US" dirty="0" smtClean="0"/>
          </a:p>
          <a:p>
            <a:endParaRPr lang="en-US" dirty="0" smtClean="0"/>
          </a:p>
          <a:p>
            <a:r>
              <a:rPr lang="en-US" dirty="0" smtClean="0"/>
              <a:t>LEARN means NO Q&amp;A list !!!!</a:t>
            </a:r>
            <a:endParaRPr lang="en-US" dirty="0"/>
          </a:p>
        </p:txBody>
      </p:sp>
      <p:sp>
        <p:nvSpPr>
          <p:cNvPr id="4" name="Slide Number Placeholder 3"/>
          <p:cNvSpPr>
            <a:spLocks noGrp="1"/>
          </p:cNvSpPr>
          <p:nvPr>
            <p:ph type="sldNum" sz="quarter" idx="10"/>
          </p:nvPr>
        </p:nvSpPr>
        <p:spPr/>
        <p:txBody>
          <a:bodyPr/>
          <a:lstStyle/>
          <a:p>
            <a:fld id="{172EF9EB-69A0-EB42-89A0-882FA87DE2E0}" type="slidenum">
              <a:rPr lang="en-US" smtClean="0"/>
              <a:t>7</a:t>
            </a:fld>
            <a:endParaRPr lang="en-US"/>
          </a:p>
        </p:txBody>
      </p:sp>
    </p:spTree>
    <p:extLst>
      <p:ext uri="{BB962C8B-B14F-4D97-AF65-F5344CB8AC3E}">
        <p14:creationId xmlns:p14="http://schemas.microsoft.com/office/powerpoint/2010/main" val="379592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2400" kern="1200" dirty="0" smtClean="0">
              <a:solidFill>
                <a:schemeClr val="tx1"/>
              </a:solidFill>
              <a:effectLst/>
              <a:latin typeface="Lucida Grande"/>
              <a:ea typeface="Lucida Grande"/>
              <a:cs typeface="Lucida Grande"/>
              <a:sym typeface="Lucida Grande"/>
            </a:endParaRPr>
          </a:p>
        </p:txBody>
      </p:sp>
    </p:spTree>
    <p:extLst>
      <p:ext uri="{BB962C8B-B14F-4D97-AF65-F5344CB8AC3E}">
        <p14:creationId xmlns:p14="http://schemas.microsoft.com/office/powerpoint/2010/main" val="416886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2B6CE737-FA3F-9F49-9BBC-2D566F8CBD02}"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226338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lnSpc>
                <a:spcPct val="100000"/>
              </a:lnSpc>
              <a:spcAft>
                <a:spcPts val="960"/>
              </a:spcAft>
            </a:pPr>
            <a:endParaRPr lang="en-US" sz="1200" kern="1200" dirty="0">
              <a:solidFill>
                <a:prstClr val="white"/>
              </a:solidFill>
              <a:effectLst>
                <a:outerShdw blurRad="38100" dist="38100" dir="2700000" algn="tl">
                  <a:srgbClr val="000000">
                    <a:alpha val="43137"/>
                  </a:srgbClr>
                </a:outerShdw>
              </a:effectLst>
              <a:latin typeface="+mn-lt"/>
              <a:ea typeface="Calibri" charset="0"/>
              <a:cs typeface="Times New Roman" charset="0"/>
            </a:endParaRPr>
          </a:p>
        </p:txBody>
      </p:sp>
      <p:sp>
        <p:nvSpPr>
          <p:cNvPr id="4" name="Slide Number Placeholder 3"/>
          <p:cNvSpPr>
            <a:spLocks noGrp="1"/>
          </p:cNvSpPr>
          <p:nvPr>
            <p:ph type="sldNum" sz="quarter" idx="10"/>
          </p:nvPr>
        </p:nvSpPr>
        <p:spPr/>
        <p:txBody>
          <a:bodyPr/>
          <a:lstStyle/>
          <a:p>
            <a:fld id="{2B6CE737-FA3F-9F49-9BBC-2D566F8CBD02}" type="slidenum">
              <a:rPr lang="de-DE"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178440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Back-up</a:t>
            </a:r>
            <a:r>
              <a:rPr lang="en-US" b="1" baseline="0" smtClean="0"/>
              <a:t> slide if you don’t have online connection – otherwise hide</a:t>
            </a:r>
            <a:endParaRPr lang="en-US" smtClean="0"/>
          </a:p>
          <a:p>
            <a:endParaRPr lang="de-DE" smtClean="0"/>
          </a:p>
          <a:p>
            <a:endParaRPr lang="en-US" b="1" smtClean="0"/>
          </a:p>
          <a:p>
            <a:endParaRPr lang="en-US" b="1" smtClean="0"/>
          </a:p>
          <a:p>
            <a:r>
              <a:rPr lang="en-US" b="1" smtClean="0"/>
              <a:t>Emotional Tone</a:t>
            </a:r>
          </a:p>
          <a:p>
            <a:r>
              <a:rPr lang="en-US" smtClean="0"/>
              <a:t>The emotion tones are derived from the patterns of using emotional words in people’s writing. We employ ensemble machine learning approaches in our model including matrix factorization, Support-vector-machine and other approaches. Our current approach extracts the emotional categories based on </a:t>
            </a:r>
            <a:r>
              <a:rPr lang="en-US" err="1" smtClean="0"/>
              <a:t>Plutchik’s</a:t>
            </a:r>
            <a:r>
              <a:rPr lang="en-US" smtClean="0"/>
              <a:t> model of emotions</a:t>
            </a:r>
          </a:p>
          <a:p>
            <a:endParaRPr lang="en-US" smtClean="0"/>
          </a:p>
          <a:p>
            <a:r>
              <a:rPr lang="en-US" b="1" smtClean="0"/>
              <a:t>Social Tone</a:t>
            </a:r>
          </a:p>
          <a:p>
            <a:r>
              <a:rPr lang="en-US" smtClean="0"/>
              <a:t>Tone Analyzer derives openness, agreeableness, extroversion, emotional range and conscientiousness from the Big-5 model by mapping the words used with personality traits as proposed by </a:t>
            </a:r>
            <a:r>
              <a:rPr lang="en-US" err="1" smtClean="0"/>
              <a:t>Yarkoni</a:t>
            </a:r>
            <a:r>
              <a:rPr lang="en-US" smtClean="0"/>
              <a:t>. (</a:t>
            </a:r>
            <a:r>
              <a:rPr lang="en-US" err="1" smtClean="0"/>
              <a:t>Yarkoni</a:t>
            </a:r>
            <a:r>
              <a:rPr lang="en-US" smtClean="0"/>
              <a:t>, T. 2010)</a:t>
            </a:r>
          </a:p>
          <a:p>
            <a:endParaRPr lang="en-US" smtClean="0"/>
          </a:p>
          <a:p>
            <a:r>
              <a:rPr lang="en-US" b="1" smtClean="0"/>
              <a:t>Writing Style Tone</a:t>
            </a:r>
          </a:p>
          <a:p>
            <a:r>
              <a:rPr lang="en-US" smtClean="0"/>
              <a:t>Uses natural language process and language parameters and metrics to detect the three writing tones. </a:t>
            </a:r>
          </a:p>
          <a:p>
            <a:r>
              <a:rPr lang="en-US" smtClean="0"/>
              <a:t>- Analytical tone (causation, insight and exclusion); </a:t>
            </a:r>
          </a:p>
          <a:p>
            <a:r>
              <a:rPr lang="en-US" smtClean="0"/>
              <a:t>- Tentative tone (inhibition, tentativeness and fillers); </a:t>
            </a:r>
          </a:p>
          <a:p>
            <a:r>
              <a:rPr lang="en-US" smtClean="0"/>
              <a:t>- Confident tone (certainty)</a:t>
            </a:r>
          </a:p>
          <a:p>
            <a:endParaRPr lang="en-US"/>
          </a:p>
        </p:txBody>
      </p:sp>
      <p:sp>
        <p:nvSpPr>
          <p:cNvPr id="4" name="Slide Number Placeholder 3"/>
          <p:cNvSpPr>
            <a:spLocks noGrp="1"/>
          </p:cNvSpPr>
          <p:nvPr>
            <p:ph type="sldNum" sz="quarter" idx="10"/>
          </p:nvPr>
        </p:nvSpPr>
        <p:spPr/>
        <p:txBody>
          <a:bodyPr/>
          <a:lstStyle/>
          <a:p>
            <a:fld id="{017288EB-283D-445A-9D14-466F90DB9873}" type="slidenum">
              <a:rPr lang="en-US" smtClean="0"/>
              <a:pPr/>
              <a:t>18</a:t>
            </a:fld>
            <a:endParaRPr lang="en-US"/>
          </a:p>
        </p:txBody>
      </p:sp>
    </p:spTree>
    <p:extLst>
      <p:ext uri="{BB962C8B-B14F-4D97-AF65-F5344CB8AC3E}">
        <p14:creationId xmlns:p14="http://schemas.microsoft.com/office/powerpoint/2010/main" val="656065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latin typeface="Arial"/>
                <a:ea typeface="Times New Roman"/>
                <a:cs typeface="Times New Roman"/>
              </a:rPr>
              <a:t>WHAT’S THE COST OF NOT BEING A COGNITIVE BUSINESS?</a:t>
            </a:r>
            <a:endParaRPr lang="en-US" sz="1600" dirty="0">
              <a:latin typeface="New York"/>
              <a:ea typeface="Times New Roman"/>
              <a:cs typeface="Times New Roman"/>
            </a:endParaRPr>
          </a:p>
          <a:p>
            <a:r>
              <a:rPr lang="en-US" dirty="0">
                <a:latin typeface="Arial"/>
                <a:ea typeface="Times New Roman"/>
                <a:cs typeface="Times New Roman"/>
              </a:rPr>
              <a:t> </a:t>
            </a:r>
            <a:endParaRPr lang="en-US" sz="1600" dirty="0">
              <a:latin typeface="New York"/>
              <a:ea typeface="Times New Roman"/>
              <a:cs typeface="Times New Roman"/>
            </a:endParaRPr>
          </a:p>
          <a:p>
            <a:pPr marL="342900" lvl="0" indent="-342900">
              <a:buFont typeface="Symbol"/>
              <a:buChar char=""/>
            </a:pPr>
            <a:r>
              <a:rPr lang="en-US" dirty="0">
                <a:latin typeface="Arial"/>
                <a:ea typeface="Times New Roman"/>
                <a:cs typeface="Times New Roman"/>
              </a:rPr>
              <a:t>What will happen if you don’t become a cognitive business?</a:t>
            </a:r>
            <a:endParaRPr lang="en-US" sz="1600" dirty="0">
              <a:latin typeface="New York"/>
              <a:ea typeface="Times New Roman"/>
              <a:cs typeface="Times New Roman"/>
            </a:endParaRPr>
          </a:p>
          <a:p>
            <a:pPr marL="342900" lvl="0" indent="-342900">
              <a:buFont typeface="Symbol"/>
              <a:buChar char=""/>
            </a:pPr>
            <a:r>
              <a:rPr lang="en-US" dirty="0">
                <a:latin typeface="Arial"/>
                <a:ea typeface="Times New Roman"/>
                <a:cs typeface="Times New Roman"/>
              </a:rPr>
              <a:t>What are the consequences to your industry leadership? To your earning potential? To your competitive position? </a:t>
            </a:r>
            <a:endParaRPr lang="en-US" sz="1600" dirty="0">
              <a:latin typeface="New York"/>
              <a:ea typeface="Times New Roman"/>
              <a:cs typeface="Times New Roman"/>
            </a:endParaRPr>
          </a:p>
          <a:p>
            <a:pPr marL="342900" lvl="0" indent="-342900">
              <a:buFont typeface="Symbol"/>
              <a:buChar char=""/>
            </a:pPr>
            <a:r>
              <a:rPr lang="en-US" dirty="0">
                <a:latin typeface="Arial"/>
                <a:ea typeface="Times New Roman"/>
                <a:cs typeface="Times New Roman"/>
              </a:rPr>
              <a:t>If you can think of consequences, when do you think they might start happening? Have they already begun?</a:t>
            </a:r>
            <a:endParaRPr lang="en-US" sz="1600" dirty="0">
              <a:effectLst/>
              <a:latin typeface="New York"/>
              <a:ea typeface="Times New Roman"/>
              <a:cs typeface="Times New Roman"/>
            </a:endParaRPr>
          </a:p>
        </p:txBody>
      </p:sp>
      <p:sp>
        <p:nvSpPr>
          <p:cNvPr id="4" name="Slide Number Placeholder 3"/>
          <p:cNvSpPr>
            <a:spLocks noGrp="1"/>
          </p:cNvSpPr>
          <p:nvPr>
            <p:ph type="sldNum" sz="quarter" idx="10"/>
          </p:nvPr>
        </p:nvSpPr>
        <p:spPr/>
        <p:txBody>
          <a:bodyPr/>
          <a:lstStyle/>
          <a:p>
            <a:fld id="{64EF215D-F22E-1E4B-928C-3351B39583F1}" type="slidenum">
              <a:rPr lang="en-US" smtClean="0"/>
              <a:t>19</a:t>
            </a:fld>
            <a:endParaRPr lang="en-US" dirty="0"/>
          </a:p>
        </p:txBody>
      </p:sp>
    </p:spTree>
    <p:extLst>
      <p:ext uri="{BB962C8B-B14F-4D97-AF65-F5344CB8AC3E}">
        <p14:creationId xmlns:p14="http://schemas.microsoft.com/office/powerpoint/2010/main" val="101493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179388"/>
            <a:ext cx="2194560" cy="1600200"/>
          </a:xfrm>
        </p:spPr>
        <p:txBody>
          <a:bodyPr/>
          <a:lstStyle>
            <a:lvl1pPr marL="0" indent="0" algn="l">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grpSp>
        <p:nvGrpSpPr>
          <p:cNvPr id="50" name="Group 49"/>
          <p:cNvGrpSpPr>
            <a:grpSpLocks noChangeAspect="1"/>
          </p:cNvGrpSpPr>
          <p:nvPr userDrawn="1"/>
        </p:nvGrpSpPr>
        <p:grpSpPr>
          <a:xfrm>
            <a:off x="228600" y="4797089"/>
            <a:ext cx="290710" cy="117811"/>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grpSp>
      <p:pic>
        <p:nvPicPr>
          <p:cNvPr id="92" name="Picture 91" descr="watson_wh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50" y="2358540"/>
            <a:ext cx="1076960" cy="214119"/>
          </a:xfrm>
          <a:prstGeom prst="rect">
            <a:avLst/>
          </a:prstGeom>
        </p:spPr>
      </p:pic>
      <p:sp>
        <p:nvSpPr>
          <p:cNvPr id="7"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dirty="0" smtClean="0"/>
              <a:t>The Cognitive Business Narrative / 05.18.2016</a:t>
            </a:r>
          </a:p>
        </p:txBody>
      </p:sp>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dirty="0"/>
          </a:p>
        </p:txBody>
      </p:sp>
      <p:sp>
        <p:nvSpPr>
          <p:cNvPr id="11" name="Title 10"/>
          <p:cNvSpPr>
            <a:spLocks noGrp="1"/>
          </p:cNvSpPr>
          <p:nvPr>
            <p:ph type="title"/>
          </p:nvPr>
        </p:nvSpPr>
        <p:spPr>
          <a:xfrm>
            <a:off x="227013" y="179388"/>
            <a:ext cx="1783080" cy="1600200"/>
          </a:xfrm>
        </p:spPr>
        <p:txBody>
          <a:bodyPr/>
          <a:lstStyle>
            <a:lvl1pPr>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890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8 Title/Text only (standard siz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05/18/2016</a:t>
            </a:r>
            <a:endParaRPr lang="en-US"/>
          </a:p>
        </p:txBody>
      </p:sp>
      <p:sp>
        <p:nvSpPr>
          <p:cNvPr id="4" name="Footer Placeholder 3"/>
          <p:cNvSpPr>
            <a:spLocks noGrp="1"/>
          </p:cNvSpPr>
          <p:nvPr>
            <p:ph type="ftr" sz="quarter" idx="11"/>
          </p:nvPr>
        </p:nvSpPr>
        <p:spPr/>
        <p:txBody>
          <a:bodyPr/>
          <a:lstStyle/>
          <a:p>
            <a:r>
              <a:rPr lang="de-DE" dirty="0" smtClean="0"/>
              <a:t>The Cognitive Business Narrative / 05.18.2016</a:t>
            </a:r>
            <a:endParaRPr lang="en-US" dirty="0"/>
          </a:p>
        </p:txBody>
      </p:sp>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7012" y="179388"/>
            <a:ext cx="4297680" cy="43434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239576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05 Title and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399" y="179388"/>
            <a:ext cx="33832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8" name="Content Placeholder 2"/>
          <p:cNvSpPr>
            <a:spLocks noGrp="1"/>
          </p:cNvSpPr>
          <p:nvPr>
            <p:ph idx="14"/>
          </p:nvPr>
        </p:nvSpPr>
        <p:spPr>
          <a:xfrm>
            <a:off x="5489588" y="179388"/>
            <a:ext cx="33832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3413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06 Titl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79388"/>
            <a:ext cx="42976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8" name="Title 7"/>
          <p:cNvSpPr>
            <a:spLocks noGrp="1"/>
          </p:cNvSpPr>
          <p:nvPr>
            <p:ph type="title"/>
          </p:nvPr>
        </p:nvSpPr>
        <p:spPr>
          <a:xfrm>
            <a:off x="227012" y="179388"/>
            <a:ext cx="4297680" cy="4343400"/>
          </a:xfrm>
        </p:spPr>
        <p:txBody>
          <a:bodyPr/>
          <a:lstStyle>
            <a:lvl1pPr>
              <a:defRPr sz="1600"/>
            </a:lvl1pPr>
          </a:lstStyle>
          <a:p>
            <a:r>
              <a:rPr lang="en-US" dirty="0" smtClean="0"/>
              <a:t>Click to edit Master title style</a:t>
            </a:r>
            <a:endParaRPr lang="en-US" dirty="0"/>
          </a:p>
        </p:txBody>
      </p:sp>
    </p:spTree>
    <p:extLst>
      <p:ext uri="{BB962C8B-B14F-4D97-AF65-F5344CB8AC3E}">
        <p14:creationId xmlns:p14="http://schemas.microsoft.com/office/powerpoint/2010/main" val="7331847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6 Quot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79388"/>
            <a:ext cx="42976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8" name="Title 7"/>
          <p:cNvSpPr>
            <a:spLocks noGrp="1"/>
          </p:cNvSpPr>
          <p:nvPr>
            <p:ph type="title"/>
          </p:nvPr>
        </p:nvSpPr>
        <p:spPr>
          <a:xfrm>
            <a:off x="137160" y="179388"/>
            <a:ext cx="4297680" cy="4343400"/>
          </a:xfrm>
        </p:spPr>
        <p:txBody>
          <a:bodyPr/>
          <a:lstStyle>
            <a:lvl1pPr marL="109728" indent="-109728">
              <a:defRPr sz="2200"/>
            </a:lvl1pPr>
          </a:lstStyle>
          <a:p>
            <a:r>
              <a:rPr lang="en-US" dirty="0" smtClean="0"/>
              <a:t>Click to edit Master title style</a:t>
            </a:r>
            <a:endParaRPr lang="en-US" dirty="0"/>
          </a:p>
        </p:txBody>
      </p:sp>
    </p:spTree>
    <p:extLst>
      <p:ext uri="{BB962C8B-B14F-4D97-AF65-F5344CB8AC3E}">
        <p14:creationId xmlns:p14="http://schemas.microsoft.com/office/powerpoint/2010/main" val="14326582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07 Text only (big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3" name="Title 2"/>
          <p:cNvSpPr>
            <a:spLocks noGrp="1"/>
          </p:cNvSpPr>
          <p:nvPr>
            <p:ph type="title"/>
          </p:nvPr>
        </p:nvSpPr>
        <p:spPr>
          <a:xfrm>
            <a:off x="227012" y="98108"/>
            <a:ext cx="8571547" cy="4343400"/>
          </a:xfrm>
        </p:spPr>
        <p:txBody>
          <a:bodyPr/>
          <a:lstStyle>
            <a:lvl1pPr>
              <a:defRPr sz="4200"/>
            </a:lvl1pPr>
          </a:lstStyle>
          <a:p>
            <a:r>
              <a:rPr lang="en-US" dirty="0" smtClean="0"/>
              <a:t>Click to edit Master title style</a:t>
            </a:r>
            <a:endParaRPr lang="en-US" dirty="0"/>
          </a:p>
        </p:txBody>
      </p:sp>
    </p:spTree>
    <p:extLst>
      <p:ext uri="{BB962C8B-B14F-4D97-AF65-F5344CB8AC3E}">
        <p14:creationId xmlns:p14="http://schemas.microsoft.com/office/powerpoint/2010/main" val="41506596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08 Title/Text only (standard siz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05/18/2016</a:t>
            </a:r>
            <a:endParaRPr lang="en-US"/>
          </a:p>
        </p:txBody>
      </p:sp>
      <p:sp>
        <p:nvSpPr>
          <p:cNvPr id="4" name="Footer Placeholder 3"/>
          <p:cNvSpPr>
            <a:spLocks noGrp="1"/>
          </p:cNvSpPr>
          <p:nvPr>
            <p:ph type="ftr" sz="quarter" idx="11"/>
          </p:nvPr>
        </p:nvSpPr>
        <p:spPr/>
        <p:txBody>
          <a:bodyPr/>
          <a:lstStyle/>
          <a:p>
            <a:r>
              <a:rPr lang="de-DE" dirty="0" smtClean="0"/>
              <a:t>The Cognitive Business Narrative / 05.18.2016</a:t>
            </a:r>
            <a:endParaRPr lang="en-US" dirty="0"/>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a:p>
        </p:txBody>
      </p:sp>
      <p:sp>
        <p:nvSpPr>
          <p:cNvPr id="6" name="Title 5"/>
          <p:cNvSpPr>
            <a:spLocks noGrp="1"/>
          </p:cNvSpPr>
          <p:nvPr>
            <p:ph type="title"/>
          </p:nvPr>
        </p:nvSpPr>
        <p:spPr>
          <a:xfrm>
            <a:off x="227012" y="179388"/>
            <a:ext cx="4297680" cy="43434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414556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09 Divi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05/18/2016</a:t>
            </a:r>
            <a:endParaRPr lang="en-US"/>
          </a:p>
        </p:txBody>
      </p:sp>
      <p:sp>
        <p:nvSpPr>
          <p:cNvPr id="4" name="Footer Placeholder 3"/>
          <p:cNvSpPr>
            <a:spLocks noGrp="1"/>
          </p:cNvSpPr>
          <p:nvPr>
            <p:ph type="ftr" sz="quarter" idx="11"/>
          </p:nvPr>
        </p:nvSpPr>
        <p:spPr/>
        <p:txBody>
          <a:bodyPr/>
          <a:lstStyle/>
          <a:p>
            <a:r>
              <a:rPr lang="de-DE" dirty="0" smtClean="0"/>
              <a:t>The Cognitive Business Narrative / 05.18.2016</a:t>
            </a:r>
            <a:endParaRPr lang="en-US" dirty="0"/>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a:p>
        </p:txBody>
      </p:sp>
      <p:sp>
        <p:nvSpPr>
          <p:cNvPr id="6" name="Title 5"/>
          <p:cNvSpPr>
            <a:spLocks noGrp="1"/>
          </p:cNvSpPr>
          <p:nvPr>
            <p:ph type="title"/>
          </p:nvPr>
        </p:nvSpPr>
        <p:spPr>
          <a:xfrm>
            <a:off x="227012" y="179388"/>
            <a:ext cx="4297680" cy="2286000"/>
          </a:xfrm>
        </p:spPr>
        <p:txBody>
          <a:bodyPr/>
          <a:lstStyle>
            <a:lvl1pPr>
              <a:defRPr sz="1600"/>
            </a:lvl1pPr>
          </a:lstStyle>
          <a:p>
            <a:r>
              <a:rPr lang="en-US" dirty="0" smtClean="0"/>
              <a:t>Click to edit Master title style</a:t>
            </a:r>
            <a:endParaRPr lang="en-US" dirty="0"/>
          </a:p>
        </p:txBody>
      </p:sp>
    </p:spTree>
    <p:extLst>
      <p:ext uri="{BB962C8B-B14F-4D97-AF65-F5344CB8AC3E}">
        <p14:creationId xmlns:p14="http://schemas.microsoft.com/office/powerpoint/2010/main" val="8771061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10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05/18/2016</a:t>
            </a:r>
            <a:endParaRPr lang="en-US"/>
          </a:p>
        </p:txBody>
      </p:sp>
      <p:sp>
        <p:nvSpPr>
          <p:cNvPr id="3" name="Footer Placeholder 2"/>
          <p:cNvSpPr>
            <a:spLocks noGrp="1"/>
          </p:cNvSpPr>
          <p:nvPr>
            <p:ph type="ftr" sz="quarter" idx="11"/>
          </p:nvPr>
        </p:nvSpPr>
        <p:spPr/>
        <p:txBody>
          <a:bodyPr/>
          <a:lstStyle/>
          <a:p>
            <a:r>
              <a:rPr lang="de-DE" dirty="0" smtClean="0"/>
              <a:t>The Cognitive Business Narrative / 05.18.2016</a:t>
            </a:r>
            <a:endParaRPr lang="en-US" dirty="0"/>
          </a:p>
        </p:txBody>
      </p:sp>
      <p:sp>
        <p:nvSpPr>
          <p:cNvPr id="4" name="Slide Number Placeholder 3"/>
          <p:cNvSpPr>
            <a:spLocks noGrp="1"/>
          </p:cNvSpPr>
          <p:nvPr>
            <p:ph type="sldNum" sz="quarter" idx="12"/>
          </p:nvPr>
        </p:nvSpPr>
        <p:spPr/>
        <p:txBody>
          <a:bodyPr/>
          <a:lstStyle/>
          <a:p>
            <a:fld id="{E4DBDE34-E9B5-E04F-B662-69720E4BCB53}" type="slidenum">
              <a:rPr lang="en-US" smtClean="0"/>
              <a:pPr/>
              <a:t>‹#›</a:t>
            </a:fld>
            <a:endParaRPr lang="en-US"/>
          </a:p>
        </p:txBody>
      </p:sp>
    </p:spTree>
    <p:extLst>
      <p:ext uri="{BB962C8B-B14F-4D97-AF65-F5344CB8AC3E}">
        <p14:creationId xmlns:p14="http://schemas.microsoft.com/office/powerpoint/2010/main" val="41104607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_01 Cover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96443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4_01 Cover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91539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5_01 Cover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34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9 Divi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05/18/2016</a:t>
            </a:r>
            <a:endParaRPr lang="en-US"/>
          </a:p>
        </p:txBody>
      </p:sp>
      <p:sp>
        <p:nvSpPr>
          <p:cNvPr id="4" name="Footer Placeholder 3"/>
          <p:cNvSpPr>
            <a:spLocks noGrp="1"/>
          </p:cNvSpPr>
          <p:nvPr>
            <p:ph type="ftr" sz="quarter" idx="11"/>
          </p:nvPr>
        </p:nvSpPr>
        <p:spPr/>
        <p:txBody>
          <a:bodyPr/>
          <a:lstStyle/>
          <a:p>
            <a:r>
              <a:rPr lang="de-DE" dirty="0" smtClean="0"/>
              <a:t>The Cognitive Business Narrative / 05.18.2016</a:t>
            </a:r>
            <a:endParaRPr lang="en-US" dirty="0"/>
          </a:p>
        </p:txBody>
      </p:sp>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7012" y="179388"/>
            <a:ext cx="4297680" cy="2286000"/>
          </a:xfrm>
        </p:spPr>
        <p:txBody>
          <a:bodyPr/>
          <a:lstStyle>
            <a:lvl1pPr>
              <a:defRPr sz="1600"/>
            </a:lvl1pPr>
          </a:lstStyle>
          <a:p>
            <a:r>
              <a:rPr lang="en-US" dirty="0" smtClean="0"/>
              <a:t>Click to edit Master title style</a:t>
            </a:r>
            <a:endParaRPr lang="en-US" dirty="0"/>
          </a:p>
        </p:txBody>
      </p:sp>
    </p:spTree>
    <p:extLst>
      <p:ext uri="{BB962C8B-B14F-4D97-AF65-F5344CB8AC3E}">
        <p14:creationId xmlns:p14="http://schemas.microsoft.com/office/powerpoint/2010/main" val="35142640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6_01 Cover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4464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1302894-A134-AC4C-A538-B5EF7886A786}" type="slidenum">
              <a:rPr lang="en-US" smtClean="0">
                <a:solidFill>
                  <a:prstClr val="white">
                    <a:lumMod val="65000"/>
                  </a:prstClr>
                </a:solidFill>
              </a:rPr>
              <a:pPr/>
              <a:t>‹#›</a:t>
            </a:fld>
            <a:endParaRPr lang="en-US" dirty="0">
              <a:solidFill>
                <a:prstClr val="white">
                  <a:lumMod val="65000"/>
                </a:prstClr>
              </a:solidFill>
            </a:endParaRPr>
          </a:p>
        </p:txBody>
      </p:sp>
      <p:sp>
        <p:nvSpPr>
          <p:cNvPr id="7" name="Slide Number Placeholder 5"/>
          <p:cNvSpPr txBox="1">
            <a:spLocks/>
          </p:cNvSpPr>
          <p:nvPr userDrawn="1"/>
        </p:nvSpPr>
        <p:spPr>
          <a:xfrm>
            <a:off x="287311" y="4878519"/>
            <a:ext cx="2548486" cy="107722"/>
          </a:xfrm>
          <a:prstGeom prst="rect">
            <a:avLst/>
          </a:prstGeom>
        </p:spPr>
        <p:txBody>
          <a:bodyPr vert="horz" wrap="square" lIns="0" tIns="0" rIns="0" bIns="0" rtlCol="0" anchor="ctr">
            <a:spAutoFit/>
          </a:bodyPr>
          <a:lstStyle>
            <a:defPPr>
              <a:defRPr lang="en-US"/>
            </a:defPPr>
            <a:lvl1pPr marL="0" algn="ctr" defTabSz="457200" rtl="0" eaLnBrk="1" latinLnBrk="0" hangingPunct="1">
              <a:defRPr sz="900" b="0" i="0" kern="1200">
                <a:solidFill>
                  <a:schemeClr val="bg1">
                    <a:lumMod val="6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dirty="0" smtClean="0">
                <a:solidFill>
                  <a:prstClr val="white">
                    <a:lumMod val="65000"/>
                  </a:prstClr>
                </a:solidFill>
                <a:latin typeface="Helvetica Neue" charset="0"/>
                <a:ea typeface="Helvetica Neue" charset="0"/>
                <a:cs typeface="Helvetica Neue" charset="0"/>
              </a:rPr>
              <a:t>© 2016 IBM Corporation</a:t>
            </a:r>
            <a:endParaRPr lang="en-US" sz="700" dirty="0">
              <a:solidFill>
                <a:prstClr val="white">
                  <a:lumMod val="65000"/>
                </a:prst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91408579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7_01 Cover Slide">
    <p:bg>
      <p:bgPr>
        <a:solidFill>
          <a:schemeClr val="tx2"/>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de-DE" smtClean="0"/>
              <a:t>11.07.16</a:t>
            </a:r>
            <a:endParaRPr lang="en-US"/>
          </a:p>
        </p:txBody>
      </p:sp>
      <p:sp>
        <p:nvSpPr>
          <p:cNvPr id="46"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r>
              <a:rPr lang="en-US" smtClean="0"/>
              <a:t>© 2016 IBM Corporation</a:t>
            </a:r>
          </a:p>
        </p:txBody>
      </p:sp>
      <p:sp>
        <p:nvSpPr>
          <p:cNvPr id="47"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fld id="{E4DBDE34-E9B5-E04F-B662-69720E4BCB53}" type="slidenum">
              <a:rPr lang="en-US" smtClean="0"/>
              <a:pPr/>
              <a:t>‹#›</a:t>
            </a:fld>
            <a:endParaRPr lang="en-US"/>
          </a:p>
        </p:txBody>
      </p:sp>
      <p:sp>
        <p:nvSpPr>
          <p:cNvPr id="7" name="Title 10"/>
          <p:cNvSpPr>
            <a:spLocks noGrp="1"/>
          </p:cNvSpPr>
          <p:nvPr>
            <p:ph type="title"/>
          </p:nvPr>
        </p:nvSpPr>
        <p:spPr>
          <a:xfrm>
            <a:off x="227012" y="179388"/>
            <a:ext cx="8688387" cy="705829"/>
          </a:xfrm>
        </p:spPr>
        <p:txBody>
          <a:bodyPr/>
          <a:lstStyle>
            <a:lvl1pPr>
              <a:defRPr sz="2000">
                <a:latin typeface="Arial"/>
                <a:cs typeface="Aria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730208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8_01 Cover Slide">
    <p:bg>
      <p:bgPr>
        <a:solidFill>
          <a:srgbClr val="000202"/>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r>
              <a:rPr lang="en-US" smtClean="0"/>
              <a:t>© 2016 IBM Corporation</a:t>
            </a:r>
          </a:p>
        </p:txBody>
      </p:sp>
      <p:sp>
        <p:nvSpPr>
          <p:cNvPr id="3"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fld id="{E4DBDE34-E9B5-E04F-B662-69720E4BCB53}" type="slidenum">
              <a:rPr lang="en-US" smtClean="0"/>
              <a:pPr/>
              <a:t>‹#›</a:t>
            </a:fld>
            <a:endParaRPr lang="en-US"/>
          </a:p>
        </p:txBody>
      </p:sp>
      <p:sp>
        <p:nvSpPr>
          <p:cNvPr id="4"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de-DE" smtClean="0"/>
              <a:t>11.07.16</a:t>
            </a:r>
            <a:endParaRPr lang="en-US"/>
          </a:p>
        </p:txBody>
      </p:sp>
      <p:sp>
        <p:nvSpPr>
          <p:cNvPr id="5" name="Title 10"/>
          <p:cNvSpPr>
            <a:spLocks noGrp="1"/>
          </p:cNvSpPr>
          <p:nvPr>
            <p:ph type="title"/>
          </p:nvPr>
        </p:nvSpPr>
        <p:spPr>
          <a:xfrm>
            <a:off x="227012" y="179388"/>
            <a:ext cx="8688387" cy="705829"/>
          </a:xfrm>
        </p:spPr>
        <p:txBody>
          <a:bodyPr/>
          <a:lstStyle>
            <a:lvl1pPr>
              <a:defRPr sz="2000">
                <a:latin typeface="Arial"/>
                <a:cs typeface="Aria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6996946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Center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228240" y="1057275"/>
            <a:ext cx="4687521" cy="3028950"/>
          </a:xfrm>
        </p:spPr>
        <p:txBody>
          <a:bodyPr anchor="ctr"/>
          <a:lstStyle>
            <a:lvl1pPr marL="0" indent="0" algn="ctr">
              <a:buNone/>
              <a:defRPr/>
            </a:lvl1pPr>
          </a:lstStyle>
          <a:p>
            <a:pPr lvl="0"/>
            <a:r>
              <a:rPr lang="en-US" dirty="0" smtClean="0"/>
              <a:t>Click to edit Master text styles</a:t>
            </a:r>
          </a:p>
        </p:txBody>
      </p:sp>
    </p:spTree>
    <p:extLst>
      <p:ext uri="{BB962C8B-B14F-4D97-AF65-F5344CB8AC3E}">
        <p14:creationId xmlns:p14="http://schemas.microsoft.com/office/powerpoint/2010/main" val="191156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1_01 Cover Slide">
    <p:bg>
      <p:bgPr>
        <a:solidFill>
          <a:schemeClr val="tx2"/>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a:p>
        </p:txBody>
      </p:sp>
      <p:sp>
        <p:nvSpPr>
          <p:cNvPr id="48"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
        <p:nvSpPr>
          <p:cNvPr id="49"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smtClean="0"/>
              <a:t>The Cognitive Business Narrative / 05.18.2016</a:t>
            </a:r>
          </a:p>
        </p:txBody>
      </p:sp>
    </p:spTree>
    <p:extLst>
      <p:ext uri="{BB962C8B-B14F-4D97-AF65-F5344CB8AC3E}">
        <p14:creationId xmlns:p14="http://schemas.microsoft.com/office/powerpoint/2010/main" val="3882073104"/>
      </p:ext>
    </p:extLst>
  </p:cSld>
  <p:clrMapOvr>
    <a:masterClrMapping/>
  </p:clrMapOvr>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01 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179388"/>
            <a:ext cx="2194560" cy="1600200"/>
          </a:xfrm>
        </p:spPr>
        <p:txBody>
          <a:bodyPr/>
          <a:lstStyle>
            <a:lvl1pPr marL="0" indent="0" algn="l">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de-DE" smtClean="0"/>
              <a:t>11.07.16</a:t>
            </a:r>
            <a:endParaRPr lang="en-US"/>
          </a:p>
        </p:txBody>
      </p:sp>
      <p:sp>
        <p:nvSpPr>
          <p:cNvPr id="11" name="Title 10"/>
          <p:cNvSpPr>
            <a:spLocks noGrp="1"/>
          </p:cNvSpPr>
          <p:nvPr>
            <p:ph type="title"/>
          </p:nvPr>
        </p:nvSpPr>
        <p:spPr>
          <a:xfrm>
            <a:off x="227013" y="179388"/>
            <a:ext cx="1783080" cy="1600200"/>
          </a:xfrm>
        </p:spPr>
        <p:txBody>
          <a:bodyPr/>
          <a:lstStyle>
            <a:lvl1pPr>
              <a:defRPr>
                <a:latin typeface="Arial"/>
                <a:cs typeface="Arial"/>
              </a:defRPr>
            </a:lvl1pPr>
          </a:lstStyle>
          <a:p>
            <a:r>
              <a:rPr lang="en-US" noProof="0" smtClean="0"/>
              <a:t>Click to edit Master title style</a:t>
            </a:r>
            <a:endParaRPr lang="en-US" noProof="0"/>
          </a:p>
        </p:txBody>
      </p:sp>
      <p:sp>
        <p:nvSpPr>
          <p:cNvPr id="46"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r>
              <a:rPr lang="en-US" smtClean="0"/>
              <a:t>© 2016 IBM Corporation</a:t>
            </a:r>
          </a:p>
        </p:txBody>
      </p:sp>
      <p:sp>
        <p:nvSpPr>
          <p:cNvPr id="47"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fld id="{E4DBDE34-E9B5-E04F-B662-69720E4BCB53}" type="slidenum">
              <a:rPr lang="en-US" smtClean="0"/>
              <a:pPr/>
              <a:t>‹#›</a:t>
            </a:fld>
            <a:endParaRPr lang="en-US"/>
          </a:p>
        </p:txBody>
      </p:sp>
    </p:spTree>
    <p:extLst>
      <p:ext uri="{BB962C8B-B14F-4D97-AF65-F5344CB8AC3E}">
        <p14:creationId xmlns:p14="http://schemas.microsoft.com/office/powerpoint/2010/main" val="27988083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01 Cover Slide">
    <p:bg>
      <p:bgPr>
        <a:solidFill>
          <a:schemeClr val="tx2"/>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de-DE" smtClean="0"/>
              <a:t>11.07.16</a:t>
            </a:r>
            <a:endParaRPr lang="en-US"/>
          </a:p>
        </p:txBody>
      </p:sp>
      <p:sp>
        <p:nvSpPr>
          <p:cNvPr id="46"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r>
              <a:rPr lang="en-US" smtClean="0"/>
              <a:t>© 2016 IBM Corporation</a:t>
            </a:r>
          </a:p>
        </p:txBody>
      </p:sp>
      <p:sp>
        <p:nvSpPr>
          <p:cNvPr id="47"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fld id="{E4DBDE34-E9B5-E04F-B662-69720E4BCB53}" type="slidenum">
              <a:rPr lang="en-US" smtClean="0"/>
              <a:pPr/>
              <a:t>‹#›</a:t>
            </a:fld>
            <a:endParaRPr lang="en-US"/>
          </a:p>
        </p:txBody>
      </p:sp>
      <p:sp>
        <p:nvSpPr>
          <p:cNvPr id="7" name="Title 10"/>
          <p:cNvSpPr>
            <a:spLocks noGrp="1"/>
          </p:cNvSpPr>
          <p:nvPr>
            <p:ph type="title"/>
          </p:nvPr>
        </p:nvSpPr>
        <p:spPr>
          <a:xfrm>
            <a:off x="227012" y="179388"/>
            <a:ext cx="8688387" cy="705829"/>
          </a:xfrm>
        </p:spPr>
        <p:txBody>
          <a:bodyPr/>
          <a:lstStyle>
            <a:lvl1pPr>
              <a:defRPr sz="2000">
                <a:latin typeface="Arial"/>
                <a:cs typeface="Aria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12402557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01 Cover Slide">
    <p:bg>
      <p:bgPr>
        <a:solidFill>
          <a:schemeClr val="tx2"/>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r>
              <a:rPr lang="en-US" smtClean="0"/>
              <a:t>© 2016 IBM Corporation</a:t>
            </a:r>
          </a:p>
        </p:txBody>
      </p:sp>
      <p:sp>
        <p:nvSpPr>
          <p:cNvPr id="3"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fld id="{E4DBDE34-E9B5-E04F-B662-69720E4BCB53}" type="slidenum">
              <a:rPr lang="en-US" smtClean="0"/>
              <a:pPr/>
              <a:t>‹#›</a:t>
            </a:fld>
            <a:endParaRPr lang="en-US"/>
          </a:p>
        </p:txBody>
      </p:sp>
      <p:sp>
        <p:nvSpPr>
          <p:cNvPr id="4"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de-DE" smtClean="0"/>
              <a:t>11.07.16</a:t>
            </a:r>
            <a:endParaRPr lang="en-US"/>
          </a:p>
        </p:txBody>
      </p:sp>
    </p:spTree>
    <p:extLst>
      <p:ext uri="{BB962C8B-B14F-4D97-AF65-F5344CB8AC3E}">
        <p14:creationId xmlns:p14="http://schemas.microsoft.com/office/powerpoint/2010/main" val="13567516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610805"/>
      </p:ext>
    </p:extLst>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0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05/18/2016</a:t>
            </a:r>
            <a:endParaRPr lang="en-US"/>
          </a:p>
        </p:txBody>
      </p:sp>
      <p:sp>
        <p:nvSpPr>
          <p:cNvPr id="3" name="Footer Placeholder 2"/>
          <p:cNvSpPr>
            <a:spLocks noGrp="1"/>
          </p:cNvSpPr>
          <p:nvPr>
            <p:ph type="ftr" sz="quarter" idx="11"/>
          </p:nvPr>
        </p:nvSpPr>
        <p:spPr/>
        <p:txBody>
          <a:bodyPr/>
          <a:lstStyle/>
          <a:p>
            <a:r>
              <a:rPr lang="de-DE" dirty="0" smtClean="0"/>
              <a:t>The Cognitive Business Narrative / 05.18.2016</a:t>
            </a:r>
            <a:endParaRPr lang="en-US" dirty="0"/>
          </a:p>
        </p:txBody>
      </p:sp>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9182861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01 Cover Slide">
    <p:bg>
      <p:bgPr>
        <a:solidFill>
          <a:srgbClr val="000202"/>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r>
              <a:rPr lang="en-US" smtClean="0"/>
              <a:t>© 2016 IBM Corporation</a:t>
            </a:r>
          </a:p>
        </p:txBody>
      </p:sp>
      <p:sp>
        <p:nvSpPr>
          <p:cNvPr id="3"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fld id="{E4DBDE34-E9B5-E04F-B662-69720E4BCB53}" type="slidenum">
              <a:rPr lang="en-US" smtClean="0"/>
              <a:pPr/>
              <a:t>‹#›</a:t>
            </a:fld>
            <a:endParaRPr lang="en-US"/>
          </a:p>
        </p:txBody>
      </p:sp>
      <p:sp>
        <p:nvSpPr>
          <p:cNvPr id="4"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de-DE" smtClean="0"/>
              <a:t>11.07.16</a:t>
            </a:r>
            <a:endParaRPr lang="en-US"/>
          </a:p>
        </p:txBody>
      </p:sp>
      <p:sp>
        <p:nvSpPr>
          <p:cNvPr id="5" name="Title 10"/>
          <p:cNvSpPr>
            <a:spLocks noGrp="1"/>
          </p:cNvSpPr>
          <p:nvPr>
            <p:ph type="title"/>
          </p:nvPr>
        </p:nvSpPr>
        <p:spPr>
          <a:xfrm>
            <a:off x="227012" y="179388"/>
            <a:ext cx="8688387" cy="705829"/>
          </a:xfrm>
        </p:spPr>
        <p:txBody>
          <a:bodyPr/>
          <a:lstStyle>
            <a:lvl1pPr>
              <a:defRPr sz="2000">
                <a:latin typeface="Arial"/>
                <a:cs typeface="Aria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35064492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01 Cover Slide">
    <p:bg>
      <p:bgPr>
        <a:solidFill>
          <a:srgbClr val="00020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0551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02 Title and Content (beside)">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57400" y="179388"/>
            <a:ext cx="676656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11.07.16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Tree>
    <p:extLst>
      <p:ext uri="{BB962C8B-B14F-4D97-AF65-F5344CB8AC3E}">
        <p14:creationId xmlns:p14="http://schemas.microsoft.com/office/powerpoint/2010/main" val="35597178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03 Title and Content (abov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859536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11.07.16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7" name="Title 6"/>
          <p:cNvSpPr>
            <a:spLocks noGrp="1"/>
          </p:cNvSpPr>
          <p:nvPr>
            <p:ph type="title"/>
          </p:nvPr>
        </p:nvSpPr>
        <p:spPr>
          <a:xfrm>
            <a:off x="227012" y="179388"/>
            <a:ext cx="4023360" cy="9144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0857932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04 Title and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9388"/>
            <a:ext cx="1783080" cy="4343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29974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11.07.16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7" name="Content Placeholder 2"/>
          <p:cNvSpPr>
            <a:spLocks noGrp="1"/>
          </p:cNvSpPr>
          <p:nvPr>
            <p:ph idx="13"/>
          </p:nvPr>
        </p:nvSpPr>
        <p:spPr>
          <a:xfrm>
            <a:off x="459948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a:xfrm>
            <a:off x="689922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60805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05 Title and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57399" y="179388"/>
            <a:ext cx="338328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11.07.16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8" name="Content Placeholder 2"/>
          <p:cNvSpPr>
            <a:spLocks noGrp="1"/>
          </p:cNvSpPr>
          <p:nvPr>
            <p:ph idx="14"/>
          </p:nvPr>
        </p:nvSpPr>
        <p:spPr>
          <a:xfrm>
            <a:off x="5489588" y="179388"/>
            <a:ext cx="338328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84188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06 Titl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79388"/>
            <a:ext cx="429768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11.07.16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8" name="Title 7"/>
          <p:cNvSpPr>
            <a:spLocks noGrp="1"/>
          </p:cNvSpPr>
          <p:nvPr>
            <p:ph type="title"/>
          </p:nvPr>
        </p:nvSpPr>
        <p:spPr>
          <a:xfrm>
            <a:off x="227012" y="179388"/>
            <a:ext cx="4297680" cy="4343400"/>
          </a:xfrm>
        </p:spPr>
        <p:txBody>
          <a:bodyPr/>
          <a:lstStyle>
            <a:lvl1pPr>
              <a:defRPr sz="1600"/>
            </a:lvl1pPr>
          </a:lstStyle>
          <a:p>
            <a:r>
              <a:rPr lang="en-US" smtClean="0"/>
              <a:t>Click to edit Master title style</a:t>
            </a:r>
            <a:endParaRPr lang="en-US" dirty="0"/>
          </a:p>
        </p:txBody>
      </p:sp>
    </p:spTree>
    <p:extLst>
      <p:ext uri="{BB962C8B-B14F-4D97-AF65-F5344CB8AC3E}">
        <p14:creationId xmlns:p14="http://schemas.microsoft.com/office/powerpoint/2010/main" val="268379424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06 Quot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79388"/>
            <a:ext cx="429768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11.07.16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8" name="Title 7"/>
          <p:cNvSpPr>
            <a:spLocks noGrp="1"/>
          </p:cNvSpPr>
          <p:nvPr>
            <p:ph type="title"/>
          </p:nvPr>
        </p:nvSpPr>
        <p:spPr>
          <a:xfrm>
            <a:off x="137160" y="179388"/>
            <a:ext cx="4297680" cy="4343400"/>
          </a:xfrm>
        </p:spPr>
        <p:txBody>
          <a:bodyPr/>
          <a:lstStyle>
            <a:lvl1pPr marL="109728" indent="-109728">
              <a:defRPr sz="2200"/>
            </a:lvl1pPr>
          </a:lstStyle>
          <a:p>
            <a:r>
              <a:rPr lang="en-US" smtClean="0"/>
              <a:t>Click to edit Master title style</a:t>
            </a:r>
            <a:endParaRPr lang="en-US" dirty="0"/>
          </a:p>
        </p:txBody>
      </p:sp>
    </p:spTree>
    <p:extLst>
      <p:ext uri="{BB962C8B-B14F-4D97-AF65-F5344CB8AC3E}">
        <p14:creationId xmlns:p14="http://schemas.microsoft.com/office/powerpoint/2010/main" val="28531102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07 Text only (big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11.07.16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3" name="Title 2"/>
          <p:cNvSpPr>
            <a:spLocks noGrp="1"/>
          </p:cNvSpPr>
          <p:nvPr>
            <p:ph type="title"/>
          </p:nvPr>
        </p:nvSpPr>
        <p:spPr>
          <a:xfrm>
            <a:off x="227012" y="98108"/>
            <a:ext cx="8571547" cy="4343400"/>
          </a:xfrm>
        </p:spPr>
        <p:txBody>
          <a:bodyPr/>
          <a:lstStyle>
            <a:lvl1pPr>
              <a:defRPr sz="4200"/>
            </a:lvl1pPr>
          </a:lstStyle>
          <a:p>
            <a:r>
              <a:rPr lang="en-US" smtClean="0"/>
              <a:t>Click to edit Master title style</a:t>
            </a:r>
            <a:endParaRPr lang="en-US" dirty="0"/>
          </a:p>
        </p:txBody>
      </p:sp>
    </p:spTree>
    <p:extLst>
      <p:ext uri="{BB962C8B-B14F-4D97-AF65-F5344CB8AC3E}">
        <p14:creationId xmlns:p14="http://schemas.microsoft.com/office/powerpoint/2010/main" val="3368411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08 Title/Text only (standard siz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e-DE" smtClean="0"/>
              <a:t>11.07.16</a:t>
            </a:r>
            <a:endParaRPr lang="en-US"/>
          </a:p>
        </p:txBody>
      </p:sp>
      <p:sp>
        <p:nvSpPr>
          <p:cNvPr id="4" name="Footer Placeholder 3"/>
          <p:cNvSpPr>
            <a:spLocks noGrp="1"/>
          </p:cNvSpPr>
          <p:nvPr>
            <p:ph type="ftr" sz="quarter" idx="11"/>
          </p:nvPr>
        </p:nvSpPr>
        <p:spPr/>
        <p:txBody>
          <a:bodyPr/>
          <a:lstStyle/>
          <a:p>
            <a:r>
              <a:rPr lang="en-US" smtClean="0"/>
              <a:t>© 2016 IBM Corporation</a:t>
            </a:r>
            <a:endParaRPr lang="en-US"/>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a:p>
        </p:txBody>
      </p:sp>
      <p:sp>
        <p:nvSpPr>
          <p:cNvPr id="6" name="Title 5"/>
          <p:cNvSpPr>
            <a:spLocks noGrp="1"/>
          </p:cNvSpPr>
          <p:nvPr>
            <p:ph type="title"/>
          </p:nvPr>
        </p:nvSpPr>
        <p:spPr>
          <a:xfrm>
            <a:off x="227012" y="179388"/>
            <a:ext cx="4297680" cy="43434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37085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1302894-A134-AC4C-A538-B5EF7886A786}" type="slidenum">
              <a:rPr lang="en-US" smtClean="0">
                <a:solidFill>
                  <a:prstClr val="white">
                    <a:lumMod val="65000"/>
                  </a:prstClr>
                </a:solidFill>
              </a:rPr>
              <a:pPr/>
              <a:t>‹#›</a:t>
            </a:fld>
            <a:endParaRPr lang="en-US" dirty="0">
              <a:solidFill>
                <a:prstClr val="white">
                  <a:lumMod val="65000"/>
                </a:prstClr>
              </a:solidFill>
            </a:endParaRPr>
          </a:p>
        </p:txBody>
      </p:sp>
    </p:spTree>
    <p:extLst>
      <p:ext uri="{BB962C8B-B14F-4D97-AF65-F5344CB8AC3E}">
        <p14:creationId xmlns:p14="http://schemas.microsoft.com/office/powerpoint/2010/main" val="34385576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09 Divi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e-DE" smtClean="0"/>
              <a:t>11.07.16</a:t>
            </a:r>
            <a:endParaRPr lang="en-US"/>
          </a:p>
        </p:txBody>
      </p:sp>
      <p:sp>
        <p:nvSpPr>
          <p:cNvPr id="4" name="Footer Placeholder 3"/>
          <p:cNvSpPr>
            <a:spLocks noGrp="1"/>
          </p:cNvSpPr>
          <p:nvPr>
            <p:ph type="ftr" sz="quarter" idx="11"/>
          </p:nvPr>
        </p:nvSpPr>
        <p:spPr/>
        <p:txBody>
          <a:bodyPr/>
          <a:lstStyle/>
          <a:p>
            <a:r>
              <a:rPr lang="en-US" smtClean="0"/>
              <a:t>© 2016 IBM Corporation</a:t>
            </a:r>
            <a:endParaRPr lang="en-US"/>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a:p>
        </p:txBody>
      </p:sp>
      <p:sp>
        <p:nvSpPr>
          <p:cNvPr id="6" name="Title 5"/>
          <p:cNvSpPr>
            <a:spLocks noGrp="1"/>
          </p:cNvSpPr>
          <p:nvPr>
            <p:ph type="title"/>
          </p:nvPr>
        </p:nvSpPr>
        <p:spPr>
          <a:xfrm>
            <a:off x="227012" y="179388"/>
            <a:ext cx="4297680" cy="2286000"/>
          </a:xfrm>
        </p:spPr>
        <p:txBody>
          <a:bodyPr/>
          <a:lstStyle>
            <a:lvl1pPr>
              <a:defRPr sz="1600"/>
            </a:lvl1pPr>
          </a:lstStyle>
          <a:p>
            <a:r>
              <a:rPr lang="en-US" smtClean="0"/>
              <a:t>Click to edit Master title style</a:t>
            </a:r>
            <a:endParaRPr lang="en-US" dirty="0"/>
          </a:p>
        </p:txBody>
      </p:sp>
    </p:spTree>
    <p:extLst>
      <p:ext uri="{BB962C8B-B14F-4D97-AF65-F5344CB8AC3E}">
        <p14:creationId xmlns:p14="http://schemas.microsoft.com/office/powerpoint/2010/main" val="16037750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5_01 Cover Slide">
    <p:bg>
      <p:bgPr>
        <a:solidFill>
          <a:schemeClr val="tx2"/>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de-DE" smtClean="0">
                <a:solidFill>
                  <a:srgbClr val="AEAEAE">
                    <a:tint val="75000"/>
                  </a:srgbClr>
                </a:solidFill>
              </a:rPr>
              <a:t>11.07.16</a:t>
            </a:r>
            <a:endParaRPr lang="en-US">
              <a:solidFill>
                <a:srgbClr val="AEAEAE">
                  <a:tint val="75000"/>
                </a:srgbClr>
              </a:solidFill>
            </a:endParaRPr>
          </a:p>
        </p:txBody>
      </p:sp>
      <p:sp>
        <p:nvSpPr>
          <p:cNvPr id="48"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solidFill>
                  <a:srgbClr val="AEAEAE">
                    <a:tint val="75000"/>
                  </a:srgbClr>
                </a:solidFill>
              </a:rPr>
              <a:pPr/>
              <a:t>‹#›</a:t>
            </a:fld>
            <a:endParaRPr lang="en-US">
              <a:solidFill>
                <a:srgbClr val="AEAEAE">
                  <a:tint val="75000"/>
                </a:srgbClr>
              </a:solidFill>
            </a:endParaRPr>
          </a:p>
        </p:txBody>
      </p:sp>
      <p:sp>
        <p:nvSpPr>
          <p:cNvPr id="49"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smtClean="0">
                <a:solidFill>
                  <a:srgbClr val="AEAEAE">
                    <a:tint val="75000"/>
                  </a:srgbClr>
                </a:solidFill>
              </a:rPr>
              <a:t>© 2016 IBM Corporation</a:t>
            </a:r>
          </a:p>
        </p:txBody>
      </p:sp>
    </p:spTree>
    <p:extLst>
      <p:ext uri="{BB962C8B-B14F-4D97-AF65-F5344CB8AC3E}">
        <p14:creationId xmlns:p14="http://schemas.microsoft.com/office/powerpoint/2010/main" val="3044880175"/>
      </p:ext>
    </p:extLst>
  </p:cSld>
  <p:clrMapOvr>
    <a:masterClrMapping/>
  </p:clrMapOvr>
  <p:timing>
    <p:tnLst>
      <p:par>
        <p:cTn xmlns:p14="http://schemas.microsoft.com/office/powerpoint/2010/mai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6_01 Cover Slide">
    <p:bg>
      <p:bgPr>
        <a:solidFill>
          <a:schemeClr val="tx2"/>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de-DE" smtClean="0">
                <a:solidFill>
                  <a:srgbClr val="AEAEAE">
                    <a:tint val="75000"/>
                  </a:srgbClr>
                </a:solidFill>
              </a:rPr>
              <a:t>11.07.16</a:t>
            </a:r>
            <a:endParaRPr lang="en-US">
              <a:solidFill>
                <a:srgbClr val="AEAEAE">
                  <a:tint val="75000"/>
                </a:srgbClr>
              </a:solidFill>
            </a:endParaRPr>
          </a:p>
        </p:txBody>
      </p:sp>
      <p:sp>
        <p:nvSpPr>
          <p:cNvPr id="48"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solidFill>
                  <a:srgbClr val="AEAEAE">
                    <a:tint val="75000"/>
                  </a:srgbClr>
                </a:solidFill>
              </a:rPr>
              <a:pPr/>
              <a:t>‹#›</a:t>
            </a:fld>
            <a:endParaRPr lang="en-US">
              <a:solidFill>
                <a:srgbClr val="AEAEAE">
                  <a:tint val="75000"/>
                </a:srgbClr>
              </a:solidFill>
            </a:endParaRPr>
          </a:p>
        </p:txBody>
      </p:sp>
      <p:sp>
        <p:nvSpPr>
          <p:cNvPr id="49"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smtClean="0">
                <a:solidFill>
                  <a:srgbClr val="AEAEAE">
                    <a:tint val="75000"/>
                  </a:srgbClr>
                </a:solidFill>
              </a:rPr>
              <a:t>© 2016 IBM Corporation</a:t>
            </a:r>
          </a:p>
        </p:txBody>
      </p:sp>
    </p:spTree>
    <p:extLst>
      <p:ext uri="{BB962C8B-B14F-4D97-AF65-F5344CB8AC3E}">
        <p14:creationId xmlns:p14="http://schemas.microsoft.com/office/powerpoint/2010/main" val="1695441009"/>
      </p:ext>
    </p:extLst>
  </p:cSld>
  <p:clrMapOvr>
    <a:masterClrMapping/>
  </p:clrMapOvr>
  <p:timing>
    <p:tnLst>
      <p:par>
        <p:cTn xmlns:p14="http://schemas.microsoft.com/office/powerpoint/2010/mai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4762203"/>
            <a:ext cx="9144000" cy="38129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5517" tIns="27759" rIns="55517" bIns="27759" anchor="ctr"/>
          <a:lstStyle>
            <a:lvl1pPr defTabSz="1409700">
              <a:defRPr sz="2800">
                <a:solidFill>
                  <a:schemeClr val="tx1"/>
                </a:solidFill>
                <a:latin typeface="Calibri" charset="0"/>
                <a:ea typeface="Arial" charset="0"/>
                <a:cs typeface="Arial" charset="0"/>
              </a:defRPr>
            </a:lvl1pPr>
            <a:lvl2pPr defTabSz="1409700">
              <a:defRPr sz="2800">
                <a:solidFill>
                  <a:schemeClr val="tx1"/>
                </a:solidFill>
                <a:latin typeface="Calibri" charset="0"/>
                <a:ea typeface="Arial" charset="0"/>
                <a:cs typeface="Arial" charset="0"/>
              </a:defRPr>
            </a:lvl2pPr>
            <a:lvl3pPr defTabSz="1409700">
              <a:defRPr sz="2800">
                <a:solidFill>
                  <a:schemeClr val="tx1"/>
                </a:solidFill>
                <a:latin typeface="Calibri" charset="0"/>
                <a:ea typeface="Arial" charset="0"/>
                <a:cs typeface="Arial" charset="0"/>
              </a:defRPr>
            </a:lvl3pPr>
            <a:lvl4pPr defTabSz="1409700">
              <a:defRPr sz="2800">
                <a:solidFill>
                  <a:schemeClr val="tx1"/>
                </a:solidFill>
                <a:latin typeface="Calibri" charset="0"/>
                <a:ea typeface="Arial" charset="0"/>
                <a:cs typeface="Arial" charset="0"/>
              </a:defRPr>
            </a:lvl4pPr>
            <a:lvl5pPr defTabSz="1409700">
              <a:defRPr sz="2800">
                <a:solidFill>
                  <a:schemeClr val="tx1"/>
                </a:solidFill>
                <a:latin typeface="Calibri" charset="0"/>
                <a:ea typeface="Arial" charset="0"/>
                <a:cs typeface="Arial" charset="0"/>
              </a:defRPr>
            </a:lvl5pPr>
            <a:lvl6pPr marL="3270250" indent="-838200" defTabSz="1409700" eaLnBrk="0" fontAlgn="base" hangingPunct="0">
              <a:spcBef>
                <a:spcPct val="0"/>
              </a:spcBef>
              <a:spcAft>
                <a:spcPct val="0"/>
              </a:spcAft>
              <a:defRPr sz="2800">
                <a:solidFill>
                  <a:schemeClr val="tx1"/>
                </a:solidFill>
                <a:latin typeface="Calibri" charset="0"/>
                <a:ea typeface="Arial" charset="0"/>
                <a:cs typeface="Arial" charset="0"/>
              </a:defRPr>
            </a:lvl6pPr>
            <a:lvl7pPr marL="3727450" indent="-838200" defTabSz="1409700" eaLnBrk="0" fontAlgn="base" hangingPunct="0">
              <a:spcBef>
                <a:spcPct val="0"/>
              </a:spcBef>
              <a:spcAft>
                <a:spcPct val="0"/>
              </a:spcAft>
              <a:defRPr sz="2800">
                <a:solidFill>
                  <a:schemeClr val="tx1"/>
                </a:solidFill>
                <a:latin typeface="Calibri" charset="0"/>
                <a:ea typeface="Arial" charset="0"/>
                <a:cs typeface="Arial" charset="0"/>
              </a:defRPr>
            </a:lvl7pPr>
            <a:lvl8pPr marL="4184650" indent="-838200" defTabSz="1409700" eaLnBrk="0" fontAlgn="base" hangingPunct="0">
              <a:spcBef>
                <a:spcPct val="0"/>
              </a:spcBef>
              <a:spcAft>
                <a:spcPct val="0"/>
              </a:spcAft>
              <a:defRPr sz="2800">
                <a:solidFill>
                  <a:schemeClr val="tx1"/>
                </a:solidFill>
                <a:latin typeface="Calibri" charset="0"/>
                <a:ea typeface="Arial" charset="0"/>
                <a:cs typeface="Arial" charset="0"/>
              </a:defRPr>
            </a:lvl8pPr>
            <a:lvl9pPr marL="4641850" indent="-838200" defTabSz="1409700" eaLnBrk="0" fontAlgn="base" hangingPunct="0">
              <a:spcBef>
                <a:spcPct val="0"/>
              </a:spcBef>
              <a:spcAft>
                <a:spcPct val="0"/>
              </a:spcAft>
              <a:defRPr sz="2800">
                <a:solidFill>
                  <a:schemeClr val="tx1"/>
                </a:solidFill>
                <a:latin typeface="Calibri" charset="0"/>
                <a:ea typeface="Arial" charset="0"/>
                <a:cs typeface="Arial" charset="0"/>
              </a:defRPr>
            </a:lvl9pPr>
          </a:lstStyle>
          <a:p>
            <a:pPr algn="ctr">
              <a:defRPr/>
            </a:pPr>
            <a:endParaRPr lang="en-US" altLang="en-US" sz="750">
              <a:solidFill>
                <a:srgbClr val="FFFFFF"/>
              </a:solidFill>
              <a:latin typeface="Arial"/>
            </a:endParaRPr>
          </a:p>
        </p:txBody>
      </p:sp>
      <p:sp>
        <p:nvSpPr>
          <p:cNvPr id="4" name="Slide Number Placeholder 5"/>
          <p:cNvSpPr>
            <a:spLocks noGrp="1"/>
          </p:cNvSpPr>
          <p:nvPr>
            <p:ph type="sldNum" sz="quarter" idx="4"/>
          </p:nvPr>
        </p:nvSpPr>
        <p:spPr>
          <a:xfrm>
            <a:off x="285750" y="4815781"/>
            <a:ext cx="2132853" cy="274142"/>
          </a:xfrm>
          <a:prstGeom prst="rect">
            <a:avLst/>
          </a:prstGeom>
        </p:spPr>
        <p:txBody>
          <a:bodyPr vert="horz" wrap="square" lIns="140987" tIns="70493" rIns="140987" bIns="70493" numCol="1" anchor="ctr" anchorCtr="0" compatLnSpc="1">
            <a:prstTxWarp prst="textNoShape">
              <a:avLst/>
            </a:prstTxWarp>
          </a:bodyPr>
          <a:lstStyle>
            <a:lvl1pPr algn="l">
              <a:defRPr sz="750">
                <a:solidFill>
                  <a:srgbClr val="929292"/>
                </a:solidFill>
                <a:latin typeface="+mn-lt"/>
                <a:cs typeface="Arial" charset="0"/>
              </a:defRPr>
            </a:lvl1pPr>
          </a:lstStyle>
          <a:p>
            <a:fld id="{66119F9A-73BC-8448-9AE8-48E55B94A3A3}" type="slidenum">
              <a:rPr lang="en-US" smtClean="0"/>
              <a:pPr/>
              <a:t>‹#›</a:t>
            </a:fld>
            <a:endParaRPr lang="en-US"/>
          </a:p>
        </p:txBody>
      </p:sp>
      <p:sp>
        <p:nvSpPr>
          <p:cNvPr id="5" name="Rectangle 7"/>
          <p:cNvSpPr>
            <a:spLocks noChangeArrowheads="1"/>
          </p:cNvSpPr>
          <p:nvPr userDrawn="1"/>
        </p:nvSpPr>
        <p:spPr bwMode="auto">
          <a:xfrm>
            <a:off x="7276586" y="4867114"/>
            <a:ext cx="1409840" cy="171476"/>
          </a:xfrm>
          <a:prstGeom prst="rect">
            <a:avLst/>
          </a:prstGeom>
          <a:noFill/>
          <a:ln>
            <a:noFill/>
          </a:ln>
          <a:extLst/>
        </p:spPr>
        <p:txBody>
          <a:bodyPr wrap="square" lIns="55517" tIns="27759" rIns="55517" bIns="27759">
            <a:spAutoFit/>
          </a:bodyPr>
          <a:lstStyle>
            <a:lvl1pPr defTabSz="1408113" eaLnBrk="0" hangingPunct="0">
              <a:defRPr sz="2800">
                <a:solidFill>
                  <a:schemeClr val="tx1"/>
                </a:solidFill>
                <a:latin typeface="Calibri" pitchFamily="34" charset="0"/>
                <a:cs typeface="Arial" pitchFamily="34" charset="0"/>
              </a:defRPr>
            </a:lvl1pPr>
            <a:lvl2pPr defTabSz="1408113" eaLnBrk="0" hangingPunct="0">
              <a:defRPr sz="2800">
                <a:solidFill>
                  <a:schemeClr val="tx1"/>
                </a:solidFill>
                <a:latin typeface="Calibri" pitchFamily="34" charset="0"/>
                <a:cs typeface="Arial" pitchFamily="34" charset="0"/>
              </a:defRPr>
            </a:lvl2pPr>
            <a:lvl3pPr defTabSz="1408113" eaLnBrk="0" hangingPunct="0">
              <a:defRPr sz="2800">
                <a:solidFill>
                  <a:schemeClr val="tx1"/>
                </a:solidFill>
                <a:latin typeface="Calibri" pitchFamily="34" charset="0"/>
                <a:cs typeface="Arial" pitchFamily="34" charset="0"/>
              </a:defRPr>
            </a:lvl3pPr>
            <a:lvl4pPr defTabSz="1408113" eaLnBrk="0" hangingPunct="0">
              <a:defRPr sz="2800">
                <a:solidFill>
                  <a:schemeClr val="tx1"/>
                </a:solidFill>
                <a:latin typeface="Calibri" pitchFamily="34" charset="0"/>
                <a:cs typeface="Arial" pitchFamily="34" charset="0"/>
              </a:defRPr>
            </a:lvl4pPr>
            <a:lvl5pPr defTabSz="1408113" eaLnBrk="0" hangingPunct="0">
              <a:defRPr sz="2800">
                <a:solidFill>
                  <a:schemeClr val="tx1"/>
                </a:solidFill>
                <a:latin typeface="Calibri" pitchFamily="34" charset="0"/>
                <a:cs typeface="Arial" pitchFamily="34" charset="0"/>
              </a:defRPr>
            </a:lvl5pPr>
            <a:lvl6pPr marL="3275013" indent="-842963" defTabSz="1408113" eaLnBrk="0" fontAlgn="base" hangingPunct="0">
              <a:spcBef>
                <a:spcPct val="0"/>
              </a:spcBef>
              <a:spcAft>
                <a:spcPct val="0"/>
              </a:spcAft>
              <a:defRPr sz="2800">
                <a:solidFill>
                  <a:schemeClr val="tx1"/>
                </a:solidFill>
                <a:latin typeface="Calibri" pitchFamily="34" charset="0"/>
                <a:cs typeface="Arial" pitchFamily="34" charset="0"/>
              </a:defRPr>
            </a:lvl6pPr>
            <a:lvl7pPr marL="3732213" indent="-842963" defTabSz="1408113" eaLnBrk="0" fontAlgn="base" hangingPunct="0">
              <a:spcBef>
                <a:spcPct val="0"/>
              </a:spcBef>
              <a:spcAft>
                <a:spcPct val="0"/>
              </a:spcAft>
              <a:defRPr sz="2800">
                <a:solidFill>
                  <a:schemeClr val="tx1"/>
                </a:solidFill>
                <a:latin typeface="Calibri" pitchFamily="34" charset="0"/>
                <a:cs typeface="Arial" pitchFamily="34" charset="0"/>
              </a:defRPr>
            </a:lvl7pPr>
            <a:lvl8pPr marL="4189413" indent="-842963" defTabSz="1408113" eaLnBrk="0" fontAlgn="base" hangingPunct="0">
              <a:spcBef>
                <a:spcPct val="0"/>
              </a:spcBef>
              <a:spcAft>
                <a:spcPct val="0"/>
              </a:spcAft>
              <a:defRPr sz="2800">
                <a:solidFill>
                  <a:schemeClr val="tx1"/>
                </a:solidFill>
                <a:latin typeface="Calibri" pitchFamily="34" charset="0"/>
                <a:cs typeface="Arial" pitchFamily="34" charset="0"/>
              </a:defRPr>
            </a:lvl8pPr>
            <a:lvl9pPr marL="4646613" indent="-842963" defTabSz="1408113" eaLnBrk="0" fontAlgn="base" hangingPunct="0">
              <a:spcBef>
                <a:spcPct val="0"/>
              </a:spcBef>
              <a:spcAft>
                <a:spcPct val="0"/>
              </a:spcAft>
              <a:defRPr sz="2800">
                <a:solidFill>
                  <a:schemeClr val="tx1"/>
                </a:solidFill>
                <a:latin typeface="Calibri" pitchFamily="34" charset="0"/>
                <a:cs typeface="Arial" pitchFamily="34" charset="0"/>
              </a:defRPr>
            </a:lvl9pPr>
          </a:lstStyle>
          <a:p>
            <a:pPr algn="r" eaLnBrk="1" hangingPunct="1">
              <a:defRPr/>
            </a:pPr>
            <a:r>
              <a:rPr lang="en-US" altLang="en-US" sz="750" smtClean="0">
                <a:solidFill>
                  <a:srgbClr val="606060"/>
                </a:solidFill>
                <a:latin typeface="Arial"/>
              </a:rPr>
              <a:t>©IBM 2016  </a:t>
            </a:r>
          </a:p>
        </p:txBody>
      </p:sp>
      <p:sp>
        <p:nvSpPr>
          <p:cNvPr id="6" name="Footer Placeholder 1"/>
          <p:cNvSpPr>
            <a:spLocks noGrp="1"/>
          </p:cNvSpPr>
          <p:nvPr>
            <p:ph type="ftr" sz="quarter" idx="3"/>
          </p:nvPr>
        </p:nvSpPr>
        <p:spPr>
          <a:xfrm>
            <a:off x="3124200" y="4815930"/>
            <a:ext cx="2895600" cy="273844"/>
          </a:xfrm>
          <a:prstGeom prst="rect">
            <a:avLst/>
          </a:prstGeom>
        </p:spPr>
        <p:txBody>
          <a:bodyPr vert="horz" lIns="91440" tIns="45720" rIns="91440" bIns="45720" rtlCol="0" anchor="ctr"/>
          <a:lstStyle>
            <a:lvl1pPr algn="ctr">
              <a:defRPr sz="750">
                <a:solidFill>
                  <a:schemeClr val="tx1">
                    <a:tint val="75000"/>
                  </a:schemeClr>
                </a:solidFill>
              </a:defRPr>
            </a:lvl1pPr>
          </a:lstStyle>
          <a:p>
            <a:r>
              <a:rPr lang="de-DE" smtClean="0">
                <a:solidFill>
                  <a:srgbClr val="A7FAE6">
                    <a:tint val="75000"/>
                  </a:srgbClr>
                </a:solidFill>
              </a:rPr>
              <a:t>VHV&amp; IBM confidential</a:t>
            </a:r>
            <a:endParaRPr lang="de-DE">
              <a:solidFill>
                <a:srgbClr val="A7FAE6">
                  <a:tint val="75000"/>
                </a:srgbClr>
              </a:solidFill>
            </a:endParaRPr>
          </a:p>
        </p:txBody>
      </p:sp>
    </p:spTree>
    <p:extLst>
      <p:ext uri="{BB962C8B-B14F-4D97-AF65-F5344CB8AC3E}">
        <p14:creationId xmlns:p14="http://schemas.microsoft.com/office/powerpoint/2010/main" val="27275753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9_01 Cover Slide">
    <p:bg>
      <p:bgPr>
        <a:solidFill>
          <a:schemeClr val="tx2"/>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a:p>
        </p:txBody>
      </p:sp>
      <p:sp>
        <p:nvSpPr>
          <p:cNvPr id="48"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
        <p:nvSpPr>
          <p:cNvPr id="49"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smtClean="0"/>
              <a:t>The Cognitive Business Narrative / 05.18.2016</a:t>
            </a:r>
          </a:p>
        </p:txBody>
      </p:sp>
    </p:spTree>
    <p:extLst>
      <p:ext uri="{BB962C8B-B14F-4D97-AF65-F5344CB8AC3E}">
        <p14:creationId xmlns:p14="http://schemas.microsoft.com/office/powerpoint/2010/main" val="1306244338"/>
      </p:ext>
    </p:extLst>
  </p:cSld>
  <p:clrMapOvr>
    <a:masterClrMapping/>
  </p:clrMapOvr>
  <p:timing>
    <p:tnLst>
      <p:par>
        <p:cTn xmlns:p14="http://schemas.microsoft.com/office/powerpoint/2010/mai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0_01 Cover Slide">
    <p:bg>
      <p:bgPr>
        <a:solidFill>
          <a:schemeClr val="tx2"/>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a:p>
        </p:txBody>
      </p:sp>
      <p:sp>
        <p:nvSpPr>
          <p:cNvPr id="48"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
        <p:nvSpPr>
          <p:cNvPr id="49"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smtClean="0"/>
              <a:t>The Cognitive Business Narrative / 05.18.2016</a:t>
            </a:r>
          </a:p>
        </p:txBody>
      </p:sp>
    </p:spTree>
    <p:extLst>
      <p:ext uri="{BB962C8B-B14F-4D97-AF65-F5344CB8AC3E}">
        <p14:creationId xmlns:p14="http://schemas.microsoft.com/office/powerpoint/2010/main" val="3973185510"/>
      </p:ext>
    </p:extLst>
  </p:cSld>
  <p:clrMapOvr>
    <a:masterClrMapping/>
  </p:clrMapOvr>
  <p:timing>
    <p:tnLst>
      <p:par>
        <p:cTn xmlns:p14="http://schemas.microsoft.com/office/powerpoint/2010/mai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8_01 Cover Slide">
    <p:bg>
      <p:bgPr>
        <a:solidFill>
          <a:schemeClr val="tx2"/>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a:p>
        </p:txBody>
      </p:sp>
      <p:sp>
        <p:nvSpPr>
          <p:cNvPr id="48"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
        <p:nvSpPr>
          <p:cNvPr id="49"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smtClean="0"/>
              <a:t>The Cognitive Business Narrative / 05.18.2016</a:t>
            </a:r>
          </a:p>
        </p:txBody>
      </p:sp>
    </p:spTree>
    <p:extLst>
      <p:ext uri="{BB962C8B-B14F-4D97-AF65-F5344CB8AC3E}">
        <p14:creationId xmlns:p14="http://schemas.microsoft.com/office/powerpoint/2010/main" val="2721038883"/>
      </p:ext>
    </p:extLst>
  </p:cSld>
  <p:clrMapOvr>
    <a:masterClrMapping/>
  </p:clrMapOvr>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0_01 Cover Slide">
    <p:bg>
      <p:bgPr>
        <a:solidFill>
          <a:schemeClr val="tx2"/>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a:p>
        </p:txBody>
      </p:sp>
      <p:sp>
        <p:nvSpPr>
          <p:cNvPr id="48"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
        <p:nvSpPr>
          <p:cNvPr id="49"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smtClean="0"/>
              <a:t>The Cognitive Business Narrative / 05.18.2016</a:t>
            </a:r>
          </a:p>
        </p:txBody>
      </p:sp>
    </p:spTree>
    <p:extLst>
      <p:ext uri="{BB962C8B-B14F-4D97-AF65-F5344CB8AC3E}">
        <p14:creationId xmlns:p14="http://schemas.microsoft.com/office/powerpoint/2010/main" val="3233749385"/>
      </p:ext>
    </p:extLst>
  </p:cSld>
  <p:clrMapOvr>
    <a:masterClrMapping/>
  </p:clrMapOvr>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7_01 Cover Slide">
    <p:bg>
      <p:bgPr>
        <a:solidFill>
          <a:schemeClr val="tx2"/>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a:p>
        </p:txBody>
      </p:sp>
      <p:sp>
        <p:nvSpPr>
          <p:cNvPr id="48"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
        <p:nvSpPr>
          <p:cNvPr id="49"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smtClean="0"/>
              <a:t>The Cognitive Business Narrative / 05.18.2016</a:t>
            </a:r>
          </a:p>
        </p:txBody>
      </p:sp>
    </p:spTree>
    <p:extLst>
      <p:ext uri="{BB962C8B-B14F-4D97-AF65-F5344CB8AC3E}">
        <p14:creationId xmlns:p14="http://schemas.microsoft.com/office/powerpoint/2010/main" val="406233673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564257"/>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08336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1 Cover Slide">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179388"/>
            <a:ext cx="2194560" cy="1600200"/>
          </a:xfrm>
        </p:spPr>
        <p:txBody>
          <a:bodyPr/>
          <a:lstStyle>
            <a:lvl1pPr marL="0" indent="0" algn="l">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
        <p:nvSpPr>
          <p:cNvPr id="7"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dirty="0" smtClean="0"/>
              <a:t>The Cognitive Business Narrative / 05.18.2016</a:t>
            </a:r>
          </a:p>
        </p:txBody>
      </p:sp>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dirty="0"/>
          </a:p>
        </p:txBody>
      </p:sp>
      <p:sp>
        <p:nvSpPr>
          <p:cNvPr id="11" name="Title 10"/>
          <p:cNvSpPr>
            <a:spLocks noGrp="1"/>
          </p:cNvSpPr>
          <p:nvPr>
            <p:ph type="title"/>
          </p:nvPr>
        </p:nvSpPr>
        <p:spPr>
          <a:xfrm>
            <a:off x="227013" y="179388"/>
            <a:ext cx="1783080" cy="1600200"/>
          </a:xfrm>
        </p:spPr>
        <p:txBody>
          <a:bodyPr/>
          <a:lstStyle>
            <a:lvl1pPr>
              <a:defRPr>
                <a:latin typeface="Arial"/>
                <a:cs typeface="Arial"/>
              </a:defRPr>
            </a:lvl1pPr>
          </a:lstStyle>
          <a:p>
            <a:r>
              <a:rPr lang="en-US" dirty="0" smtClean="0"/>
              <a:t>Click to edit Master title style</a:t>
            </a:r>
            <a:endParaRPr lang="en-US" dirty="0"/>
          </a:p>
        </p:txBody>
      </p:sp>
      <p:pic>
        <p:nvPicPr>
          <p:cNvPr id="49" name="Picture 48" descr="watson_gry.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7013" y="2358326"/>
            <a:ext cx="1073467" cy="213424"/>
          </a:xfrm>
          <a:prstGeom prst="rect">
            <a:avLst/>
          </a:prstGeom>
        </p:spPr>
      </p:pic>
      <p:pic>
        <p:nvPicPr>
          <p:cNvPr id="91" name="Picture 90" descr="ibm_gry.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7013" y="4795547"/>
            <a:ext cx="294382" cy="119353"/>
          </a:xfrm>
          <a:prstGeom prst="rect">
            <a:avLst/>
          </a:prstGeom>
        </p:spPr>
      </p:pic>
    </p:spTree>
    <p:extLst>
      <p:ext uri="{BB962C8B-B14F-4D97-AF65-F5344CB8AC3E}">
        <p14:creationId xmlns:p14="http://schemas.microsoft.com/office/powerpoint/2010/main" val="623628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02 Title and Content (beside)">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400" y="179388"/>
            <a:ext cx="676656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dirty="0"/>
          </a:p>
        </p:txBody>
      </p:sp>
    </p:spTree>
    <p:extLst>
      <p:ext uri="{BB962C8B-B14F-4D97-AF65-F5344CB8AC3E}">
        <p14:creationId xmlns:p14="http://schemas.microsoft.com/office/powerpoint/2010/main" val="62470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3 Title and Content (abov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8595360"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7012" y="179388"/>
            <a:ext cx="4023360" cy="9144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17537497"/>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4 Title and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4343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6629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75091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5 Title and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399" y="179388"/>
            <a:ext cx="33832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489588" y="179388"/>
            <a:ext cx="33832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591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Cover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425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6 Titl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79388"/>
            <a:ext cx="42976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7012" y="179388"/>
            <a:ext cx="4297680" cy="4343400"/>
          </a:xfrm>
        </p:spPr>
        <p:txBody>
          <a:bodyPr/>
          <a:lstStyle>
            <a:lvl1pPr>
              <a:defRPr sz="1600"/>
            </a:lvl1pPr>
          </a:lstStyle>
          <a:p>
            <a:r>
              <a:rPr lang="en-US" dirty="0" smtClean="0"/>
              <a:t>Click to edit Master title style</a:t>
            </a:r>
            <a:endParaRPr lang="en-US" dirty="0"/>
          </a:p>
        </p:txBody>
      </p:sp>
    </p:spTree>
    <p:extLst>
      <p:ext uri="{BB962C8B-B14F-4D97-AF65-F5344CB8AC3E}">
        <p14:creationId xmlns:p14="http://schemas.microsoft.com/office/powerpoint/2010/main" val="2541569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6 Quot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79388"/>
            <a:ext cx="42976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79388"/>
            <a:ext cx="4297680" cy="4343400"/>
          </a:xfrm>
        </p:spPr>
        <p:txBody>
          <a:bodyPr/>
          <a:lstStyle>
            <a:lvl1pPr marL="109728" indent="-109728">
              <a:defRPr sz="2200"/>
            </a:lvl1pPr>
          </a:lstStyle>
          <a:p>
            <a:r>
              <a:rPr lang="en-US" dirty="0" smtClean="0"/>
              <a:t>Click to edit Master title style</a:t>
            </a:r>
            <a:endParaRPr lang="en-US" dirty="0"/>
          </a:p>
        </p:txBody>
      </p:sp>
    </p:spTree>
    <p:extLst>
      <p:ext uri="{BB962C8B-B14F-4D97-AF65-F5344CB8AC3E}">
        <p14:creationId xmlns:p14="http://schemas.microsoft.com/office/powerpoint/2010/main" val="1784711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7 Text only (big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7012" y="98108"/>
            <a:ext cx="8571547" cy="4343400"/>
          </a:xfrm>
        </p:spPr>
        <p:txBody>
          <a:bodyPr/>
          <a:lstStyle>
            <a:lvl1pPr>
              <a:defRPr sz="4200"/>
            </a:lvl1pPr>
          </a:lstStyle>
          <a:p>
            <a:r>
              <a:rPr lang="en-US" dirty="0" smtClean="0"/>
              <a:t>Click to edit Master title style</a:t>
            </a:r>
            <a:endParaRPr lang="en-US" dirty="0"/>
          </a:p>
        </p:txBody>
      </p:sp>
    </p:spTree>
    <p:extLst>
      <p:ext uri="{BB962C8B-B14F-4D97-AF65-F5344CB8AC3E}">
        <p14:creationId xmlns:p14="http://schemas.microsoft.com/office/powerpoint/2010/main" val="539145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8 Title/Text only (standard siz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05/18/2016</a:t>
            </a:r>
            <a:endParaRPr lang="en-US"/>
          </a:p>
        </p:txBody>
      </p:sp>
      <p:sp>
        <p:nvSpPr>
          <p:cNvPr id="4" name="Footer Placeholder 3"/>
          <p:cNvSpPr>
            <a:spLocks noGrp="1"/>
          </p:cNvSpPr>
          <p:nvPr>
            <p:ph type="ftr" sz="quarter" idx="11"/>
          </p:nvPr>
        </p:nvSpPr>
        <p:spPr/>
        <p:txBody>
          <a:bodyPr/>
          <a:lstStyle/>
          <a:p>
            <a:r>
              <a:rPr lang="de-DE" dirty="0" smtClean="0"/>
              <a:t>The Cognitive Business Narrative / 05.18.2016</a:t>
            </a:r>
            <a:endParaRPr lang="en-US" dirty="0"/>
          </a:p>
        </p:txBody>
      </p:sp>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7012" y="179388"/>
            <a:ext cx="4297680" cy="43434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41266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9 Divi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05/18/2016</a:t>
            </a:r>
            <a:endParaRPr lang="en-US"/>
          </a:p>
        </p:txBody>
      </p:sp>
      <p:sp>
        <p:nvSpPr>
          <p:cNvPr id="4" name="Footer Placeholder 3"/>
          <p:cNvSpPr>
            <a:spLocks noGrp="1"/>
          </p:cNvSpPr>
          <p:nvPr>
            <p:ph type="ftr" sz="quarter" idx="11"/>
          </p:nvPr>
        </p:nvSpPr>
        <p:spPr/>
        <p:txBody>
          <a:bodyPr/>
          <a:lstStyle/>
          <a:p>
            <a:r>
              <a:rPr lang="de-DE" dirty="0" smtClean="0"/>
              <a:t>The Cognitive Business Narrative / 05.18.2016</a:t>
            </a:r>
            <a:endParaRPr lang="en-US" dirty="0"/>
          </a:p>
        </p:txBody>
      </p:sp>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7012" y="179388"/>
            <a:ext cx="4297680" cy="2286000"/>
          </a:xfrm>
        </p:spPr>
        <p:txBody>
          <a:bodyPr/>
          <a:lstStyle>
            <a:lvl1pPr>
              <a:defRPr sz="1600"/>
            </a:lvl1pPr>
          </a:lstStyle>
          <a:p>
            <a:r>
              <a:rPr lang="en-US" dirty="0" smtClean="0"/>
              <a:t>Click to edit Master title style</a:t>
            </a:r>
            <a:endParaRPr lang="en-US" dirty="0"/>
          </a:p>
        </p:txBody>
      </p:sp>
    </p:spTree>
    <p:extLst>
      <p:ext uri="{BB962C8B-B14F-4D97-AF65-F5344CB8AC3E}">
        <p14:creationId xmlns:p14="http://schemas.microsoft.com/office/powerpoint/2010/main" val="4272589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0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05/18/2016</a:t>
            </a:r>
            <a:endParaRPr lang="en-US"/>
          </a:p>
        </p:txBody>
      </p:sp>
      <p:sp>
        <p:nvSpPr>
          <p:cNvPr id="3" name="Footer Placeholder 2"/>
          <p:cNvSpPr>
            <a:spLocks noGrp="1"/>
          </p:cNvSpPr>
          <p:nvPr>
            <p:ph type="ftr" sz="quarter" idx="11"/>
          </p:nvPr>
        </p:nvSpPr>
        <p:spPr/>
        <p:txBody>
          <a:bodyPr/>
          <a:lstStyle/>
          <a:p>
            <a:r>
              <a:rPr lang="de-DE" dirty="0" smtClean="0"/>
              <a:t>The Cognitive Business Narrative / 05.18.2016</a:t>
            </a:r>
            <a:endParaRPr lang="en-US" dirty="0"/>
          </a:p>
        </p:txBody>
      </p:sp>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11215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hape 210"/>
          <p:cNvSpPr/>
          <p:nvPr userDrawn="1"/>
        </p:nvSpPr>
        <p:spPr>
          <a:xfrm>
            <a:off x="-1" y="0"/>
            <a:ext cx="9144001" cy="5143500"/>
          </a:xfrm>
          <a:prstGeom prst="rect">
            <a:avLst/>
          </a:prstGeom>
          <a:solidFill>
            <a:srgbClr val="325C80"/>
          </a:solidFill>
          <a:ln w="12700">
            <a:miter lim="400000"/>
          </a:ln>
          <a:effectLst/>
        </p:spPr>
        <p:txBody>
          <a:bodyPr lIns="30001" tIns="30001" rIns="30001" bIns="30001" anchor="ctr"/>
          <a:lstStyle/>
          <a:p>
            <a:pPr>
              <a:defRPr sz="3200">
                <a:solidFill>
                  <a:srgbClr val="FFFFFF"/>
                </a:solidFill>
              </a:defRPr>
            </a:pPr>
            <a:endParaRPr sz="2000" dirty="0">
              <a:solidFill>
                <a:srgbClr val="FFFFFF"/>
              </a:solidFill>
            </a:endParaRPr>
          </a:p>
        </p:txBody>
      </p:sp>
      <p:sp>
        <p:nvSpPr>
          <p:cNvPr id="3" name="Date Placeholder 2"/>
          <p:cNvSpPr>
            <a:spLocks noGrp="1"/>
          </p:cNvSpPr>
          <p:nvPr>
            <p:ph type="dt" sz="half" idx="10"/>
          </p:nvPr>
        </p:nvSpPr>
        <p:spPr/>
        <p:txBody>
          <a:bodyPr/>
          <a:lstStyle>
            <a:lvl1pPr>
              <a:defRPr>
                <a:solidFill>
                  <a:srgbClr val="FFFFFF"/>
                </a:solidFill>
              </a:defRPr>
            </a:lvl1pPr>
          </a:lstStyle>
          <a:p>
            <a:r>
              <a:rPr lang="en-US" smtClean="0"/>
              <a:t>05/18/2016</a:t>
            </a:r>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de-DE" dirty="0" smtClean="0"/>
              <a:t>The Cognitive Business Narrative / 05.18.2016</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1751850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Shape 210"/>
          <p:cNvSpPr/>
          <p:nvPr userDrawn="1"/>
        </p:nvSpPr>
        <p:spPr>
          <a:xfrm>
            <a:off x="0" y="0"/>
            <a:ext cx="9144001" cy="5143500"/>
          </a:xfrm>
          <a:prstGeom prst="rect">
            <a:avLst/>
          </a:prstGeom>
          <a:solidFill>
            <a:srgbClr val="4A8400"/>
          </a:solidFill>
          <a:ln w="12700">
            <a:miter lim="400000"/>
          </a:ln>
          <a:effectLst>
            <a:outerShdw blurRad="50800" dist="25400" dir="5400000" rotWithShape="0">
              <a:srgbClr val="000000">
                <a:alpha val="30769"/>
              </a:srgbClr>
            </a:outerShdw>
          </a:effectLst>
        </p:spPr>
        <p:txBody>
          <a:bodyPr lIns="30001" tIns="30001" rIns="30001" bIns="30001" anchor="ctr"/>
          <a:lstStyle/>
          <a:p>
            <a:pPr>
              <a:defRPr sz="3200">
                <a:solidFill>
                  <a:srgbClr val="FFFFFF"/>
                </a:solidFill>
              </a:defRPr>
            </a:pPr>
            <a:endParaRPr sz="2000" dirty="0">
              <a:solidFill>
                <a:srgbClr val="FFFFFF"/>
              </a:solidFill>
            </a:endParaRPr>
          </a:p>
        </p:txBody>
      </p:sp>
      <p:sp>
        <p:nvSpPr>
          <p:cNvPr id="3" name="Date Placeholder 2"/>
          <p:cNvSpPr>
            <a:spLocks noGrp="1"/>
          </p:cNvSpPr>
          <p:nvPr>
            <p:ph type="dt" sz="half" idx="10"/>
          </p:nvPr>
        </p:nvSpPr>
        <p:spPr/>
        <p:txBody>
          <a:bodyPr/>
          <a:lstStyle>
            <a:lvl1pPr>
              <a:defRPr>
                <a:solidFill>
                  <a:srgbClr val="FFFFFF"/>
                </a:solidFill>
              </a:defRPr>
            </a:lvl1pPr>
          </a:lstStyle>
          <a:p>
            <a:r>
              <a:rPr lang="en-US" smtClean="0"/>
              <a:t>05/18/2016</a:t>
            </a:r>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de-DE" dirty="0" smtClean="0"/>
              <a:t>The Cognitive Business Narrative / 05.18.2016</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1230285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Shape 210"/>
          <p:cNvSpPr/>
          <p:nvPr userDrawn="1"/>
        </p:nvSpPr>
        <p:spPr>
          <a:xfrm>
            <a:off x="0" y="0"/>
            <a:ext cx="9144001" cy="5143500"/>
          </a:xfrm>
          <a:prstGeom prst="rect">
            <a:avLst/>
          </a:prstGeom>
          <a:solidFill>
            <a:srgbClr val="008571"/>
          </a:solidFill>
          <a:ln w="12700">
            <a:miter lim="400000"/>
          </a:ln>
          <a:effectLst>
            <a:outerShdw blurRad="50800" dist="25400" dir="5400000" rotWithShape="0">
              <a:srgbClr val="000000">
                <a:alpha val="30769"/>
              </a:srgbClr>
            </a:outerShdw>
          </a:effectLst>
        </p:spPr>
        <p:txBody>
          <a:bodyPr lIns="30001" tIns="30001" rIns="30001" bIns="30001" anchor="ctr"/>
          <a:lstStyle/>
          <a:p>
            <a:pPr>
              <a:defRPr sz="3200">
                <a:solidFill>
                  <a:srgbClr val="FFFFFF"/>
                </a:solidFill>
              </a:defRPr>
            </a:pPr>
            <a:endParaRPr sz="2000" dirty="0">
              <a:solidFill>
                <a:srgbClr val="FFFFFF"/>
              </a:solidFill>
            </a:endParaRPr>
          </a:p>
        </p:txBody>
      </p:sp>
      <p:sp>
        <p:nvSpPr>
          <p:cNvPr id="3" name="Date Placeholder 2"/>
          <p:cNvSpPr>
            <a:spLocks noGrp="1"/>
          </p:cNvSpPr>
          <p:nvPr>
            <p:ph type="dt" sz="half" idx="10"/>
          </p:nvPr>
        </p:nvSpPr>
        <p:spPr/>
        <p:txBody>
          <a:bodyPr/>
          <a:lstStyle>
            <a:lvl1pPr>
              <a:defRPr>
                <a:solidFill>
                  <a:srgbClr val="FFFFFF"/>
                </a:solidFill>
              </a:defRPr>
            </a:lvl1pPr>
          </a:lstStyle>
          <a:p>
            <a:r>
              <a:rPr lang="en-US" smtClean="0"/>
              <a:t>05/18/2016</a:t>
            </a:r>
            <a:endParaRPr lang="en-US" dirty="0"/>
          </a:p>
        </p:txBody>
      </p:sp>
      <p:sp>
        <p:nvSpPr>
          <p:cNvPr id="4" name="Footer Placeholder 3"/>
          <p:cNvSpPr>
            <a:spLocks noGrp="1"/>
          </p:cNvSpPr>
          <p:nvPr>
            <p:ph type="ftr" sz="quarter" idx="11"/>
          </p:nvPr>
        </p:nvSpPr>
        <p:spPr/>
        <p:txBody>
          <a:bodyPr/>
          <a:lstStyle>
            <a:lvl1pPr>
              <a:defRPr>
                <a:solidFill>
                  <a:srgbClr val="FFFFFF"/>
                </a:solidFill>
              </a:defRPr>
            </a:lvl1pPr>
          </a:lstStyle>
          <a:p>
            <a:r>
              <a:rPr lang="de-DE" dirty="0" smtClean="0"/>
              <a:t>The Cognitive Business Narrative / 05.18.2016</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1695163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IBM Closing">
    <p:spTree>
      <p:nvGrpSpPr>
        <p:cNvPr id="1" name=""/>
        <p:cNvGrpSpPr/>
        <p:nvPr/>
      </p:nvGrpSpPr>
      <p:grpSpPr>
        <a:xfrm>
          <a:off x="0" y="0"/>
          <a:ext cx="0" cy="0"/>
          <a:chOff x="0" y="0"/>
          <a:chExt cx="0" cy="0"/>
        </a:xfrm>
      </p:grpSpPr>
      <p:sp>
        <p:nvSpPr>
          <p:cNvPr id="154" name="Shape 154"/>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latin typeface="Calibri"/>
              </a:rPr>
              <a:pPr/>
              <a:t>‹#›</a:t>
            </a:fld>
            <a:endParaRPr>
              <a:solidFill>
                <a:prstClr val="black">
                  <a:tint val="75000"/>
                </a:prstClr>
              </a:solidFill>
              <a:latin typeface="Calibri"/>
            </a:endParaRPr>
          </a:p>
        </p:txBody>
      </p:sp>
    </p:spTree>
    <p:extLst>
      <p:ext uri="{BB962C8B-B14F-4D97-AF65-F5344CB8AC3E}">
        <p14:creationId xmlns:p14="http://schemas.microsoft.com/office/powerpoint/2010/main" val="503968011"/>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02 Title and Content (beside)">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400" y="179388"/>
            <a:ext cx="676656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902520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4553"/>
            <a:ext cx="8229600" cy="3540071"/>
          </a:xfrm>
        </p:spPr>
        <p:txBody>
          <a:bodyPr>
            <a:normAutofit/>
          </a:bodyPr>
          <a:lstStyle>
            <a:lvl1pPr marL="0" indent="0">
              <a:buFontTx/>
              <a:buNone/>
              <a:defRPr sz="2419">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endParaRPr lang="en-US" dirty="0"/>
          </a:p>
        </p:txBody>
      </p:sp>
      <p:sp>
        <p:nvSpPr>
          <p:cNvPr id="2" name="Title 1"/>
          <p:cNvSpPr>
            <a:spLocks noGrp="1"/>
          </p:cNvSpPr>
          <p:nvPr>
            <p:ph type="title"/>
          </p:nvPr>
        </p:nvSpPr>
        <p:spPr>
          <a:xfrm>
            <a:off x="468432" y="375123"/>
            <a:ext cx="5947961" cy="320216"/>
          </a:xfrm>
          <a:solidFill>
            <a:srgbClr val="6ECFFF"/>
          </a:solidFill>
          <a:ln>
            <a:solidFill>
              <a:srgbClr val="6ECFFF"/>
            </a:solidFill>
          </a:ln>
        </p:spPr>
        <p:txBody>
          <a:bodyPr wrap="none" lIns="812472" rIns="324990" anchor="b">
            <a:spAutoFit/>
          </a:bodyPr>
          <a:lstStyle>
            <a:lvl1pPr>
              <a:defRPr sz="2081" cap="all" baseline="0">
                <a:solidFill>
                  <a:srgbClr val="FFFFFF"/>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6877051" y="4873906"/>
            <a:ext cx="2133600" cy="155812"/>
          </a:xfrm>
        </p:spPr>
        <p:txBody>
          <a:bodyPr/>
          <a:lstStyle>
            <a:lvl1pPr>
              <a:defRPr sz="956">
                <a:solidFill>
                  <a:srgbClr val="7F7F7F"/>
                </a:solidFill>
              </a:defRPr>
            </a:lvl1pPr>
          </a:lstStyle>
          <a:p>
            <a:pPr>
              <a:defRPr/>
            </a:pPr>
            <a:fld id="{D76F29A1-8917-B44B-96D2-0E78CA16EF6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421361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Case Study Split Screen">
    <p:spTree>
      <p:nvGrpSpPr>
        <p:cNvPr id="1" name=""/>
        <p:cNvGrpSpPr/>
        <p:nvPr/>
      </p:nvGrpSpPr>
      <p:grpSpPr>
        <a:xfrm>
          <a:off x="0" y="0"/>
          <a:ext cx="0" cy="0"/>
          <a:chOff x="0" y="0"/>
          <a:chExt cx="0" cy="0"/>
        </a:xfrm>
      </p:grpSpPr>
      <p:sp>
        <p:nvSpPr>
          <p:cNvPr id="143" name="Shape 143"/>
          <p:cNvSpPr>
            <a:spLocks noGrp="1"/>
          </p:cNvSpPr>
          <p:nvPr>
            <p:ph type="pic" idx="13"/>
          </p:nvPr>
        </p:nvSpPr>
        <p:spPr>
          <a:xfrm>
            <a:off x="1" y="0"/>
            <a:ext cx="4582991" cy="5143500"/>
          </a:xfrm>
          <a:prstGeom prst="rect">
            <a:avLst/>
          </a:prstGeom>
        </p:spPr>
        <p:txBody>
          <a:bodyPr lIns="57607" rIns="57607"/>
          <a:lstStyle/>
          <a:p>
            <a:endParaRPr/>
          </a:p>
        </p:txBody>
      </p:sp>
      <p:pic>
        <p:nvPicPr>
          <p:cNvPr id="144" name="image4.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186" y="4820753"/>
            <a:ext cx="363837" cy="135348"/>
          </a:xfrm>
          <a:prstGeom prst="rect">
            <a:avLst/>
          </a:prstGeom>
          <a:ln w="12700">
            <a:miter lim="400000"/>
          </a:ln>
        </p:spPr>
      </p:pic>
      <p:sp>
        <p:nvSpPr>
          <p:cNvPr id="145" name="Shape 145"/>
          <p:cNvSpPr>
            <a:spLocks noGrp="1"/>
          </p:cNvSpPr>
          <p:nvPr>
            <p:ph type="sldNum" sz="quarter" idx="2"/>
          </p:nvPr>
        </p:nvSpPr>
        <p:spPr>
          <a:prstGeom prst="rect">
            <a:avLst/>
          </a:prstGeom>
        </p:spPr>
        <p:txBody>
          <a:bodyPr/>
          <a:lstStyle/>
          <a:p>
            <a:fld id="{86CB4B4D-7CA3-9044-876B-883B54F8677D}" type="slidenum">
              <a:t>‹#›</a:t>
            </a:fld>
            <a:endParaRPr/>
          </a:p>
        </p:txBody>
      </p:sp>
      <p:sp>
        <p:nvSpPr>
          <p:cNvPr id="146" name="Shape 146"/>
          <p:cNvSpPr>
            <a:spLocks noGrp="1"/>
          </p:cNvSpPr>
          <p:nvPr>
            <p:ph type="pic" sz="quarter" idx="14"/>
          </p:nvPr>
        </p:nvSpPr>
        <p:spPr>
          <a:xfrm>
            <a:off x="1275744" y="1555998"/>
            <a:ext cx="2031504" cy="2031505"/>
          </a:xfrm>
          <a:prstGeom prst="rect">
            <a:avLst/>
          </a:prstGeom>
        </p:spPr>
        <p:txBody>
          <a:bodyPr lIns="57607" rIns="57607"/>
          <a:lstStyle/>
          <a:p>
            <a:endParaRPr/>
          </a:p>
        </p:txBody>
      </p:sp>
    </p:spTree>
    <p:extLst>
      <p:ext uri="{BB962C8B-B14F-4D97-AF65-F5344CB8AC3E}">
        <p14:creationId xmlns:p14="http://schemas.microsoft.com/office/powerpoint/2010/main" val="621483449"/>
      </p:ext>
    </p:extLst>
  </p:cSld>
  <p:clrMapOvr>
    <a:masterClrMapping/>
  </p:clrMapOvr>
  <p:transition xmlns:p14="http://schemas.microsoft.com/office/powerpoint/2010/mai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01 Cover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2783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1 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179388"/>
            <a:ext cx="2194560" cy="1600200"/>
          </a:xfrm>
        </p:spPr>
        <p:txBody>
          <a:bodyPr/>
          <a:lstStyle>
            <a:lvl1pPr marL="0" indent="0" algn="l">
              <a:buNone/>
              <a:defRPr b="0" i="0">
                <a:solidFill>
                  <a:srgbClr val="FFFFFF"/>
                </a:solidFill>
                <a:latin typeface="Helvetica Light" charset="0"/>
                <a:ea typeface="Helvetica Light" charset="0"/>
                <a:cs typeface="Helvetica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grpSp>
        <p:nvGrpSpPr>
          <p:cNvPr id="50" name="Group 49"/>
          <p:cNvGrpSpPr>
            <a:grpSpLocks noChangeAspect="1"/>
          </p:cNvGrpSpPr>
          <p:nvPr userDrawn="1"/>
        </p:nvGrpSpPr>
        <p:grpSpPr>
          <a:xfrm>
            <a:off x="228600" y="4797089"/>
            <a:ext cx="290710" cy="117811"/>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grpSp>
      <p:pic>
        <p:nvPicPr>
          <p:cNvPr id="92" name="Picture 91" descr="watson_wh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50" y="2358540"/>
            <a:ext cx="1076960" cy="214119"/>
          </a:xfrm>
          <a:prstGeom prst="rect">
            <a:avLst/>
          </a:prstGeom>
        </p:spPr>
      </p:pic>
      <p:sp>
        <p:nvSpPr>
          <p:cNvPr id="7"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dirty="0" smtClean="0"/>
              <a:t>The Cognitive Business Narrative / 05.18.2016</a:t>
            </a:r>
          </a:p>
        </p:txBody>
      </p:sp>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dirty="0"/>
          </a:p>
        </p:txBody>
      </p:sp>
      <p:sp>
        <p:nvSpPr>
          <p:cNvPr id="11" name="Title 10"/>
          <p:cNvSpPr>
            <a:spLocks noGrp="1"/>
          </p:cNvSpPr>
          <p:nvPr>
            <p:ph type="title"/>
          </p:nvPr>
        </p:nvSpPr>
        <p:spPr>
          <a:xfrm>
            <a:off x="227013" y="179388"/>
            <a:ext cx="1783080" cy="1600200"/>
          </a:xfrm>
        </p:spPr>
        <p:txBody>
          <a:bodyPr/>
          <a:lstStyle>
            <a:lvl1pPr>
              <a:defRPr b="0" i="0">
                <a:latin typeface="Helvetica Light" charset="0"/>
                <a:ea typeface="Helvetica Light" charset="0"/>
                <a:cs typeface="Helvetica Light"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68660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01 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179388"/>
            <a:ext cx="2194560" cy="1600200"/>
          </a:xfrm>
        </p:spPr>
        <p:txBody>
          <a:bodyPr/>
          <a:lstStyle>
            <a:lvl1pPr marL="0" indent="0" algn="l">
              <a:buNone/>
              <a:defRPr b="0" i="0">
                <a:solidFill>
                  <a:srgbClr val="FFFFFF"/>
                </a:solidFill>
                <a:latin typeface="Helvetica Light" charset="0"/>
                <a:ea typeface="Helvetica Light" charset="0"/>
                <a:cs typeface="Helvetica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
        <p:nvSpPr>
          <p:cNvPr id="7"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dirty="0" smtClean="0"/>
              <a:t>The Cognitive Business Narrative / 05.18.2016</a:t>
            </a:r>
          </a:p>
        </p:txBody>
      </p:sp>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dirty="0"/>
          </a:p>
        </p:txBody>
      </p:sp>
      <p:sp>
        <p:nvSpPr>
          <p:cNvPr id="11" name="Title 10"/>
          <p:cNvSpPr>
            <a:spLocks noGrp="1"/>
          </p:cNvSpPr>
          <p:nvPr>
            <p:ph type="title"/>
          </p:nvPr>
        </p:nvSpPr>
        <p:spPr>
          <a:xfrm>
            <a:off x="227013" y="179388"/>
            <a:ext cx="1783080" cy="1600200"/>
          </a:xfrm>
        </p:spPr>
        <p:txBody>
          <a:bodyPr/>
          <a:lstStyle>
            <a:lvl1pPr>
              <a:defRPr b="0" i="0">
                <a:latin typeface="Helvetica Light" charset="0"/>
                <a:ea typeface="Helvetica Light" charset="0"/>
                <a:cs typeface="Helvetica Light" charset="0"/>
              </a:defRPr>
            </a:lvl1pPr>
          </a:lstStyle>
          <a:p>
            <a:r>
              <a:rPr lang="en-US" dirty="0" smtClean="0"/>
              <a:t>Click to edit Master title style</a:t>
            </a:r>
            <a:endParaRPr lang="en-US" dirty="0"/>
          </a:p>
        </p:txBody>
      </p:sp>
      <p:pic>
        <p:nvPicPr>
          <p:cNvPr id="49" name="Picture 48" descr="IBM_logo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4788344"/>
            <a:ext cx="337482" cy="126556"/>
          </a:xfrm>
          <a:prstGeom prst="rect">
            <a:avLst/>
          </a:prstGeom>
        </p:spPr>
      </p:pic>
    </p:spTree>
    <p:extLst>
      <p:ext uri="{BB962C8B-B14F-4D97-AF65-F5344CB8AC3E}">
        <p14:creationId xmlns:p14="http://schemas.microsoft.com/office/powerpoint/2010/main" val="2403715522"/>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01 Cover Slide">
    <p:bg>
      <p:bgPr>
        <a:solidFill>
          <a:schemeClr val="tx2"/>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dirty="0"/>
          </a:p>
        </p:txBody>
      </p:sp>
      <p:sp>
        <p:nvSpPr>
          <p:cNvPr id="48"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
        <p:nvSpPr>
          <p:cNvPr id="49"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dirty="0" smtClean="0"/>
              <a:t>The Cognitive Business Narrative / 05.18.2016</a:t>
            </a:r>
          </a:p>
        </p:txBody>
      </p:sp>
    </p:spTree>
    <p:extLst>
      <p:ext uri="{BB962C8B-B14F-4D97-AF65-F5344CB8AC3E}">
        <p14:creationId xmlns:p14="http://schemas.microsoft.com/office/powerpoint/2010/main" val="1470181579"/>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02 Title and Content (beside)">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400" y="179388"/>
            <a:ext cx="676656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11876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3 Title and Content (abov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8595360" cy="3429000"/>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7012" y="179388"/>
            <a:ext cx="4023360" cy="914400"/>
          </a:xfrm>
        </p:spPr>
        <p:txBody>
          <a:bodyPr/>
          <a:lstStyle>
            <a:lvl1pPr>
              <a:defRPr b="0" i="0">
                <a:latin typeface="Helvetica Light" charset="0"/>
                <a:ea typeface="Helvetica Light" charset="0"/>
                <a:cs typeface="Helvetica Light"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891522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4 Title and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4343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6629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453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5 Title and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399" y="179388"/>
            <a:ext cx="33832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489588" y="179388"/>
            <a:ext cx="33832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863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Title and Content (abov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8595360"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7012" y="179388"/>
            <a:ext cx="4023360" cy="9144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57424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6 Titl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79388"/>
            <a:ext cx="42976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7012" y="179388"/>
            <a:ext cx="4297680" cy="4343400"/>
          </a:xfrm>
        </p:spPr>
        <p:txBody>
          <a:bodyPr/>
          <a:lstStyle>
            <a:lvl1pPr>
              <a:defRPr sz="1600"/>
            </a:lvl1pPr>
          </a:lstStyle>
          <a:p>
            <a:r>
              <a:rPr lang="en-US" dirty="0" smtClean="0"/>
              <a:t>Click to edit Master title style</a:t>
            </a:r>
            <a:endParaRPr lang="en-US" dirty="0"/>
          </a:p>
        </p:txBody>
      </p:sp>
    </p:spTree>
    <p:extLst>
      <p:ext uri="{BB962C8B-B14F-4D97-AF65-F5344CB8AC3E}">
        <p14:creationId xmlns:p14="http://schemas.microsoft.com/office/powerpoint/2010/main" val="316691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6 Quot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79388"/>
            <a:ext cx="42976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79388"/>
            <a:ext cx="4297680" cy="4343400"/>
          </a:xfrm>
        </p:spPr>
        <p:txBody>
          <a:bodyPr/>
          <a:lstStyle>
            <a:lvl1pPr marL="109728" indent="-109728">
              <a:defRPr sz="2200"/>
            </a:lvl1pPr>
          </a:lstStyle>
          <a:p>
            <a:r>
              <a:rPr lang="en-US" dirty="0" smtClean="0"/>
              <a:t>Click to edit Master title style</a:t>
            </a:r>
            <a:endParaRPr lang="en-US" dirty="0"/>
          </a:p>
        </p:txBody>
      </p:sp>
    </p:spTree>
    <p:extLst>
      <p:ext uri="{BB962C8B-B14F-4D97-AF65-F5344CB8AC3E}">
        <p14:creationId xmlns:p14="http://schemas.microsoft.com/office/powerpoint/2010/main" val="3247612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7 Text only (big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7012" y="98108"/>
            <a:ext cx="8571547" cy="4343400"/>
          </a:xfrm>
        </p:spPr>
        <p:txBody>
          <a:bodyPr/>
          <a:lstStyle>
            <a:lvl1pPr>
              <a:defRPr sz="4200"/>
            </a:lvl1pPr>
          </a:lstStyle>
          <a:p>
            <a:r>
              <a:rPr lang="en-US" dirty="0" smtClean="0"/>
              <a:t>Click to edit Master title style</a:t>
            </a:r>
            <a:endParaRPr lang="en-US" dirty="0"/>
          </a:p>
        </p:txBody>
      </p:sp>
    </p:spTree>
    <p:extLst>
      <p:ext uri="{BB962C8B-B14F-4D97-AF65-F5344CB8AC3E}">
        <p14:creationId xmlns:p14="http://schemas.microsoft.com/office/powerpoint/2010/main" val="3771441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8 Title/Text only (standard siz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05/18/2016</a:t>
            </a:r>
            <a:endParaRPr lang="en-US"/>
          </a:p>
        </p:txBody>
      </p:sp>
      <p:sp>
        <p:nvSpPr>
          <p:cNvPr id="4" name="Footer Placeholder 3"/>
          <p:cNvSpPr>
            <a:spLocks noGrp="1"/>
          </p:cNvSpPr>
          <p:nvPr>
            <p:ph type="ftr" sz="quarter" idx="11"/>
          </p:nvPr>
        </p:nvSpPr>
        <p:spPr/>
        <p:txBody>
          <a:bodyPr/>
          <a:lstStyle/>
          <a:p>
            <a:r>
              <a:rPr lang="de-DE" dirty="0" smtClean="0"/>
              <a:t>The Cognitive Business Narrative / 05.18.2016</a:t>
            </a:r>
            <a:endParaRPr lang="en-US" dirty="0"/>
          </a:p>
        </p:txBody>
      </p:sp>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7012" y="179388"/>
            <a:ext cx="4297680" cy="43434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3200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9 Divi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05/18/2016</a:t>
            </a:r>
            <a:endParaRPr lang="en-US"/>
          </a:p>
        </p:txBody>
      </p:sp>
      <p:sp>
        <p:nvSpPr>
          <p:cNvPr id="4" name="Footer Placeholder 3"/>
          <p:cNvSpPr>
            <a:spLocks noGrp="1"/>
          </p:cNvSpPr>
          <p:nvPr>
            <p:ph type="ftr" sz="quarter" idx="11"/>
          </p:nvPr>
        </p:nvSpPr>
        <p:spPr/>
        <p:txBody>
          <a:bodyPr/>
          <a:lstStyle/>
          <a:p>
            <a:r>
              <a:rPr lang="de-DE" dirty="0" smtClean="0"/>
              <a:t>The Cognitive Business Narrative / 05.18.2016</a:t>
            </a:r>
            <a:endParaRPr lang="en-US" dirty="0"/>
          </a:p>
        </p:txBody>
      </p:sp>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7012" y="179388"/>
            <a:ext cx="4297680" cy="2286000"/>
          </a:xfrm>
        </p:spPr>
        <p:txBody>
          <a:bodyPr/>
          <a:lstStyle>
            <a:lvl1pPr>
              <a:defRPr sz="1600"/>
            </a:lvl1pPr>
          </a:lstStyle>
          <a:p>
            <a:r>
              <a:rPr lang="en-US" dirty="0" smtClean="0"/>
              <a:t>Click to edit Master title style</a:t>
            </a:r>
            <a:endParaRPr lang="en-US" dirty="0"/>
          </a:p>
        </p:txBody>
      </p:sp>
    </p:spTree>
    <p:extLst>
      <p:ext uri="{BB962C8B-B14F-4D97-AF65-F5344CB8AC3E}">
        <p14:creationId xmlns:p14="http://schemas.microsoft.com/office/powerpoint/2010/main" val="526367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0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05/18/2016</a:t>
            </a:r>
            <a:endParaRPr lang="en-US"/>
          </a:p>
        </p:txBody>
      </p:sp>
      <p:sp>
        <p:nvSpPr>
          <p:cNvPr id="3" name="Footer Placeholder 2"/>
          <p:cNvSpPr>
            <a:spLocks noGrp="1"/>
          </p:cNvSpPr>
          <p:nvPr>
            <p:ph type="ftr" sz="quarter" idx="11"/>
          </p:nvPr>
        </p:nvSpPr>
        <p:spPr/>
        <p:txBody>
          <a:bodyPr/>
          <a:lstStyle/>
          <a:p>
            <a:r>
              <a:rPr lang="de-DE" dirty="0" smtClean="0"/>
              <a:t>The Cognitive Business Narrative / 05.18.2016</a:t>
            </a:r>
            <a:endParaRPr lang="en-US" dirty="0"/>
          </a:p>
        </p:txBody>
      </p:sp>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7277558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01 Cover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51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01 Cover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075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01 Cover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6630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01 Cover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8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4 Title and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4343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6629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7826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7"/>
            <a:ext cx="6400800" cy="564257"/>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9719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1 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179388"/>
            <a:ext cx="2194560" cy="1600200"/>
          </a:xfrm>
        </p:spPr>
        <p:txBody>
          <a:bodyPr/>
          <a:lstStyle>
            <a:lvl1pPr marL="0" indent="0" algn="l">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grpSp>
        <p:nvGrpSpPr>
          <p:cNvPr id="50" name="Group 49"/>
          <p:cNvGrpSpPr>
            <a:grpSpLocks noChangeAspect="1"/>
          </p:cNvGrpSpPr>
          <p:nvPr userDrawn="1"/>
        </p:nvGrpSpPr>
        <p:grpSpPr>
          <a:xfrm>
            <a:off x="228600" y="4797089"/>
            <a:ext cx="290710" cy="117811"/>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Arial"/>
                <a:cs typeface="Arial"/>
              </a:endParaRPr>
            </a:p>
          </p:txBody>
        </p:sp>
      </p:grpSp>
      <p:pic>
        <p:nvPicPr>
          <p:cNvPr id="92" name="Picture 91" descr="watson_wh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50" y="2358540"/>
            <a:ext cx="1076960" cy="214119"/>
          </a:xfrm>
          <a:prstGeom prst="rect">
            <a:avLst/>
          </a:prstGeom>
        </p:spPr>
      </p:pic>
      <p:sp>
        <p:nvSpPr>
          <p:cNvPr id="7"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dirty="0" smtClean="0"/>
              <a:t>The Cognitive Business Narrative / 05.18.2016</a:t>
            </a:r>
          </a:p>
        </p:txBody>
      </p:sp>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dirty="0"/>
          </a:p>
        </p:txBody>
      </p:sp>
      <p:sp>
        <p:nvSpPr>
          <p:cNvPr id="11" name="Title 10"/>
          <p:cNvSpPr>
            <a:spLocks noGrp="1"/>
          </p:cNvSpPr>
          <p:nvPr>
            <p:ph type="title"/>
          </p:nvPr>
        </p:nvSpPr>
        <p:spPr>
          <a:xfrm>
            <a:off x="227013" y="179388"/>
            <a:ext cx="1783080" cy="1600200"/>
          </a:xfrm>
        </p:spPr>
        <p:txBody>
          <a:bodyPr/>
          <a:lstStyle>
            <a:lvl1pPr>
              <a:defRPr>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82003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02 Title and Content (beside)">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400" y="179388"/>
            <a:ext cx="676656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76448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03 Title and Content (abov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8595360"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7012" y="179388"/>
            <a:ext cx="4023360" cy="9144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076337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04 Title and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4343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6629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43790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05 Title and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399" y="179388"/>
            <a:ext cx="33832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489588" y="179388"/>
            <a:ext cx="33832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191398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06 Titl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79388"/>
            <a:ext cx="42976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7012" y="179388"/>
            <a:ext cx="4297680" cy="4343400"/>
          </a:xfrm>
        </p:spPr>
        <p:txBody>
          <a:bodyPr/>
          <a:lstStyle>
            <a:lvl1pPr>
              <a:defRPr sz="1600"/>
            </a:lvl1pPr>
          </a:lstStyle>
          <a:p>
            <a:r>
              <a:rPr lang="en-US" dirty="0" smtClean="0"/>
              <a:t>Click to edit Master title style</a:t>
            </a:r>
            <a:endParaRPr lang="en-US" dirty="0"/>
          </a:p>
        </p:txBody>
      </p:sp>
    </p:spTree>
    <p:extLst>
      <p:ext uri="{BB962C8B-B14F-4D97-AF65-F5344CB8AC3E}">
        <p14:creationId xmlns:p14="http://schemas.microsoft.com/office/powerpoint/2010/main" val="2920119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06 Quot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79388"/>
            <a:ext cx="429768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79388"/>
            <a:ext cx="4297680" cy="4343400"/>
          </a:xfrm>
        </p:spPr>
        <p:txBody>
          <a:bodyPr/>
          <a:lstStyle>
            <a:lvl1pPr marL="109728" indent="-109728">
              <a:defRPr sz="2200"/>
            </a:lvl1pPr>
          </a:lstStyle>
          <a:p>
            <a:r>
              <a:rPr lang="en-US" dirty="0" smtClean="0"/>
              <a:t>Click to edit Master title style</a:t>
            </a:r>
            <a:endParaRPr lang="en-US" dirty="0"/>
          </a:p>
        </p:txBody>
      </p:sp>
    </p:spTree>
    <p:extLst>
      <p:ext uri="{BB962C8B-B14F-4D97-AF65-F5344CB8AC3E}">
        <p14:creationId xmlns:p14="http://schemas.microsoft.com/office/powerpoint/2010/main" val="1445027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07 Text only (big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7012" y="98108"/>
            <a:ext cx="8571547" cy="4343400"/>
          </a:xfrm>
        </p:spPr>
        <p:txBody>
          <a:bodyPr/>
          <a:lstStyle>
            <a:lvl1pPr>
              <a:defRPr sz="4200"/>
            </a:lvl1pPr>
          </a:lstStyle>
          <a:p>
            <a:r>
              <a:rPr lang="en-US" dirty="0" smtClean="0"/>
              <a:t>Click to edit Master title style</a:t>
            </a:r>
            <a:endParaRPr lang="en-US" dirty="0"/>
          </a:p>
        </p:txBody>
      </p:sp>
    </p:spTree>
    <p:extLst>
      <p:ext uri="{BB962C8B-B14F-4D97-AF65-F5344CB8AC3E}">
        <p14:creationId xmlns:p14="http://schemas.microsoft.com/office/powerpoint/2010/main" val="1222365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08 Title/Text only (standard siz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05/18/2016</a:t>
            </a:r>
            <a:endParaRPr lang="en-US"/>
          </a:p>
        </p:txBody>
      </p:sp>
      <p:sp>
        <p:nvSpPr>
          <p:cNvPr id="4" name="Footer Placeholder 3"/>
          <p:cNvSpPr>
            <a:spLocks noGrp="1"/>
          </p:cNvSpPr>
          <p:nvPr>
            <p:ph type="ftr" sz="quarter" idx="11"/>
          </p:nvPr>
        </p:nvSpPr>
        <p:spPr/>
        <p:txBody>
          <a:bodyPr/>
          <a:lstStyle/>
          <a:p>
            <a:r>
              <a:rPr lang="de-DE" dirty="0" smtClean="0"/>
              <a:t>The Cognitive Business Narrative / 05.18.2016</a:t>
            </a:r>
            <a:endParaRPr lang="en-US" dirty="0"/>
          </a:p>
        </p:txBody>
      </p:sp>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7012" y="179388"/>
            <a:ext cx="4297680" cy="43434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6510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5 Title and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399" y="179388"/>
            <a:ext cx="3200400" cy="4343400"/>
          </a:xfrm>
        </p:spPr>
        <p:txBody>
          <a:bodyPr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489588" y="179388"/>
            <a:ext cx="3200400" cy="4343400"/>
          </a:xfrm>
        </p:spPr>
        <p:txBody>
          <a:bodyPr r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37957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09 Divi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05/18/2016</a:t>
            </a:r>
            <a:endParaRPr lang="en-US"/>
          </a:p>
        </p:txBody>
      </p:sp>
      <p:sp>
        <p:nvSpPr>
          <p:cNvPr id="4" name="Footer Placeholder 3"/>
          <p:cNvSpPr>
            <a:spLocks noGrp="1"/>
          </p:cNvSpPr>
          <p:nvPr>
            <p:ph type="ftr" sz="quarter" idx="11"/>
          </p:nvPr>
        </p:nvSpPr>
        <p:spPr/>
        <p:txBody>
          <a:bodyPr/>
          <a:lstStyle/>
          <a:p>
            <a:r>
              <a:rPr lang="de-DE" dirty="0" smtClean="0"/>
              <a:t>The Cognitive Business Narrative / 05.18.2016</a:t>
            </a:r>
            <a:endParaRPr lang="en-US" dirty="0"/>
          </a:p>
        </p:txBody>
      </p:sp>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7012" y="179388"/>
            <a:ext cx="4297680" cy="2286000"/>
          </a:xfrm>
        </p:spPr>
        <p:txBody>
          <a:bodyPr/>
          <a:lstStyle>
            <a:lvl1pPr>
              <a:defRPr sz="1600"/>
            </a:lvl1pPr>
          </a:lstStyle>
          <a:p>
            <a:r>
              <a:rPr lang="en-US" dirty="0" smtClean="0"/>
              <a:t>Click to edit Master title style</a:t>
            </a:r>
            <a:endParaRPr lang="en-US" dirty="0"/>
          </a:p>
        </p:txBody>
      </p:sp>
    </p:spTree>
    <p:extLst>
      <p:ext uri="{BB962C8B-B14F-4D97-AF65-F5344CB8AC3E}">
        <p14:creationId xmlns:p14="http://schemas.microsoft.com/office/powerpoint/2010/main" val="23521284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10 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05/18/2016</a:t>
            </a:r>
            <a:endParaRPr lang="en-US"/>
          </a:p>
        </p:txBody>
      </p:sp>
      <p:sp>
        <p:nvSpPr>
          <p:cNvPr id="3" name="Footer Placeholder 2"/>
          <p:cNvSpPr>
            <a:spLocks noGrp="1"/>
          </p:cNvSpPr>
          <p:nvPr>
            <p:ph type="ftr" sz="quarter" idx="11"/>
          </p:nvPr>
        </p:nvSpPr>
        <p:spPr/>
        <p:txBody>
          <a:bodyPr/>
          <a:lstStyle/>
          <a:p>
            <a:r>
              <a:rPr lang="de-DE" dirty="0" smtClean="0"/>
              <a:t>The Cognitive Business Narrative / 05.18.2016</a:t>
            </a:r>
            <a:endParaRPr lang="en-US" dirty="0"/>
          </a:p>
        </p:txBody>
      </p:sp>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42482237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4" name="Rectangle 3"/>
          <p:cNvSpPr/>
          <p:nvPr userDrawn="1"/>
        </p:nvSpPr>
        <p:spPr>
          <a:xfrm>
            <a:off x="-18611" y="-1"/>
            <a:ext cx="9162611" cy="5143501"/>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01302894-A134-AC4C-A538-B5EF7886A786}" type="slidenum">
              <a:rPr lang="en-US" smtClean="0">
                <a:solidFill>
                  <a:prstClr val="white">
                    <a:lumMod val="65000"/>
                  </a:prstClr>
                </a:solidFill>
              </a:rPr>
              <a:pPr/>
              <a:t>‹#›</a:t>
            </a:fld>
            <a:endParaRPr lang="en-US" dirty="0">
              <a:solidFill>
                <a:prstClr val="white">
                  <a:lumMod val="65000"/>
                </a:prstClr>
              </a:solidFill>
            </a:endParaRPr>
          </a:p>
        </p:txBody>
      </p:sp>
      <p:pic>
        <p:nvPicPr>
          <p:cNvPr id="6" name="Picture 5" descr="IBM_logo_bl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542934" y="353336"/>
            <a:ext cx="579077" cy="217154"/>
          </a:xfrm>
          <a:prstGeom prst="rect">
            <a:avLst/>
          </a:prstGeom>
        </p:spPr>
      </p:pic>
      <p:sp>
        <p:nvSpPr>
          <p:cNvPr id="7" name="Slide Number Placeholder 5"/>
          <p:cNvSpPr txBox="1">
            <a:spLocks/>
          </p:cNvSpPr>
          <p:nvPr userDrawn="1"/>
        </p:nvSpPr>
        <p:spPr>
          <a:xfrm>
            <a:off x="287311" y="4878519"/>
            <a:ext cx="2548486" cy="107722"/>
          </a:xfrm>
          <a:prstGeom prst="rect">
            <a:avLst/>
          </a:prstGeom>
        </p:spPr>
        <p:txBody>
          <a:bodyPr vert="horz" wrap="square" lIns="0" tIns="0" rIns="0" bIns="0" rtlCol="0" anchor="ctr">
            <a:spAutoFit/>
          </a:bodyPr>
          <a:lstStyle>
            <a:defPPr>
              <a:defRPr lang="en-US"/>
            </a:defPPr>
            <a:lvl1pPr marL="0" algn="ctr" defTabSz="457200" rtl="0" eaLnBrk="1" latinLnBrk="0" hangingPunct="1">
              <a:defRPr sz="900" b="0" i="0" kern="1200">
                <a:solidFill>
                  <a:schemeClr val="bg1">
                    <a:lumMod val="6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dirty="0" smtClean="0">
                <a:solidFill>
                  <a:prstClr val="white">
                    <a:lumMod val="65000"/>
                  </a:prstClr>
                </a:solidFill>
                <a:latin typeface="Helvetica Neue" charset="0"/>
                <a:ea typeface="Helvetica Neue" charset="0"/>
                <a:cs typeface="Helvetica Neue" charset="0"/>
              </a:rPr>
              <a:t>© 2016 IBM Corporation</a:t>
            </a:r>
            <a:endParaRPr lang="en-US" sz="700" dirty="0">
              <a:solidFill>
                <a:prstClr val="white">
                  <a:lumMod val="65000"/>
                </a:prst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4262785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flipH="1">
            <a:off x="514946" y="2428875"/>
            <a:ext cx="8629054" cy="0"/>
          </a:xfrm>
          <a:prstGeom prst="line">
            <a:avLst/>
          </a:prstGeom>
          <a:noFill/>
          <a:ln w="6350" cap="flat">
            <a:solidFill>
              <a:schemeClr val="bg1">
                <a:lumMod val="75000"/>
              </a:schemeClr>
            </a:solidFill>
            <a:prstDash val="solid"/>
            <a:bevel/>
          </a:ln>
          <a:effectLst/>
        </p:spPr>
        <p:style>
          <a:lnRef idx="0">
            <a:scrgbClr r="0" g="0" b="0"/>
          </a:lnRef>
          <a:fillRef idx="0">
            <a:scrgbClr r="0" g="0" b="0"/>
          </a:fillRef>
          <a:effectRef idx="0">
            <a:scrgbClr r="0" g="0" b="0"/>
          </a:effectRef>
          <a:fontRef idx="none"/>
        </p:style>
      </p:cxnSp>
      <p:pic>
        <p:nvPicPr>
          <p:cNvPr id="5" name="Picture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95300" y="1549797"/>
            <a:ext cx="1071563" cy="890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66862" y="1597819"/>
            <a:ext cx="7291388" cy="819150"/>
          </a:xfrm>
        </p:spPr>
        <p:txBody>
          <a:bodyPr anchor="b"/>
          <a:lstStyle>
            <a:lvl1pPr>
              <a:defRPr sz="25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76387" y="2524125"/>
            <a:ext cx="6400800" cy="1314450"/>
          </a:xfrm>
        </p:spPr>
        <p:txBody>
          <a:bodyPr>
            <a:normAutofit/>
          </a:bodyPr>
          <a:lstStyle>
            <a:lvl1pPr marL="0" indent="0" algn="l">
              <a:buNone/>
              <a:defRPr sz="2000" cap="all" baseline="0">
                <a:solidFill>
                  <a:schemeClr val="bg1">
                    <a:lumMod val="50000"/>
                  </a:schemeClr>
                </a:solidFill>
              </a:defRPr>
            </a:lvl1pPr>
            <a:lvl2pPr marL="408194" indent="0" algn="ctr">
              <a:buNone/>
              <a:defRPr>
                <a:solidFill>
                  <a:schemeClr val="tx1">
                    <a:tint val="75000"/>
                  </a:schemeClr>
                </a:solidFill>
              </a:defRPr>
            </a:lvl2pPr>
            <a:lvl3pPr marL="816388" indent="0" algn="ctr">
              <a:buNone/>
              <a:defRPr>
                <a:solidFill>
                  <a:schemeClr val="tx1">
                    <a:tint val="75000"/>
                  </a:schemeClr>
                </a:solidFill>
              </a:defRPr>
            </a:lvl3pPr>
            <a:lvl4pPr marL="1224582" indent="0" algn="ctr">
              <a:buNone/>
              <a:defRPr>
                <a:solidFill>
                  <a:schemeClr val="tx1">
                    <a:tint val="75000"/>
                  </a:schemeClr>
                </a:solidFill>
              </a:defRPr>
            </a:lvl4pPr>
            <a:lvl5pPr marL="1632776" indent="0" algn="ctr">
              <a:buNone/>
              <a:defRPr>
                <a:solidFill>
                  <a:schemeClr val="tx1">
                    <a:tint val="75000"/>
                  </a:schemeClr>
                </a:solidFill>
              </a:defRPr>
            </a:lvl5pPr>
            <a:lvl6pPr marL="2040969" indent="0" algn="ctr">
              <a:buNone/>
              <a:defRPr>
                <a:solidFill>
                  <a:schemeClr val="tx1">
                    <a:tint val="75000"/>
                  </a:schemeClr>
                </a:solidFill>
              </a:defRPr>
            </a:lvl6pPr>
            <a:lvl7pPr marL="2449163" indent="0" algn="ctr">
              <a:buNone/>
              <a:defRPr>
                <a:solidFill>
                  <a:schemeClr val="tx1">
                    <a:tint val="75000"/>
                  </a:schemeClr>
                </a:solidFill>
              </a:defRPr>
            </a:lvl7pPr>
            <a:lvl8pPr marL="2857357" indent="0" algn="ctr">
              <a:buNone/>
              <a:defRPr>
                <a:solidFill>
                  <a:schemeClr val="tx1">
                    <a:tint val="75000"/>
                  </a:schemeClr>
                </a:solidFill>
              </a:defRPr>
            </a:lvl8pPr>
            <a:lvl9pPr marL="3265551"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a:xfrm>
            <a:off x="291703" y="4938713"/>
            <a:ext cx="2134196" cy="171450"/>
          </a:xfrm>
          <a:prstGeom prst="rect">
            <a:avLst/>
          </a:prstGeom>
        </p:spPr>
        <p:txBody>
          <a:bodyPr/>
          <a:lstStyle>
            <a:lvl1pPr>
              <a:defRPr/>
            </a:lvl1pPr>
          </a:lstStyle>
          <a:p>
            <a:pPr defTabSz="815578" fontAlgn="base">
              <a:spcBef>
                <a:spcPct val="0"/>
              </a:spcBef>
              <a:spcAft>
                <a:spcPct val="0"/>
              </a:spcAft>
              <a:defRPr/>
            </a:pPr>
            <a:fld id="{F093749F-A508-4091-B3EA-CB640487CC7D}" type="datetime1">
              <a:rPr lang="en-US" sz="1625" smtClean="0">
                <a:solidFill>
                  <a:prstClr val="black"/>
                </a:solidFill>
                <a:latin typeface="Calibri" panose="020F0502020204030204" pitchFamily="34" charset="0"/>
                <a:cs typeface="Arial" panose="020B0604020202020204" pitchFamily="34" charset="0"/>
              </a:rPr>
              <a:pPr defTabSz="815578" fontAlgn="base">
                <a:spcBef>
                  <a:spcPct val="0"/>
                </a:spcBef>
                <a:spcAft>
                  <a:spcPct val="0"/>
                </a:spcAft>
                <a:defRPr/>
              </a:pPr>
              <a:t>11/15/16</a:t>
            </a:fld>
            <a:endParaRPr lang="en-US" sz="1625" dirty="0">
              <a:solidFill>
                <a:prstClr val="black"/>
              </a:solidFill>
              <a:latin typeface="Calibri" panose="020F0502020204030204" pitchFamily="34" charset="0"/>
              <a:cs typeface="Arial" panose="020B0604020202020204" pitchFamily="34" charset="0"/>
            </a:endParaRPr>
          </a:p>
        </p:txBody>
      </p:sp>
      <p:sp>
        <p:nvSpPr>
          <p:cNvPr id="7" name="Slide Number Placeholder 5"/>
          <p:cNvSpPr>
            <a:spLocks noGrp="1"/>
          </p:cNvSpPr>
          <p:nvPr>
            <p:ph type="sldNum" sz="quarter" idx="11"/>
          </p:nvPr>
        </p:nvSpPr>
        <p:spPr/>
        <p:txBody>
          <a:bodyPr/>
          <a:lstStyle>
            <a:lvl1pPr>
              <a:defRPr/>
            </a:lvl1pPr>
          </a:lstStyle>
          <a:p>
            <a:fld id="{7C277DB0-120A-4C14-8F10-5631577B53AB}" type="slidenum">
              <a:rPr lang="en-US"/>
              <a:pPr/>
              <a:t>‹#›</a:t>
            </a:fld>
            <a:endParaRPr lang="en-US" dirty="0"/>
          </a:p>
        </p:txBody>
      </p:sp>
    </p:spTree>
    <p:extLst>
      <p:ext uri="{BB962C8B-B14F-4D97-AF65-F5344CB8AC3E}">
        <p14:creationId xmlns:p14="http://schemas.microsoft.com/office/powerpoint/2010/main" val="635935925"/>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476250"/>
            <a:ext cx="8098155" cy="724296"/>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Date Placeholder 3"/>
          <p:cNvSpPr>
            <a:spLocks noGrp="1"/>
          </p:cNvSpPr>
          <p:nvPr>
            <p:ph type="dt" sz="half" idx="10"/>
          </p:nvPr>
        </p:nvSpPr>
        <p:spPr>
          <a:xfrm>
            <a:off x="291703" y="4938713"/>
            <a:ext cx="2134196" cy="171450"/>
          </a:xfrm>
          <a:prstGeom prst="rect">
            <a:avLst/>
          </a:prstGeom>
        </p:spPr>
        <p:txBody>
          <a:bodyPr/>
          <a:lstStyle>
            <a:lvl1pPr>
              <a:defRPr/>
            </a:lvl1pPr>
          </a:lstStyle>
          <a:p>
            <a:pPr defTabSz="815578" fontAlgn="base">
              <a:spcBef>
                <a:spcPct val="0"/>
              </a:spcBef>
              <a:spcAft>
                <a:spcPct val="0"/>
              </a:spcAft>
              <a:defRPr/>
            </a:pPr>
            <a:fld id="{EA5632C6-200D-457E-90AF-996F7244A980}" type="datetime1">
              <a:rPr lang="en-US" sz="1625" smtClean="0">
                <a:solidFill>
                  <a:prstClr val="black"/>
                </a:solidFill>
                <a:latin typeface="Calibri" panose="020F0502020204030204" pitchFamily="34" charset="0"/>
                <a:cs typeface="Arial" panose="020B0604020202020204" pitchFamily="34" charset="0"/>
              </a:rPr>
              <a:pPr defTabSz="815578" fontAlgn="base">
                <a:spcBef>
                  <a:spcPct val="0"/>
                </a:spcBef>
                <a:spcAft>
                  <a:spcPct val="0"/>
                </a:spcAft>
                <a:defRPr/>
              </a:pPr>
              <a:t>11/15/16</a:t>
            </a:fld>
            <a:endParaRPr lang="en-US" sz="1625" dirty="0">
              <a:solidFill>
                <a:prstClr val="black"/>
              </a:solidFill>
              <a:latin typeface="Calibri" panose="020F0502020204030204" pitchFamily="34" charset="0"/>
              <a:cs typeface="Arial" panose="020B0604020202020204" pitchFamily="34" charset="0"/>
            </a:endParaRPr>
          </a:p>
        </p:txBody>
      </p:sp>
      <p:sp>
        <p:nvSpPr>
          <p:cNvPr id="7" name="Slide Number Placeholder 5"/>
          <p:cNvSpPr>
            <a:spLocks noGrp="1"/>
          </p:cNvSpPr>
          <p:nvPr>
            <p:ph type="sldNum" sz="quarter" idx="11"/>
          </p:nvPr>
        </p:nvSpPr>
        <p:spPr/>
        <p:txBody>
          <a:bodyPr/>
          <a:lstStyle>
            <a:lvl1pPr>
              <a:defRPr/>
            </a:lvl1pPr>
          </a:lstStyle>
          <a:p>
            <a:fld id="{1F177F8E-3B53-4C83-AAEE-098921EBA9F4}" type="slidenum">
              <a:rPr lang="en-US"/>
              <a:pPr/>
              <a:t>‹#›</a:t>
            </a:fld>
            <a:endParaRPr lang="en-US" dirty="0"/>
          </a:p>
        </p:txBody>
      </p:sp>
    </p:spTree>
    <p:extLst>
      <p:ext uri="{BB962C8B-B14F-4D97-AF65-F5344CB8AC3E}">
        <p14:creationId xmlns:p14="http://schemas.microsoft.com/office/powerpoint/2010/main" val="3022574254"/>
      </p:ext>
    </p:extLst>
  </p:cSld>
  <p:clrMapOvr>
    <a:masterClrMapping/>
  </p:clrMapOvr>
  <p:timing>
    <p:tnLst>
      <p:par>
        <p:cTn xmlns:p14="http://schemas.microsoft.com/office/powerpoint/2010/mai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375" y="476250"/>
            <a:ext cx="7286626" cy="724296"/>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Date Placeholder 3"/>
          <p:cNvSpPr>
            <a:spLocks noGrp="1"/>
          </p:cNvSpPr>
          <p:nvPr>
            <p:ph type="dt" sz="half" idx="10"/>
          </p:nvPr>
        </p:nvSpPr>
        <p:spPr>
          <a:xfrm>
            <a:off x="291703" y="4938713"/>
            <a:ext cx="2134196" cy="171450"/>
          </a:xfrm>
          <a:prstGeom prst="rect">
            <a:avLst/>
          </a:prstGeom>
        </p:spPr>
        <p:txBody>
          <a:bodyPr/>
          <a:lstStyle>
            <a:lvl1pPr>
              <a:defRPr/>
            </a:lvl1pPr>
          </a:lstStyle>
          <a:p>
            <a:pPr defTabSz="815578" fontAlgn="base">
              <a:spcBef>
                <a:spcPct val="0"/>
              </a:spcBef>
              <a:spcAft>
                <a:spcPct val="0"/>
              </a:spcAft>
              <a:defRPr/>
            </a:pPr>
            <a:fld id="{EA5632C6-200D-457E-90AF-996F7244A980}" type="datetime1">
              <a:rPr lang="en-US" sz="1625" smtClean="0">
                <a:solidFill>
                  <a:prstClr val="black"/>
                </a:solidFill>
                <a:latin typeface="Calibri" panose="020F0502020204030204" pitchFamily="34" charset="0"/>
                <a:cs typeface="Arial" panose="020B0604020202020204" pitchFamily="34" charset="0"/>
              </a:rPr>
              <a:pPr defTabSz="815578" fontAlgn="base">
                <a:spcBef>
                  <a:spcPct val="0"/>
                </a:spcBef>
                <a:spcAft>
                  <a:spcPct val="0"/>
                </a:spcAft>
                <a:defRPr/>
              </a:pPr>
              <a:t>11/15/16</a:t>
            </a:fld>
            <a:endParaRPr lang="en-US" sz="1625" dirty="0">
              <a:solidFill>
                <a:prstClr val="black"/>
              </a:solidFill>
              <a:latin typeface="Calibri" panose="020F0502020204030204" pitchFamily="34" charset="0"/>
              <a:cs typeface="Arial" panose="020B0604020202020204" pitchFamily="34" charset="0"/>
            </a:endParaRPr>
          </a:p>
        </p:txBody>
      </p:sp>
      <p:sp>
        <p:nvSpPr>
          <p:cNvPr id="7" name="Slide Number Placeholder 5"/>
          <p:cNvSpPr>
            <a:spLocks noGrp="1"/>
          </p:cNvSpPr>
          <p:nvPr>
            <p:ph type="sldNum" sz="quarter" idx="11"/>
          </p:nvPr>
        </p:nvSpPr>
        <p:spPr/>
        <p:txBody>
          <a:bodyPr/>
          <a:lstStyle>
            <a:lvl1pPr>
              <a:defRPr/>
            </a:lvl1pPr>
          </a:lstStyle>
          <a:p>
            <a:fld id="{1F177F8E-3B53-4C83-AAEE-098921EBA9F4}" type="slidenum">
              <a:rPr lang="en-US"/>
              <a:pPr/>
              <a:t>‹#›</a:t>
            </a:fld>
            <a:endParaRPr lang="en-US" dirty="0"/>
          </a:p>
        </p:txBody>
      </p:sp>
    </p:spTree>
    <p:extLst>
      <p:ext uri="{BB962C8B-B14F-4D97-AF65-F5344CB8AC3E}">
        <p14:creationId xmlns:p14="http://schemas.microsoft.com/office/powerpoint/2010/main" val="3367562697"/>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1" y="476250"/>
            <a:ext cx="8096250" cy="72429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85749" y="1200547"/>
            <a:ext cx="4200525" cy="33942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Date Placeholder 3"/>
          <p:cNvSpPr>
            <a:spLocks noGrp="1"/>
          </p:cNvSpPr>
          <p:nvPr>
            <p:ph type="dt" sz="half" idx="10"/>
          </p:nvPr>
        </p:nvSpPr>
        <p:spPr>
          <a:xfrm>
            <a:off x="291703" y="4938713"/>
            <a:ext cx="2134196" cy="171450"/>
          </a:xfrm>
          <a:prstGeom prst="rect">
            <a:avLst/>
          </a:prstGeom>
        </p:spPr>
        <p:txBody>
          <a:bodyPr/>
          <a:lstStyle>
            <a:lvl1pPr>
              <a:defRPr/>
            </a:lvl1pPr>
          </a:lstStyle>
          <a:p>
            <a:pPr defTabSz="815578" fontAlgn="base">
              <a:spcBef>
                <a:spcPct val="0"/>
              </a:spcBef>
              <a:spcAft>
                <a:spcPct val="0"/>
              </a:spcAft>
              <a:defRPr/>
            </a:pPr>
            <a:fld id="{EA5632C6-200D-457E-90AF-996F7244A980}" type="datetime1">
              <a:rPr lang="en-US" sz="1625" smtClean="0">
                <a:solidFill>
                  <a:prstClr val="black"/>
                </a:solidFill>
                <a:latin typeface="Calibri" panose="020F0502020204030204" pitchFamily="34" charset="0"/>
                <a:cs typeface="Arial" panose="020B0604020202020204" pitchFamily="34" charset="0"/>
              </a:rPr>
              <a:pPr defTabSz="815578" fontAlgn="base">
                <a:spcBef>
                  <a:spcPct val="0"/>
                </a:spcBef>
                <a:spcAft>
                  <a:spcPct val="0"/>
                </a:spcAft>
                <a:defRPr/>
              </a:pPr>
              <a:t>11/15/16</a:t>
            </a:fld>
            <a:endParaRPr lang="en-US" sz="1625" dirty="0">
              <a:solidFill>
                <a:prstClr val="black"/>
              </a:solidFill>
              <a:latin typeface="Calibri" panose="020F0502020204030204" pitchFamily="34" charset="0"/>
              <a:cs typeface="Arial" panose="020B0604020202020204" pitchFamily="34" charset="0"/>
            </a:endParaRPr>
          </a:p>
        </p:txBody>
      </p:sp>
      <p:sp>
        <p:nvSpPr>
          <p:cNvPr id="7" name="Slide Number Placeholder 5"/>
          <p:cNvSpPr>
            <a:spLocks noGrp="1"/>
          </p:cNvSpPr>
          <p:nvPr>
            <p:ph type="sldNum" sz="quarter" idx="11"/>
          </p:nvPr>
        </p:nvSpPr>
        <p:spPr/>
        <p:txBody>
          <a:bodyPr/>
          <a:lstStyle>
            <a:lvl1pPr>
              <a:defRPr/>
            </a:lvl1pPr>
          </a:lstStyle>
          <a:p>
            <a:fld id="{1F177F8E-3B53-4C83-AAEE-098921EBA9F4}" type="slidenum">
              <a:rPr lang="en-US"/>
              <a:pPr/>
              <a:t>‹#›</a:t>
            </a:fld>
            <a:endParaRPr lang="en-US" dirty="0"/>
          </a:p>
        </p:txBody>
      </p:sp>
      <p:sp>
        <p:nvSpPr>
          <p:cNvPr id="9" name="Content Placeholder 2"/>
          <p:cNvSpPr>
            <a:spLocks noGrp="1"/>
          </p:cNvSpPr>
          <p:nvPr>
            <p:ph idx="12"/>
          </p:nvPr>
        </p:nvSpPr>
        <p:spPr>
          <a:xfrm>
            <a:off x="4486176" y="1200547"/>
            <a:ext cx="4200525" cy="33942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909413179"/>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4601" y="476250"/>
            <a:ext cx="7286625" cy="72429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85749" y="1200547"/>
            <a:ext cx="4200525" cy="33942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Date Placeholder 3"/>
          <p:cNvSpPr>
            <a:spLocks noGrp="1"/>
          </p:cNvSpPr>
          <p:nvPr>
            <p:ph type="dt" sz="half" idx="10"/>
          </p:nvPr>
        </p:nvSpPr>
        <p:spPr>
          <a:xfrm>
            <a:off x="291703" y="4938713"/>
            <a:ext cx="2134196" cy="171450"/>
          </a:xfrm>
          <a:prstGeom prst="rect">
            <a:avLst/>
          </a:prstGeom>
        </p:spPr>
        <p:txBody>
          <a:bodyPr/>
          <a:lstStyle>
            <a:lvl1pPr>
              <a:defRPr/>
            </a:lvl1pPr>
          </a:lstStyle>
          <a:p>
            <a:pPr defTabSz="815578" fontAlgn="base">
              <a:spcBef>
                <a:spcPct val="0"/>
              </a:spcBef>
              <a:spcAft>
                <a:spcPct val="0"/>
              </a:spcAft>
              <a:defRPr/>
            </a:pPr>
            <a:fld id="{EA5632C6-200D-457E-90AF-996F7244A980}" type="datetime1">
              <a:rPr lang="en-US" sz="1625" smtClean="0">
                <a:solidFill>
                  <a:prstClr val="black"/>
                </a:solidFill>
                <a:latin typeface="Calibri" panose="020F0502020204030204" pitchFamily="34" charset="0"/>
                <a:cs typeface="Arial" panose="020B0604020202020204" pitchFamily="34" charset="0"/>
              </a:rPr>
              <a:pPr defTabSz="815578" fontAlgn="base">
                <a:spcBef>
                  <a:spcPct val="0"/>
                </a:spcBef>
                <a:spcAft>
                  <a:spcPct val="0"/>
                </a:spcAft>
                <a:defRPr/>
              </a:pPr>
              <a:t>11/15/16</a:t>
            </a:fld>
            <a:endParaRPr lang="en-US" sz="1625" dirty="0">
              <a:solidFill>
                <a:prstClr val="black"/>
              </a:solidFill>
              <a:latin typeface="Calibri" panose="020F0502020204030204" pitchFamily="34" charset="0"/>
              <a:cs typeface="Arial" panose="020B0604020202020204" pitchFamily="34" charset="0"/>
            </a:endParaRPr>
          </a:p>
        </p:txBody>
      </p:sp>
      <p:sp>
        <p:nvSpPr>
          <p:cNvPr id="7" name="Slide Number Placeholder 5"/>
          <p:cNvSpPr>
            <a:spLocks noGrp="1"/>
          </p:cNvSpPr>
          <p:nvPr>
            <p:ph type="sldNum" sz="quarter" idx="11"/>
          </p:nvPr>
        </p:nvSpPr>
        <p:spPr/>
        <p:txBody>
          <a:bodyPr/>
          <a:lstStyle>
            <a:lvl1pPr>
              <a:defRPr/>
            </a:lvl1pPr>
          </a:lstStyle>
          <a:p>
            <a:fld id="{1F177F8E-3B53-4C83-AAEE-098921EBA9F4}" type="slidenum">
              <a:rPr lang="en-US"/>
              <a:pPr/>
              <a:t>‹#›</a:t>
            </a:fld>
            <a:endParaRPr lang="en-US" dirty="0"/>
          </a:p>
        </p:txBody>
      </p:sp>
      <p:sp>
        <p:nvSpPr>
          <p:cNvPr id="9" name="Content Placeholder 2"/>
          <p:cNvSpPr>
            <a:spLocks noGrp="1"/>
          </p:cNvSpPr>
          <p:nvPr>
            <p:ph idx="12"/>
          </p:nvPr>
        </p:nvSpPr>
        <p:spPr>
          <a:xfrm>
            <a:off x="4486176" y="1200547"/>
            <a:ext cx="4200525" cy="33942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420515932"/>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987" y="476250"/>
            <a:ext cx="7286625" cy="724296"/>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85749" y="1200547"/>
            <a:ext cx="2800350" cy="33942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Date Placeholder 3"/>
          <p:cNvSpPr>
            <a:spLocks noGrp="1"/>
          </p:cNvSpPr>
          <p:nvPr>
            <p:ph type="dt" sz="half" idx="10"/>
          </p:nvPr>
        </p:nvSpPr>
        <p:spPr>
          <a:xfrm>
            <a:off x="291703" y="4938713"/>
            <a:ext cx="2134196" cy="171450"/>
          </a:xfrm>
          <a:prstGeom prst="rect">
            <a:avLst/>
          </a:prstGeom>
        </p:spPr>
        <p:txBody>
          <a:bodyPr/>
          <a:lstStyle>
            <a:lvl1pPr>
              <a:defRPr/>
            </a:lvl1pPr>
          </a:lstStyle>
          <a:p>
            <a:pPr defTabSz="815578" fontAlgn="base">
              <a:spcBef>
                <a:spcPct val="0"/>
              </a:spcBef>
              <a:spcAft>
                <a:spcPct val="0"/>
              </a:spcAft>
              <a:defRPr/>
            </a:pPr>
            <a:fld id="{EA5632C6-200D-457E-90AF-996F7244A980}" type="datetime1">
              <a:rPr lang="en-US" sz="1625" smtClean="0">
                <a:solidFill>
                  <a:prstClr val="black"/>
                </a:solidFill>
                <a:latin typeface="Calibri" panose="020F0502020204030204" pitchFamily="34" charset="0"/>
                <a:cs typeface="Arial" panose="020B0604020202020204" pitchFamily="34" charset="0"/>
              </a:rPr>
              <a:pPr defTabSz="815578" fontAlgn="base">
                <a:spcBef>
                  <a:spcPct val="0"/>
                </a:spcBef>
                <a:spcAft>
                  <a:spcPct val="0"/>
                </a:spcAft>
                <a:defRPr/>
              </a:pPr>
              <a:t>11/15/16</a:t>
            </a:fld>
            <a:endParaRPr lang="en-US" sz="1625" dirty="0">
              <a:solidFill>
                <a:prstClr val="black"/>
              </a:solidFill>
              <a:latin typeface="Calibri" panose="020F0502020204030204" pitchFamily="34" charset="0"/>
              <a:cs typeface="Arial" panose="020B0604020202020204" pitchFamily="34" charset="0"/>
            </a:endParaRPr>
          </a:p>
        </p:txBody>
      </p:sp>
      <p:sp>
        <p:nvSpPr>
          <p:cNvPr id="7" name="Slide Number Placeholder 5"/>
          <p:cNvSpPr>
            <a:spLocks noGrp="1"/>
          </p:cNvSpPr>
          <p:nvPr>
            <p:ph type="sldNum" sz="quarter" idx="11"/>
          </p:nvPr>
        </p:nvSpPr>
        <p:spPr/>
        <p:txBody>
          <a:bodyPr/>
          <a:lstStyle>
            <a:lvl1pPr>
              <a:defRPr/>
            </a:lvl1pPr>
          </a:lstStyle>
          <a:p>
            <a:fld id="{1F177F8E-3B53-4C83-AAEE-098921EBA9F4}" type="slidenum">
              <a:rPr lang="en-US"/>
              <a:pPr/>
              <a:t>‹#›</a:t>
            </a:fld>
            <a:endParaRPr lang="en-US" dirty="0"/>
          </a:p>
        </p:txBody>
      </p:sp>
      <p:sp>
        <p:nvSpPr>
          <p:cNvPr id="9" name="Content Placeholder 2"/>
          <p:cNvSpPr>
            <a:spLocks noGrp="1"/>
          </p:cNvSpPr>
          <p:nvPr>
            <p:ph idx="12"/>
          </p:nvPr>
        </p:nvSpPr>
        <p:spPr>
          <a:xfrm>
            <a:off x="5883771" y="1200547"/>
            <a:ext cx="2800350" cy="33942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2"/>
          <p:cNvSpPr>
            <a:spLocks noGrp="1"/>
          </p:cNvSpPr>
          <p:nvPr>
            <p:ph idx="13"/>
          </p:nvPr>
        </p:nvSpPr>
        <p:spPr>
          <a:xfrm>
            <a:off x="3084760" y="1200547"/>
            <a:ext cx="2800350" cy="33942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79481672"/>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lient Closing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286250" y="1931789"/>
            <a:ext cx="1857375" cy="119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itchFamily="34" charset="0"/>
                <a:cs typeface="Arial" pitchFamily="34" charset="0"/>
              </a:defRPr>
            </a:lvl1pPr>
            <a:lvl2pPr marL="742950" indent="-285750" eaLnBrk="0" hangingPunct="0">
              <a:defRPr sz="2600">
                <a:solidFill>
                  <a:schemeClr val="tx1"/>
                </a:solidFill>
                <a:latin typeface="Calibri" pitchFamily="34" charset="0"/>
                <a:cs typeface="Arial" pitchFamily="34" charset="0"/>
              </a:defRPr>
            </a:lvl2pPr>
            <a:lvl3pPr marL="1143000" indent="-228600" eaLnBrk="0" hangingPunct="0">
              <a:defRPr sz="2600">
                <a:solidFill>
                  <a:schemeClr val="tx1"/>
                </a:solidFill>
                <a:latin typeface="Calibri" pitchFamily="34" charset="0"/>
                <a:cs typeface="Arial" pitchFamily="34" charset="0"/>
              </a:defRPr>
            </a:lvl3pPr>
            <a:lvl4pPr marL="1600200" indent="-228600" eaLnBrk="0" hangingPunct="0">
              <a:defRPr sz="2600">
                <a:solidFill>
                  <a:schemeClr val="tx1"/>
                </a:solidFill>
                <a:latin typeface="Calibri" pitchFamily="34" charset="0"/>
                <a:cs typeface="Arial" pitchFamily="34" charset="0"/>
              </a:defRPr>
            </a:lvl4pPr>
            <a:lvl5pPr marL="2057400" indent="-228600" eaLnBrk="0" hangingPunct="0">
              <a:defRPr sz="2600">
                <a:solidFill>
                  <a:schemeClr val="tx1"/>
                </a:solidFill>
                <a:latin typeface="Calibri" pitchFamily="34" charset="0"/>
                <a:cs typeface="Arial" pitchFamily="34" charset="0"/>
              </a:defRPr>
            </a:lvl5pPr>
            <a:lvl6pPr marL="2514600" indent="-228600" defTabSz="1304925" eaLnBrk="0" fontAlgn="base" hangingPunct="0">
              <a:spcBef>
                <a:spcPct val="0"/>
              </a:spcBef>
              <a:spcAft>
                <a:spcPct val="0"/>
              </a:spcAft>
              <a:defRPr sz="2600">
                <a:solidFill>
                  <a:schemeClr val="tx1"/>
                </a:solidFill>
                <a:latin typeface="Calibri" pitchFamily="34" charset="0"/>
                <a:cs typeface="Arial" pitchFamily="34" charset="0"/>
              </a:defRPr>
            </a:lvl6pPr>
            <a:lvl7pPr marL="2971800" indent="-228600" defTabSz="1304925" eaLnBrk="0" fontAlgn="base" hangingPunct="0">
              <a:spcBef>
                <a:spcPct val="0"/>
              </a:spcBef>
              <a:spcAft>
                <a:spcPct val="0"/>
              </a:spcAft>
              <a:defRPr sz="2600">
                <a:solidFill>
                  <a:schemeClr val="tx1"/>
                </a:solidFill>
                <a:latin typeface="Calibri" pitchFamily="34" charset="0"/>
                <a:cs typeface="Arial" pitchFamily="34" charset="0"/>
              </a:defRPr>
            </a:lvl7pPr>
            <a:lvl8pPr marL="3429000" indent="-228600" defTabSz="1304925" eaLnBrk="0" fontAlgn="base" hangingPunct="0">
              <a:spcBef>
                <a:spcPct val="0"/>
              </a:spcBef>
              <a:spcAft>
                <a:spcPct val="0"/>
              </a:spcAft>
              <a:defRPr sz="2600">
                <a:solidFill>
                  <a:schemeClr val="tx1"/>
                </a:solidFill>
                <a:latin typeface="Calibri" pitchFamily="34" charset="0"/>
                <a:cs typeface="Arial" pitchFamily="34" charset="0"/>
              </a:defRPr>
            </a:lvl8pPr>
            <a:lvl9pPr marL="3886200" indent="-228600" defTabSz="1304925" eaLnBrk="0" fontAlgn="base" hangingPunct="0">
              <a:spcBef>
                <a:spcPct val="0"/>
              </a:spcBef>
              <a:spcAft>
                <a:spcPct val="0"/>
              </a:spcAft>
              <a:defRPr sz="2600">
                <a:solidFill>
                  <a:schemeClr val="tx1"/>
                </a:solidFill>
                <a:latin typeface="Calibri" pitchFamily="34" charset="0"/>
                <a:cs typeface="Arial" pitchFamily="34" charset="0"/>
              </a:defRPr>
            </a:lvl9pPr>
          </a:lstStyle>
          <a:p>
            <a:pPr defTabSz="815578" eaLnBrk="1" fontAlgn="base" hangingPunct="1">
              <a:spcBef>
                <a:spcPct val="0"/>
              </a:spcBef>
              <a:spcAft>
                <a:spcPct val="0"/>
              </a:spcAft>
              <a:defRPr/>
            </a:pPr>
            <a:r>
              <a:rPr lang="en-US" sz="7188" dirty="0" smtClean="0">
                <a:solidFill>
                  <a:prstClr val="black"/>
                </a:solidFill>
              </a:rPr>
              <a:t>+</a:t>
            </a:r>
          </a:p>
        </p:txBody>
      </p:sp>
      <p:pic>
        <p:nvPicPr>
          <p:cNvPr id="5" name="Picture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667250" y="1569641"/>
            <a:ext cx="1934766" cy="160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2"/>
          </p:nvPr>
        </p:nvSpPr>
        <p:spPr>
          <a:xfrm>
            <a:off x="2143125" y="1721108"/>
            <a:ext cx="2000250" cy="1585254"/>
          </a:xfrm>
        </p:spPr>
        <p:txBody>
          <a:bodyPr/>
          <a:lstStyle>
            <a:lvl1pPr>
              <a:defRPr/>
            </a:lvl1pPr>
          </a:lstStyle>
          <a:p>
            <a:pPr lvl="0"/>
            <a:r>
              <a:rPr lang="en-US" smtClean="0"/>
              <a:t>Click to edit Master text styles</a:t>
            </a:r>
          </a:p>
        </p:txBody>
      </p:sp>
      <p:sp>
        <p:nvSpPr>
          <p:cNvPr id="6" name="Date Placeholder 3"/>
          <p:cNvSpPr>
            <a:spLocks noGrp="1"/>
          </p:cNvSpPr>
          <p:nvPr>
            <p:ph type="dt" sz="half" idx="13"/>
          </p:nvPr>
        </p:nvSpPr>
        <p:spPr>
          <a:xfrm>
            <a:off x="291703" y="4938713"/>
            <a:ext cx="2134196" cy="171450"/>
          </a:xfrm>
          <a:prstGeom prst="rect">
            <a:avLst/>
          </a:prstGeom>
        </p:spPr>
        <p:txBody>
          <a:bodyPr/>
          <a:lstStyle>
            <a:lvl1pPr>
              <a:defRPr/>
            </a:lvl1pPr>
          </a:lstStyle>
          <a:p>
            <a:pPr defTabSz="815578" fontAlgn="base">
              <a:spcBef>
                <a:spcPct val="0"/>
              </a:spcBef>
              <a:spcAft>
                <a:spcPct val="0"/>
              </a:spcAft>
              <a:defRPr/>
            </a:pPr>
            <a:fld id="{3FE275C0-00A7-4BAF-96FE-575FB8FE8EF2}" type="datetime1">
              <a:rPr lang="en-US" sz="1625" smtClean="0">
                <a:solidFill>
                  <a:prstClr val="black"/>
                </a:solidFill>
                <a:latin typeface="Calibri" panose="020F0502020204030204" pitchFamily="34" charset="0"/>
                <a:cs typeface="Arial" panose="020B0604020202020204" pitchFamily="34" charset="0"/>
              </a:rPr>
              <a:pPr defTabSz="815578" fontAlgn="base">
                <a:spcBef>
                  <a:spcPct val="0"/>
                </a:spcBef>
                <a:spcAft>
                  <a:spcPct val="0"/>
                </a:spcAft>
                <a:defRPr/>
              </a:pPr>
              <a:t>11/15/16</a:t>
            </a:fld>
            <a:endParaRPr lang="en-US" sz="1625" dirty="0">
              <a:solidFill>
                <a:prstClr val="black"/>
              </a:solidFill>
              <a:latin typeface="Calibri" panose="020F0502020204030204" pitchFamily="34" charset="0"/>
              <a:cs typeface="Arial" panose="020B0604020202020204" pitchFamily="34" charset="0"/>
            </a:endParaRPr>
          </a:p>
        </p:txBody>
      </p:sp>
      <p:sp>
        <p:nvSpPr>
          <p:cNvPr id="7" name="Slide Number Placeholder 5"/>
          <p:cNvSpPr>
            <a:spLocks noGrp="1"/>
          </p:cNvSpPr>
          <p:nvPr>
            <p:ph type="sldNum" sz="quarter" idx="14"/>
          </p:nvPr>
        </p:nvSpPr>
        <p:spPr/>
        <p:txBody>
          <a:bodyPr/>
          <a:lstStyle>
            <a:lvl1pPr>
              <a:defRPr/>
            </a:lvl1pPr>
          </a:lstStyle>
          <a:p>
            <a:fld id="{19A8AA9E-1AA0-49C2-B5C0-5E137340E2FC}" type="slidenum">
              <a:rPr lang="en-US"/>
              <a:pPr/>
              <a:t>‹#›</a:t>
            </a:fld>
            <a:endParaRPr lang="en-US" dirty="0"/>
          </a:p>
        </p:txBody>
      </p:sp>
    </p:spTree>
    <p:extLst>
      <p:ext uri="{BB962C8B-B14F-4D97-AF65-F5344CB8AC3E}">
        <p14:creationId xmlns:p14="http://schemas.microsoft.com/office/powerpoint/2010/main" val="317220749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6 Titl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82880"/>
            <a:ext cx="41148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7012" y="182880"/>
            <a:ext cx="4114800" cy="4343400"/>
          </a:xfrm>
        </p:spPr>
        <p:txBody>
          <a:bodyPr/>
          <a:lstStyle>
            <a:lvl1pPr>
              <a:defRPr sz="2200"/>
            </a:lvl1pPr>
          </a:lstStyle>
          <a:p>
            <a:r>
              <a:rPr lang="en-US" dirty="0" smtClean="0"/>
              <a:t>Click to edit Master title style</a:t>
            </a:r>
            <a:endParaRPr lang="en-US" dirty="0"/>
          </a:p>
        </p:txBody>
      </p:sp>
    </p:spTree>
    <p:extLst>
      <p:ext uri="{BB962C8B-B14F-4D97-AF65-F5344CB8AC3E}">
        <p14:creationId xmlns:p14="http://schemas.microsoft.com/office/powerpoint/2010/main" val="18899633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1"/>
          </p:nvPr>
        </p:nvSpPr>
        <p:spPr>
          <a:xfrm>
            <a:off x="6553399" y="4938713"/>
            <a:ext cx="2133203" cy="171450"/>
          </a:xfrm>
        </p:spPr>
        <p:txBody>
          <a:bodyPr/>
          <a:lstStyle>
            <a:lvl1pPr>
              <a:defRPr/>
            </a:lvl1pPr>
          </a:lstStyle>
          <a:p>
            <a:fld id="{7C277DB0-120A-4C14-8F10-5631577B53AB}" type="slidenum">
              <a:rPr lang="en-US"/>
              <a:pPr/>
              <a:t>‹#›</a:t>
            </a:fld>
            <a:endParaRPr lang="en-US" dirty="0"/>
          </a:p>
        </p:txBody>
      </p:sp>
    </p:spTree>
    <p:extLst>
      <p:ext uri="{BB962C8B-B14F-4D97-AF65-F5344CB8AC3E}">
        <p14:creationId xmlns:p14="http://schemas.microsoft.com/office/powerpoint/2010/main" val="179588406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1"/>
          </p:nvPr>
        </p:nvSpPr>
        <p:spPr>
          <a:xfrm>
            <a:off x="6553399" y="4938713"/>
            <a:ext cx="2133203" cy="171450"/>
          </a:xfrm>
        </p:spPr>
        <p:txBody>
          <a:bodyPr/>
          <a:lstStyle>
            <a:lvl1pPr>
              <a:defRPr/>
            </a:lvl1pPr>
          </a:lstStyle>
          <a:p>
            <a:fld id="{7C277DB0-120A-4C14-8F10-5631577B53AB}" type="slidenum">
              <a:rPr lang="en-US"/>
              <a:pPr/>
              <a:t>‹#›</a:t>
            </a:fld>
            <a:endParaRPr lang="en-US" dirty="0"/>
          </a:p>
        </p:txBody>
      </p:sp>
    </p:spTree>
    <p:extLst>
      <p:ext uri="{BB962C8B-B14F-4D97-AF65-F5344CB8AC3E}">
        <p14:creationId xmlns:p14="http://schemas.microsoft.com/office/powerpoint/2010/main" val="3520822246"/>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01 Cover Slide">
    <p:bg>
      <p:bgPr>
        <a:solidFill>
          <a:srgbClr val="FFFFFF"/>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4"/>
          </p:nvPr>
        </p:nvSpPr>
        <p:spPr>
          <a:xfrm>
            <a:off x="7105968" y="4727448"/>
            <a:ext cx="1809432" cy="201168"/>
          </a:xfrm>
          <a:prstGeom prst="rect">
            <a:avLst/>
          </a:prstGeom>
        </p:spPr>
        <p:txBody>
          <a:bodyPr/>
          <a:lstStyle>
            <a:lvl1pPr>
              <a:defRPr>
                <a:solidFill>
                  <a:schemeClr val="tx1"/>
                </a:solidFill>
                <a:latin typeface="Arial"/>
                <a:cs typeface="Arial"/>
              </a:defRPr>
            </a:lvl1pPr>
          </a:lstStyle>
          <a:p>
            <a:r>
              <a:rPr lang="de-DE" smtClean="0"/>
              <a:t>11.07.16</a:t>
            </a:r>
            <a:endParaRPr lang="en-US"/>
          </a:p>
        </p:txBody>
      </p:sp>
      <p:sp>
        <p:nvSpPr>
          <p:cNvPr id="46"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chemeClr val="tx1"/>
                </a:solidFill>
                <a:latin typeface="Arial"/>
                <a:cs typeface="Arial"/>
              </a:defRPr>
            </a:lvl1pPr>
          </a:lstStyle>
          <a:p>
            <a:r>
              <a:rPr lang="en-US" smtClean="0"/>
              <a:t>© 2016 IBM Corporation</a:t>
            </a:r>
          </a:p>
        </p:txBody>
      </p:sp>
      <p:sp>
        <p:nvSpPr>
          <p:cNvPr id="47"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chemeClr val="tx1"/>
                </a:solidFill>
                <a:latin typeface="Arial"/>
                <a:cs typeface="Arial"/>
              </a:defRPr>
            </a:lvl1pPr>
          </a:lstStyle>
          <a:p>
            <a:fld id="{E4DBDE34-E9B5-E04F-B662-69720E4BCB53}" type="slidenum">
              <a:rPr lang="en-US" smtClean="0"/>
              <a:pPr/>
              <a:t>‹#›</a:t>
            </a:fld>
            <a:endParaRPr lang="en-US"/>
          </a:p>
        </p:txBody>
      </p:sp>
      <p:sp>
        <p:nvSpPr>
          <p:cNvPr id="7" name="Title 10"/>
          <p:cNvSpPr>
            <a:spLocks noGrp="1"/>
          </p:cNvSpPr>
          <p:nvPr>
            <p:ph type="title"/>
          </p:nvPr>
        </p:nvSpPr>
        <p:spPr>
          <a:xfrm>
            <a:off x="227012" y="179388"/>
            <a:ext cx="8688387" cy="705829"/>
          </a:xfrm>
        </p:spPr>
        <p:txBody>
          <a:bodyPr/>
          <a:lstStyle>
            <a:lvl1pPr>
              <a:defRPr sz="2000">
                <a:latin typeface="Arial"/>
                <a:cs typeface="Aria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42828946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01 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179388"/>
            <a:ext cx="2194560" cy="1600200"/>
          </a:xfrm>
        </p:spPr>
        <p:txBody>
          <a:bodyPr/>
          <a:lstStyle>
            <a:lvl1pPr marL="0" indent="0" algn="l">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8" name="Date Placeholder 7"/>
          <p:cNvSpPr>
            <a:spLocks noGrp="1"/>
          </p:cNvSpPr>
          <p:nvPr>
            <p:ph type="dt" sz="half" idx="14"/>
          </p:nvPr>
        </p:nvSpPr>
        <p:spPr>
          <a:xfrm>
            <a:off x="7105968" y="4727448"/>
            <a:ext cx="1809432" cy="201168"/>
          </a:xfrm>
          <a:prstGeom prst="rect">
            <a:avLst/>
          </a:prstGeom>
        </p:spPr>
        <p:txBody>
          <a:bodyPr/>
          <a:lstStyle>
            <a:lvl1pPr>
              <a:defRPr>
                <a:latin typeface="Arial"/>
                <a:cs typeface="Arial"/>
              </a:defRPr>
            </a:lvl1pPr>
          </a:lstStyle>
          <a:p>
            <a:r>
              <a:rPr lang="de-DE" noProof="0" smtClean="0"/>
              <a:t>11.07.16</a:t>
            </a:r>
            <a:endParaRPr lang="en-US" noProof="0"/>
          </a:p>
        </p:txBody>
      </p:sp>
      <p:sp>
        <p:nvSpPr>
          <p:cNvPr id="11" name="Title 10"/>
          <p:cNvSpPr>
            <a:spLocks noGrp="1"/>
          </p:cNvSpPr>
          <p:nvPr>
            <p:ph type="title"/>
          </p:nvPr>
        </p:nvSpPr>
        <p:spPr>
          <a:xfrm>
            <a:off x="227013" y="179388"/>
            <a:ext cx="1783080" cy="1600200"/>
          </a:xfrm>
        </p:spPr>
        <p:txBody>
          <a:bodyPr/>
          <a:lstStyle>
            <a:lvl1pPr>
              <a:defRPr>
                <a:latin typeface="Arial"/>
                <a:cs typeface="Arial"/>
              </a:defRPr>
            </a:lvl1pPr>
          </a:lstStyle>
          <a:p>
            <a:r>
              <a:rPr lang="en-US" noProof="0" smtClean="0"/>
              <a:t>Click to edit Master title style</a:t>
            </a:r>
            <a:endParaRPr lang="en-US" noProof="0"/>
          </a:p>
        </p:txBody>
      </p:sp>
      <p:sp>
        <p:nvSpPr>
          <p:cNvPr id="46"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r>
              <a:rPr lang="en-US" noProof="0" smtClean="0"/>
              <a:t>© 2016 IBM Corporation</a:t>
            </a:r>
          </a:p>
        </p:txBody>
      </p:sp>
      <p:sp>
        <p:nvSpPr>
          <p:cNvPr id="47"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fld id="{E4DBDE34-E9B5-E04F-B662-69720E4BCB53}" type="slidenum">
              <a:rPr lang="en-US" noProof="0" smtClean="0"/>
              <a:pPr/>
              <a:t>‹#›</a:t>
            </a:fld>
            <a:endParaRPr lang="en-US" noProof="0"/>
          </a:p>
        </p:txBody>
      </p:sp>
    </p:spTree>
    <p:extLst>
      <p:ext uri="{BB962C8B-B14F-4D97-AF65-F5344CB8AC3E}">
        <p14:creationId xmlns:p14="http://schemas.microsoft.com/office/powerpoint/2010/main" val="30936049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01 Cover Slide">
    <p:bg>
      <p:bgPr>
        <a:solidFill>
          <a:srgbClr val="000202"/>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r>
              <a:rPr lang="en-US" noProof="0" smtClean="0"/>
              <a:t>© 2016 IBM Corporation</a:t>
            </a:r>
          </a:p>
        </p:txBody>
      </p:sp>
      <p:sp>
        <p:nvSpPr>
          <p:cNvPr id="3"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fld id="{E4DBDE34-E9B5-E04F-B662-69720E4BCB53}" type="slidenum">
              <a:rPr lang="en-US" noProof="0" smtClean="0"/>
              <a:pPr/>
              <a:t>‹#›</a:t>
            </a:fld>
            <a:endParaRPr lang="en-US" noProof="0"/>
          </a:p>
        </p:txBody>
      </p:sp>
      <p:sp>
        <p:nvSpPr>
          <p:cNvPr id="4" name="Date Placeholder 7"/>
          <p:cNvSpPr>
            <a:spLocks noGrp="1"/>
          </p:cNvSpPr>
          <p:nvPr>
            <p:ph type="dt" sz="half" idx="14"/>
          </p:nvPr>
        </p:nvSpPr>
        <p:spPr>
          <a:xfrm>
            <a:off x="7105968" y="4727448"/>
            <a:ext cx="1809432" cy="201168"/>
          </a:xfrm>
          <a:prstGeom prst="rect">
            <a:avLst/>
          </a:prstGeom>
        </p:spPr>
        <p:txBody>
          <a:bodyPr/>
          <a:lstStyle>
            <a:lvl1pPr>
              <a:defRPr>
                <a:latin typeface="Arial"/>
                <a:cs typeface="Arial"/>
              </a:defRPr>
            </a:lvl1pPr>
          </a:lstStyle>
          <a:p>
            <a:r>
              <a:rPr lang="de-DE" noProof="0" smtClean="0"/>
              <a:t>11.07.16</a:t>
            </a:r>
            <a:endParaRPr lang="en-US" noProof="0"/>
          </a:p>
        </p:txBody>
      </p:sp>
      <p:sp>
        <p:nvSpPr>
          <p:cNvPr id="5" name="Title 10"/>
          <p:cNvSpPr>
            <a:spLocks noGrp="1"/>
          </p:cNvSpPr>
          <p:nvPr>
            <p:ph type="title"/>
          </p:nvPr>
        </p:nvSpPr>
        <p:spPr>
          <a:xfrm>
            <a:off x="227012" y="179388"/>
            <a:ext cx="8688387" cy="705829"/>
          </a:xfrm>
        </p:spPr>
        <p:txBody>
          <a:bodyPr/>
          <a:lstStyle>
            <a:lvl1pPr>
              <a:defRPr sz="2000">
                <a:latin typeface="Arial"/>
                <a:cs typeface="Arial"/>
              </a:defRPr>
            </a:lvl1pPr>
          </a:lstStyle>
          <a:p>
            <a:r>
              <a:rPr lang="en-US" noProof="0" smtClean="0"/>
              <a:t>Click to edit Master title style</a:t>
            </a:r>
            <a:endParaRPr lang="en-US" noProof="0"/>
          </a:p>
        </p:txBody>
      </p:sp>
    </p:spTree>
    <p:extLst>
      <p:ext uri="{BB962C8B-B14F-4D97-AF65-F5344CB8AC3E}">
        <p14:creationId xmlns:p14="http://schemas.microsoft.com/office/powerpoint/2010/main" val="22780961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01 Cover Slide">
    <p:bg>
      <p:bgPr>
        <a:solidFill>
          <a:schemeClr val="tx2"/>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455613" y="4727448"/>
            <a:ext cx="2895600" cy="201168"/>
          </a:xfrm>
          <a:prstGeom prst="rect">
            <a:avLst/>
          </a:prstGeom>
        </p:spPr>
        <p:txBody>
          <a:bodyPr/>
          <a:lstStyle>
            <a:lvl1pPr>
              <a:defRPr>
                <a:latin typeface="Arial"/>
                <a:cs typeface="Arial"/>
              </a:defRPr>
            </a:lvl1pPr>
          </a:lstStyle>
          <a:p>
            <a:r>
              <a:rPr lang="en-US" smtClean="0"/>
              <a:t>© 2016 IBM Corporation</a:t>
            </a:r>
          </a:p>
        </p:txBody>
      </p:sp>
      <p:sp>
        <p:nvSpPr>
          <p:cNvPr id="8" name="Date Placeholder 7"/>
          <p:cNvSpPr>
            <a:spLocks noGrp="1"/>
          </p:cNvSpPr>
          <p:nvPr>
            <p:ph type="dt" sz="half" idx="14"/>
          </p:nvPr>
        </p:nvSpPr>
        <p:spPr>
          <a:xfrm>
            <a:off x="7105968" y="4727448"/>
            <a:ext cx="1809432" cy="201168"/>
          </a:xfrm>
          <a:prstGeom prst="rect">
            <a:avLst/>
          </a:prstGeom>
        </p:spPr>
        <p:txBody>
          <a:bodyPr/>
          <a:lstStyle>
            <a:lvl1pPr>
              <a:defRPr>
                <a:latin typeface="Arial"/>
                <a:cs typeface="Arial"/>
              </a:defRPr>
            </a:lvl1pPr>
          </a:lstStyle>
          <a:p>
            <a:r>
              <a:rPr lang="de-DE" smtClean="0"/>
              <a:t>05.07.16</a:t>
            </a:r>
            <a:endParaRPr lang="en-US"/>
          </a:p>
        </p:txBody>
      </p:sp>
      <p:sp>
        <p:nvSpPr>
          <p:cNvPr id="91"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Tree>
    <p:extLst>
      <p:ext uri="{BB962C8B-B14F-4D97-AF65-F5344CB8AC3E}">
        <p14:creationId xmlns:p14="http://schemas.microsoft.com/office/powerpoint/2010/main" val="3769161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rgbClr val="785E94"/>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7201" y="4903247"/>
            <a:ext cx="5280025" cy="1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500">
                <a:solidFill>
                  <a:srgbClr val="FFFFFF"/>
                </a:solidFill>
                <a:latin typeface="Arial" panose="020B0604020202020204" pitchFamily="34" charset="0"/>
              </a:rPr>
              <a:t>© 2015 INTERNATIONAL BUSINESS MACHINES CORPORATION</a:t>
            </a:r>
          </a:p>
        </p:txBody>
      </p:sp>
      <p:sp>
        <p:nvSpPr>
          <p:cNvPr id="3" name="Content Placeholder 2"/>
          <p:cNvSpPr>
            <a:spLocks noGrp="1"/>
          </p:cNvSpPr>
          <p:nvPr>
            <p:ph idx="1"/>
          </p:nvPr>
        </p:nvSpPr>
        <p:spPr>
          <a:xfrm>
            <a:off x="457200" y="489858"/>
            <a:ext cx="8229600" cy="4104765"/>
          </a:xfrm>
        </p:spPr>
        <p:txBody>
          <a:bodyPr>
            <a:normAutofit/>
          </a:bodyPr>
          <a:lstStyle>
            <a:lvl1pPr marL="0" indent="0">
              <a:buFontTx/>
              <a:buNone/>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endParaRPr lang="en-US" dirty="0"/>
          </a:p>
        </p:txBody>
      </p:sp>
      <p:sp>
        <p:nvSpPr>
          <p:cNvPr id="5" name="Slide Number Placeholder 5"/>
          <p:cNvSpPr>
            <a:spLocks noGrp="1"/>
          </p:cNvSpPr>
          <p:nvPr>
            <p:ph type="sldNum" sz="quarter" idx="10"/>
          </p:nvPr>
        </p:nvSpPr>
        <p:spPr>
          <a:xfrm>
            <a:off x="6877050" y="4814889"/>
            <a:ext cx="2133600" cy="273844"/>
          </a:xfrm>
        </p:spPr>
        <p:txBody>
          <a:bodyPr/>
          <a:lstStyle>
            <a:lvl1pPr>
              <a:defRPr sz="800">
                <a:solidFill>
                  <a:srgbClr val="FFFFFF"/>
                </a:solidFill>
              </a:defRPr>
            </a:lvl1pPr>
          </a:lstStyle>
          <a:p>
            <a:fld id="{0303A115-67B4-4A77-BA1E-332F95199B2F}" type="slidenum">
              <a:rPr lang="en-US" altLang="en-US"/>
              <a:pPr/>
              <a:t>‹#›</a:t>
            </a:fld>
            <a:endParaRPr lang="en-US" altLang="en-US"/>
          </a:p>
        </p:txBody>
      </p:sp>
    </p:spTree>
    <p:extLst>
      <p:ext uri="{BB962C8B-B14F-4D97-AF65-F5344CB8AC3E}">
        <p14:creationId xmlns:p14="http://schemas.microsoft.com/office/powerpoint/2010/main" val="10902034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wrap="square" lIns="105743" tIns="52871" rIns="105743" bIns="52871" numCol="1" anchor="t" anchorCtr="0" compatLnSpc="1">
            <a:prstTxWarp prst="textNoShape">
              <a:avLst/>
            </a:prstTxWarp>
          </a:bodyPr>
          <a:lstStyle>
            <a:lvl1pPr>
              <a:defRPr lang="en-US"/>
            </a:lvl1pPr>
          </a:lstStyle>
          <a:p>
            <a:pPr lvl="0"/>
            <a:r>
              <a:rPr lang="en-US" smtClean="0"/>
              <a:t>Click to edit Master title style</a:t>
            </a:r>
            <a:endParaRPr lang="en-US"/>
          </a:p>
        </p:txBody>
      </p:sp>
      <p:sp>
        <p:nvSpPr>
          <p:cNvPr id="4" name="Date Placeholder 3"/>
          <p:cNvSpPr>
            <a:spLocks noGrp="1"/>
          </p:cNvSpPr>
          <p:nvPr>
            <p:ph type="dt" sz="half" idx="2"/>
          </p:nvPr>
        </p:nvSpPr>
        <p:spPr>
          <a:xfrm>
            <a:off x="291353" y="4812208"/>
            <a:ext cx="2134721" cy="274142"/>
          </a:xfrm>
          <a:prstGeom prst="rect">
            <a:avLst/>
          </a:prstGeom>
        </p:spPr>
        <p:txBody>
          <a:bodyPr vert="horz" wrap="square" lIns="105740" tIns="52870" rIns="105740" bIns="52870" numCol="1" anchor="ctr" anchorCtr="0" compatLnSpc="1">
            <a:prstTxWarp prst="textNoShape">
              <a:avLst/>
            </a:prstTxWarp>
          </a:bodyPr>
          <a:lstStyle>
            <a:lvl1pPr>
              <a:defRPr sz="800">
                <a:solidFill>
                  <a:srgbClr val="929292"/>
                </a:solidFill>
                <a:latin typeface="Calibri Light" charset="0"/>
                <a:cs typeface="Arial" charset="0"/>
              </a:defRPr>
            </a:lvl1pPr>
          </a:lstStyle>
          <a:p>
            <a:fld id="{8406F776-BF38-4C46-8B1B-D7BAAF8D2FBC}" type="datetime1">
              <a:rPr lang="en-US" smtClean="0"/>
              <a:pPr/>
              <a:t>11/15/16</a:t>
            </a:fld>
            <a:endParaRPr lang="en-US"/>
          </a:p>
        </p:txBody>
      </p:sp>
      <p:sp>
        <p:nvSpPr>
          <p:cNvPr id="5" name="Slide Number Placeholder 5"/>
          <p:cNvSpPr>
            <a:spLocks noGrp="1"/>
          </p:cNvSpPr>
          <p:nvPr>
            <p:ph type="sldNum" sz="quarter" idx="4"/>
          </p:nvPr>
        </p:nvSpPr>
        <p:spPr>
          <a:xfrm>
            <a:off x="6553574" y="4812208"/>
            <a:ext cx="2132853" cy="274142"/>
          </a:xfrm>
          <a:prstGeom prst="rect">
            <a:avLst/>
          </a:prstGeom>
        </p:spPr>
        <p:txBody>
          <a:bodyPr vert="horz" wrap="square" lIns="105740" tIns="52870" rIns="105740" bIns="52870" numCol="1" anchor="ctr" anchorCtr="0" compatLnSpc="1">
            <a:prstTxWarp prst="textNoShape">
              <a:avLst/>
            </a:prstTxWarp>
          </a:bodyPr>
          <a:lstStyle>
            <a:lvl1pPr algn="r">
              <a:defRPr sz="800">
                <a:solidFill>
                  <a:srgbClr val="929292"/>
                </a:solidFill>
                <a:latin typeface="Calibri Light" charset="0"/>
                <a:cs typeface="Arial" charset="0"/>
              </a:defRPr>
            </a:lvl1pPr>
          </a:lstStyle>
          <a:p>
            <a:fld id="{FDFB4DED-B99E-7E40-B764-2E9402F40795}" type="slidenum">
              <a:rPr lang="en-US" smtClean="0"/>
              <a:pPr/>
              <a:t>‹#›</a:t>
            </a:fld>
            <a:endParaRPr lang="en-US"/>
          </a:p>
        </p:txBody>
      </p:sp>
    </p:spTree>
    <p:extLst>
      <p:ext uri="{BB962C8B-B14F-4D97-AF65-F5344CB8AC3E}">
        <p14:creationId xmlns:p14="http://schemas.microsoft.com/office/powerpoint/2010/main" val="2492747493"/>
      </p:ext>
    </p:extLst>
  </p:cSld>
  <p:clrMapOvr>
    <a:masterClrMapping/>
  </p:clrMapOvr>
  <p:transition xmlns:p14="http://schemas.microsoft.com/office/powerpoint/2010/main" spd="slow"/>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7201" y="4900866"/>
            <a:ext cx="5280025" cy="1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500">
                <a:solidFill>
                  <a:srgbClr val="7F7F7F"/>
                </a:solidFill>
                <a:latin typeface="Arial" panose="020B0604020202020204" pitchFamily="34" charset="0"/>
              </a:rPr>
              <a:t>© 2015 INTERNATIONAL BUSINESS MACHINES CORPORATION</a:t>
            </a:r>
          </a:p>
        </p:txBody>
      </p:sp>
      <p:sp>
        <p:nvSpPr>
          <p:cNvPr id="3" name="Content Placeholder 2"/>
          <p:cNvSpPr>
            <a:spLocks noGrp="1"/>
          </p:cNvSpPr>
          <p:nvPr>
            <p:ph idx="1"/>
          </p:nvPr>
        </p:nvSpPr>
        <p:spPr>
          <a:xfrm>
            <a:off x="457200" y="1054554"/>
            <a:ext cx="8229600" cy="3540070"/>
          </a:xfrm>
        </p:spPr>
        <p:txBody>
          <a:bodyPr>
            <a:normAutofit/>
          </a:bodyPr>
          <a:lstStyle>
            <a:lvl1pPr marL="0" indent="0">
              <a:buFontTx/>
              <a:buNone/>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endParaRPr lang="en-US" dirty="0"/>
          </a:p>
        </p:txBody>
      </p:sp>
      <p:sp>
        <p:nvSpPr>
          <p:cNvPr id="2" name="Title 1"/>
          <p:cNvSpPr>
            <a:spLocks noGrp="1"/>
          </p:cNvSpPr>
          <p:nvPr>
            <p:ph type="title"/>
          </p:nvPr>
        </p:nvSpPr>
        <p:spPr>
          <a:xfrm>
            <a:off x="-5420" y="332607"/>
            <a:ext cx="3194512" cy="362730"/>
          </a:xfrm>
          <a:solidFill>
            <a:srgbClr val="00568F"/>
          </a:solidFill>
        </p:spPr>
        <p:txBody>
          <a:bodyPr wrap="none" lIns="342900" rIns="137160" anchor="b">
            <a:spAutoFit/>
          </a:bodyPr>
          <a:lstStyle>
            <a:lvl1pPr>
              <a:defRPr sz="1500" cap="all" baseline="0">
                <a:solidFill>
                  <a:srgbClr val="FFFFFF"/>
                </a:solidFill>
              </a:defRPr>
            </a:lvl1pPr>
          </a:lstStyle>
          <a:p>
            <a:r>
              <a:rPr lang="en-US" smtClean="0"/>
              <a:t>Click to edit Master title style</a:t>
            </a:r>
            <a:endParaRPr lang="en-US" dirty="0"/>
          </a:p>
        </p:txBody>
      </p:sp>
      <p:sp>
        <p:nvSpPr>
          <p:cNvPr id="5" name="Slide Number Placeholder 5"/>
          <p:cNvSpPr>
            <a:spLocks noGrp="1"/>
          </p:cNvSpPr>
          <p:nvPr>
            <p:ph type="sldNum" sz="quarter" idx="10"/>
          </p:nvPr>
        </p:nvSpPr>
        <p:spPr>
          <a:xfrm>
            <a:off x="6877050" y="4814889"/>
            <a:ext cx="2133600" cy="273844"/>
          </a:xfrm>
        </p:spPr>
        <p:txBody>
          <a:bodyPr/>
          <a:lstStyle>
            <a:lvl1pPr>
              <a:defRPr sz="800">
                <a:solidFill>
                  <a:srgbClr val="7F7F7F"/>
                </a:solidFill>
              </a:defRPr>
            </a:lvl1pPr>
          </a:lstStyle>
          <a:p>
            <a:fld id="{722DA1FF-684F-46A3-8532-C2D280B2BF8B}" type="slidenum">
              <a:rPr lang="en-US" altLang="en-US"/>
              <a:pPr/>
              <a:t>‹#›</a:t>
            </a:fld>
            <a:endParaRPr lang="en-US" altLang="en-US"/>
          </a:p>
        </p:txBody>
      </p:sp>
    </p:spTree>
    <p:extLst>
      <p:ext uri="{BB962C8B-B14F-4D97-AF65-F5344CB8AC3E}">
        <p14:creationId xmlns:p14="http://schemas.microsoft.com/office/powerpoint/2010/main" val="27443069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57201" y="4900866"/>
            <a:ext cx="5280025" cy="1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500">
                <a:solidFill>
                  <a:srgbClr val="7F7F7F"/>
                </a:solidFill>
                <a:latin typeface="Arial" panose="020B0604020202020204" pitchFamily="34" charset="0"/>
              </a:rPr>
              <a:t>© 2015 INTERNATIONAL BUSINESS MACHINES CORPORATION</a:t>
            </a:r>
          </a:p>
        </p:txBody>
      </p:sp>
      <p:sp>
        <p:nvSpPr>
          <p:cNvPr id="3" name="Content Placeholder 2"/>
          <p:cNvSpPr>
            <a:spLocks noGrp="1"/>
          </p:cNvSpPr>
          <p:nvPr>
            <p:ph idx="1"/>
          </p:nvPr>
        </p:nvSpPr>
        <p:spPr>
          <a:xfrm>
            <a:off x="457200" y="1054554"/>
            <a:ext cx="8229600" cy="3540070"/>
          </a:xfrm>
        </p:spPr>
        <p:txBody>
          <a:bodyPr>
            <a:normAutofit/>
          </a:bodyPr>
          <a:lstStyle>
            <a:lvl1pPr marL="0" indent="0">
              <a:buFontTx/>
              <a:buNone/>
              <a:defRPr sz="18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endParaRPr lang="en-US" dirty="0"/>
          </a:p>
        </p:txBody>
      </p:sp>
      <p:sp>
        <p:nvSpPr>
          <p:cNvPr id="2" name="Title 1"/>
          <p:cNvSpPr>
            <a:spLocks noGrp="1"/>
          </p:cNvSpPr>
          <p:nvPr>
            <p:ph type="title"/>
          </p:nvPr>
        </p:nvSpPr>
        <p:spPr>
          <a:xfrm>
            <a:off x="-5420" y="332607"/>
            <a:ext cx="3194512" cy="362730"/>
          </a:xfrm>
          <a:solidFill>
            <a:srgbClr val="00568F"/>
          </a:solidFill>
        </p:spPr>
        <p:txBody>
          <a:bodyPr wrap="none" lIns="342900" rIns="137160" anchor="b">
            <a:spAutoFit/>
          </a:bodyPr>
          <a:lstStyle>
            <a:lvl1pPr>
              <a:defRPr sz="1500" cap="all" baseline="0">
                <a:solidFill>
                  <a:srgbClr val="FFFFFF"/>
                </a:solidFill>
              </a:defRPr>
            </a:lvl1pPr>
          </a:lstStyle>
          <a:p>
            <a:r>
              <a:rPr lang="en-US" smtClean="0"/>
              <a:t>Click to edit Master title style</a:t>
            </a:r>
            <a:endParaRPr lang="en-US" dirty="0"/>
          </a:p>
        </p:txBody>
      </p:sp>
      <p:sp>
        <p:nvSpPr>
          <p:cNvPr id="5" name="Slide Number Placeholder 5"/>
          <p:cNvSpPr>
            <a:spLocks noGrp="1"/>
          </p:cNvSpPr>
          <p:nvPr>
            <p:ph type="sldNum" sz="quarter" idx="10"/>
          </p:nvPr>
        </p:nvSpPr>
        <p:spPr>
          <a:xfrm>
            <a:off x="6877050" y="4814889"/>
            <a:ext cx="2133600" cy="273844"/>
          </a:xfrm>
        </p:spPr>
        <p:txBody>
          <a:bodyPr/>
          <a:lstStyle>
            <a:lvl1pPr>
              <a:defRPr sz="800">
                <a:solidFill>
                  <a:srgbClr val="7F7F7F"/>
                </a:solidFill>
              </a:defRPr>
            </a:lvl1pPr>
          </a:lstStyle>
          <a:p>
            <a:fld id="{722DA1FF-684F-46A3-8532-C2D280B2BF8B}" type="slidenum">
              <a:rPr lang="en-US" altLang="en-US"/>
              <a:pPr/>
              <a:t>‹#›</a:t>
            </a:fld>
            <a:endParaRPr lang="en-US" altLang="en-US"/>
          </a:p>
        </p:txBody>
      </p:sp>
    </p:spTree>
    <p:extLst>
      <p:ext uri="{BB962C8B-B14F-4D97-AF65-F5344CB8AC3E}">
        <p14:creationId xmlns:p14="http://schemas.microsoft.com/office/powerpoint/2010/main" val="274430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6 Quot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79388"/>
            <a:ext cx="41148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79388"/>
            <a:ext cx="4114800" cy="4343400"/>
          </a:xfrm>
        </p:spPr>
        <p:txBody>
          <a:bodyPr/>
          <a:lstStyle>
            <a:lvl1pPr marL="109728" indent="-109728">
              <a:defRPr sz="1600"/>
            </a:lvl1pPr>
          </a:lstStyle>
          <a:p>
            <a:r>
              <a:rPr lang="en-US" dirty="0" smtClean="0"/>
              <a:t>Click to edit Master title style</a:t>
            </a:r>
            <a:endParaRPr lang="en-US" dirty="0"/>
          </a:p>
        </p:txBody>
      </p:sp>
    </p:spTree>
    <p:extLst>
      <p:ext uri="{BB962C8B-B14F-4D97-AF65-F5344CB8AC3E}">
        <p14:creationId xmlns:p14="http://schemas.microsoft.com/office/powerpoint/2010/main" val="3982304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23A642AD-76BC-E149-B6F0-AB4A1D3E931D}" type="datetimeFigureOut">
              <a:rPr lang="en-US" smtClean="0"/>
              <a:t>11/15/16</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E89C739-379B-B644-AFB8-F432AD984490}" type="slidenum">
              <a:rPr lang="en-US" smtClean="0"/>
              <a:t>‹#›</a:t>
            </a:fld>
            <a:endParaRPr lang="en-US"/>
          </a:p>
        </p:txBody>
      </p:sp>
    </p:spTree>
    <p:extLst>
      <p:ext uri="{BB962C8B-B14F-4D97-AF65-F5344CB8AC3E}">
        <p14:creationId xmlns:p14="http://schemas.microsoft.com/office/powerpoint/2010/main" val="5611718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1 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179388"/>
            <a:ext cx="2194560" cy="1600200"/>
          </a:xfrm>
        </p:spPr>
        <p:txBody>
          <a:bodyPr/>
          <a:lstStyle>
            <a:lvl1pPr marL="0" indent="0" algn="l">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7"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en-US" smtClean="0"/>
              <a:t>© 2016 IBM Corporation</a:t>
            </a:r>
          </a:p>
        </p:txBody>
      </p:sp>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de-DE" smtClean="0"/>
              <a:t>05.07.16</a:t>
            </a:r>
            <a:endParaRPr lang="en-US"/>
          </a:p>
        </p:txBody>
      </p:sp>
      <p:sp>
        <p:nvSpPr>
          <p:cNvPr id="11" name="Title 10"/>
          <p:cNvSpPr>
            <a:spLocks noGrp="1"/>
          </p:cNvSpPr>
          <p:nvPr>
            <p:ph type="title"/>
          </p:nvPr>
        </p:nvSpPr>
        <p:spPr>
          <a:xfrm>
            <a:off x="227013" y="179388"/>
            <a:ext cx="1783080" cy="1600200"/>
          </a:xfrm>
        </p:spPr>
        <p:txBody>
          <a:bodyPr/>
          <a:lstStyle>
            <a:lvl1pPr>
              <a:defRPr>
                <a:latin typeface="Arial"/>
                <a:cs typeface="Arial"/>
              </a:defRPr>
            </a:lvl1pPr>
          </a:lstStyle>
          <a:p>
            <a:r>
              <a:rPr lang="en-US" noProof="0" smtClean="0"/>
              <a:t>Click to edit Master title style</a:t>
            </a:r>
            <a:endParaRPr lang="en-US" noProof="0"/>
          </a:p>
        </p:txBody>
      </p:sp>
      <p:sp>
        <p:nvSpPr>
          <p:cNvPr id="91"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Tree>
    <p:extLst>
      <p:ext uri="{BB962C8B-B14F-4D97-AF65-F5344CB8AC3E}">
        <p14:creationId xmlns:p14="http://schemas.microsoft.com/office/powerpoint/2010/main" val="16431121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01 Cover Slide">
    <p:bg>
      <p:bgPr>
        <a:solidFill>
          <a:schemeClr val="tx2"/>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en-US" smtClean="0"/>
              <a:t>© 2016 IBM Corporation</a:t>
            </a:r>
          </a:p>
        </p:txBody>
      </p:sp>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de-DE" smtClean="0"/>
              <a:t>05.07.16</a:t>
            </a:r>
            <a:endParaRPr lang="en-US"/>
          </a:p>
        </p:txBody>
      </p:sp>
      <p:sp>
        <p:nvSpPr>
          <p:cNvPr id="11" name="Title 10"/>
          <p:cNvSpPr>
            <a:spLocks noGrp="1"/>
          </p:cNvSpPr>
          <p:nvPr>
            <p:ph type="title"/>
          </p:nvPr>
        </p:nvSpPr>
        <p:spPr>
          <a:xfrm>
            <a:off x="227012" y="179388"/>
            <a:ext cx="8688387" cy="705829"/>
          </a:xfrm>
        </p:spPr>
        <p:txBody>
          <a:bodyPr/>
          <a:lstStyle>
            <a:lvl1pPr>
              <a:defRPr sz="2000">
                <a:latin typeface="Arial"/>
                <a:cs typeface="Arial"/>
              </a:defRPr>
            </a:lvl1pPr>
          </a:lstStyle>
          <a:p>
            <a:r>
              <a:rPr lang="en-US" noProof="0" smtClean="0"/>
              <a:t>Click to edit Master title style</a:t>
            </a:r>
            <a:endParaRPr lang="en-US" noProof="0"/>
          </a:p>
        </p:txBody>
      </p:sp>
      <p:sp>
        <p:nvSpPr>
          <p:cNvPr id="91"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Tree>
    <p:extLst>
      <p:ext uri="{BB962C8B-B14F-4D97-AF65-F5344CB8AC3E}">
        <p14:creationId xmlns:p14="http://schemas.microsoft.com/office/powerpoint/2010/main" val="2318768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01 Cover Slide">
    <p:bg>
      <p:bgPr>
        <a:solidFill>
          <a:schemeClr val="tx2"/>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en-US" smtClean="0"/>
              <a:t>© 2016 IBM Corporation</a:t>
            </a:r>
          </a:p>
        </p:txBody>
      </p:sp>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de-DE" smtClean="0"/>
              <a:t>05.07.16</a:t>
            </a:r>
            <a:endParaRPr lang="en-US"/>
          </a:p>
        </p:txBody>
      </p:sp>
      <p:sp>
        <p:nvSpPr>
          <p:cNvPr id="91"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Tree>
    <p:extLst>
      <p:ext uri="{BB962C8B-B14F-4D97-AF65-F5344CB8AC3E}">
        <p14:creationId xmlns:p14="http://schemas.microsoft.com/office/powerpoint/2010/main" val="24364762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01 Cover Slid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389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02 Title and Content (beside)">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57400" y="179388"/>
            <a:ext cx="676656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05.07.16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Tree>
    <p:extLst>
      <p:ext uri="{BB962C8B-B14F-4D97-AF65-F5344CB8AC3E}">
        <p14:creationId xmlns:p14="http://schemas.microsoft.com/office/powerpoint/2010/main" val="19235978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03 Title and Content (abov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859536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05.07.16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7" name="Title 6"/>
          <p:cNvSpPr>
            <a:spLocks noGrp="1"/>
          </p:cNvSpPr>
          <p:nvPr>
            <p:ph type="title"/>
          </p:nvPr>
        </p:nvSpPr>
        <p:spPr>
          <a:xfrm>
            <a:off x="227012" y="179388"/>
            <a:ext cx="4023360" cy="9144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98717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04 Title and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57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05.07.16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7" name="Content Placeholder 2"/>
          <p:cNvSpPr>
            <a:spLocks noGrp="1"/>
          </p:cNvSpPr>
          <p:nvPr>
            <p:ph idx="13"/>
          </p:nvPr>
        </p:nvSpPr>
        <p:spPr>
          <a:xfrm>
            <a:off x="4343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a:xfrm>
            <a:off x="6629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88196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05 Title and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057399" y="179388"/>
            <a:ext cx="338328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05.07.16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8" name="Content Placeholder 2"/>
          <p:cNvSpPr>
            <a:spLocks noGrp="1"/>
          </p:cNvSpPr>
          <p:nvPr>
            <p:ph idx="14"/>
          </p:nvPr>
        </p:nvSpPr>
        <p:spPr>
          <a:xfrm>
            <a:off x="5489588" y="179388"/>
            <a:ext cx="338328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6553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06 Titl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79388"/>
            <a:ext cx="429768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05.07.16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8" name="Title 7"/>
          <p:cNvSpPr>
            <a:spLocks noGrp="1"/>
          </p:cNvSpPr>
          <p:nvPr>
            <p:ph type="title"/>
          </p:nvPr>
        </p:nvSpPr>
        <p:spPr>
          <a:xfrm>
            <a:off x="227012" y="179388"/>
            <a:ext cx="4297680" cy="4343400"/>
          </a:xfrm>
        </p:spPr>
        <p:txBody>
          <a:bodyPr/>
          <a:lstStyle>
            <a:lvl1pPr>
              <a:defRPr sz="1600"/>
            </a:lvl1pPr>
          </a:lstStyle>
          <a:p>
            <a:r>
              <a:rPr lang="en-US" smtClean="0"/>
              <a:t>Click to edit Master title style</a:t>
            </a:r>
            <a:endParaRPr lang="en-US" dirty="0"/>
          </a:p>
        </p:txBody>
      </p:sp>
    </p:spTree>
    <p:extLst>
      <p:ext uri="{BB962C8B-B14F-4D97-AF65-F5344CB8AC3E}">
        <p14:creationId xmlns:p14="http://schemas.microsoft.com/office/powerpoint/2010/main" val="1863498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7 Text only (big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7012" y="98108"/>
            <a:ext cx="8571547" cy="4343400"/>
          </a:xfrm>
        </p:spPr>
        <p:txBody>
          <a:bodyPr/>
          <a:lstStyle>
            <a:lvl1pPr>
              <a:defRPr sz="4200"/>
            </a:lvl1pPr>
          </a:lstStyle>
          <a:p>
            <a:r>
              <a:rPr lang="en-US" dirty="0" smtClean="0"/>
              <a:t>Click to edit Master title style</a:t>
            </a:r>
            <a:endParaRPr lang="en-US" dirty="0"/>
          </a:p>
        </p:txBody>
      </p:sp>
    </p:spTree>
    <p:extLst>
      <p:ext uri="{BB962C8B-B14F-4D97-AF65-F5344CB8AC3E}">
        <p14:creationId xmlns:p14="http://schemas.microsoft.com/office/powerpoint/2010/main" val="20996828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06 Quote (wide, medium siz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725" y="179388"/>
            <a:ext cx="429768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de-DE" smtClean="0"/>
              <a:t>05.07.16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8" name="Title 7"/>
          <p:cNvSpPr>
            <a:spLocks noGrp="1"/>
          </p:cNvSpPr>
          <p:nvPr>
            <p:ph type="title"/>
          </p:nvPr>
        </p:nvSpPr>
        <p:spPr>
          <a:xfrm>
            <a:off x="137160" y="179388"/>
            <a:ext cx="4297680" cy="4343400"/>
          </a:xfrm>
        </p:spPr>
        <p:txBody>
          <a:bodyPr/>
          <a:lstStyle>
            <a:lvl1pPr marL="109728" indent="-109728">
              <a:defRPr sz="2200"/>
            </a:lvl1pPr>
          </a:lstStyle>
          <a:p>
            <a:r>
              <a:rPr lang="en-US" smtClean="0"/>
              <a:t>Click to edit Master title style</a:t>
            </a:r>
            <a:endParaRPr lang="en-US" dirty="0"/>
          </a:p>
        </p:txBody>
      </p:sp>
    </p:spTree>
    <p:extLst>
      <p:ext uri="{BB962C8B-B14F-4D97-AF65-F5344CB8AC3E}">
        <p14:creationId xmlns:p14="http://schemas.microsoft.com/office/powerpoint/2010/main" val="28435851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07 Text only (big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smtClean="0"/>
              <a:t>05.07.16</a:t>
            </a:r>
            <a:endParaRPr lang="en-US"/>
          </a:p>
        </p:txBody>
      </p:sp>
      <p:sp>
        <p:nvSpPr>
          <p:cNvPr id="5" name="Footer Placeholder 4"/>
          <p:cNvSpPr>
            <a:spLocks noGrp="1"/>
          </p:cNvSpPr>
          <p:nvPr>
            <p:ph type="ftr" sz="quarter" idx="11"/>
          </p:nvPr>
        </p:nvSpPr>
        <p:spPr/>
        <p:txBody>
          <a:bodyPr/>
          <a:lstStyle/>
          <a:p>
            <a:r>
              <a:rPr lang="en-US" smtClean="0"/>
              <a:t>© 2016 IBM Corporation</a:t>
            </a:r>
            <a:endParaRPr lang="en-US"/>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3" name="Title 2"/>
          <p:cNvSpPr>
            <a:spLocks noGrp="1"/>
          </p:cNvSpPr>
          <p:nvPr>
            <p:ph type="title"/>
          </p:nvPr>
        </p:nvSpPr>
        <p:spPr>
          <a:xfrm>
            <a:off x="227012" y="98108"/>
            <a:ext cx="8571547" cy="4343400"/>
          </a:xfrm>
        </p:spPr>
        <p:txBody>
          <a:bodyPr/>
          <a:lstStyle>
            <a:lvl1pPr>
              <a:defRPr sz="4200"/>
            </a:lvl1pPr>
          </a:lstStyle>
          <a:p>
            <a:r>
              <a:rPr lang="en-US" smtClean="0"/>
              <a:t>Click to edit Master title style</a:t>
            </a:r>
            <a:endParaRPr lang="en-US" dirty="0"/>
          </a:p>
        </p:txBody>
      </p:sp>
    </p:spTree>
    <p:extLst>
      <p:ext uri="{BB962C8B-B14F-4D97-AF65-F5344CB8AC3E}">
        <p14:creationId xmlns:p14="http://schemas.microsoft.com/office/powerpoint/2010/main" val="4305071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08 Title/Text only (standard siz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e-DE" smtClean="0"/>
              <a:t>05.07.16</a:t>
            </a:r>
            <a:endParaRPr lang="en-US"/>
          </a:p>
        </p:txBody>
      </p:sp>
      <p:sp>
        <p:nvSpPr>
          <p:cNvPr id="4" name="Footer Placeholder 3"/>
          <p:cNvSpPr>
            <a:spLocks noGrp="1"/>
          </p:cNvSpPr>
          <p:nvPr>
            <p:ph type="ftr" sz="quarter" idx="11"/>
          </p:nvPr>
        </p:nvSpPr>
        <p:spPr/>
        <p:txBody>
          <a:bodyPr/>
          <a:lstStyle/>
          <a:p>
            <a:r>
              <a:rPr lang="en-US" smtClean="0"/>
              <a:t>© 2016 IBM Corporation</a:t>
            </a:r>
            <a:endParaRPr lang="en-US"/>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a:p>
        </p:txBody>
      </p:sp>
      <p:sp>
        <p:nvSpPr>
          <p:cNvPr id="6" name="Title 5"/>
          <p:cNvSpPr>
            <a:spLocks noGrp="1"/>
          </p:cNvSpPr>
          <p:nvPr>
            <p:ph type="title"/>
          </p:nvPr>
        </p:nvSpPr>
        <p:spPr>
          <a:xfrm>
            <a:off x="227012" y="179388"/>
            <a:ext cx="4297680" cy="43434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13526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09 Divi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e-DE" smtClean="0"/>
              <a:t>05.07.16</a:t>
            </a:r>
            <a:endParaRPr lang="en-US"/>
          </a:p>
        </p:txBody>
      </p:sp>
      <p:sp>
        <p:nvSpPr>
          <p:cNvPr id="4" name="Footer Placeholder 3"/>
          <p:cNvSpPr>
            <a:spLocks noGrp="1"/>
          </p:cNvSpPr>
          <p:nvPr>
            <p:ph type="ftr" sz="quarter" idx="11"/>
          </p:nvPr>
        </p:nvSpPr>
        <p:spPr/>
        <p:txBody>
          <a:bodyPr/>
          <a:lstStyle/>
          <a:p>
            <a:r>
              <a:rPr lang="en-US" smtClean="0"/>
              <a:t>© 2016 IBM Corporation</a:t>
            </a:r>
            <a:endParaRPr lang="en-US"/>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a:p>
        </p:txBody>
      </p:sp>
      <p:sp>
        <p:nvSpPr>
          <p:cNvPr id="6" name="Title 5"/>
          <p:cNvSpPr>
            <a:spLocks noGrp="1"/>
          </p:cNvSpPr>
          <p:nvPr>
            <p:ph type="title"/>
          </p:nvPr>
        </p:nvSpPr>
        <p:spPr>
          <a:xfrm>
            <a:off x="227012" y="179388"/>
            <a:ext cx="4297680" cy="2286000"/>
          </a:xfrm>
        </p:spPr>
        <p:txBody>
          <a:bodyPr/>
          <a:lstStyle>
            <a:lvl1pPr>
              <a:defRPr sz="1600"/>
            </a:lvl1pPr>
          </a:lstStyle>
          <a:p>
            <a:r>
              <a:rPr lang="en-US" smtClean="0"/>
              <a:t>Click to edit Master title style</a:t>
            </a:r>
            <a:endParaRPr lang="en-US" dirty="0"/>
          </a:p>
        </p:txBody>
      </p:sp>
    </p:spTree>
    <p:extLst>
      <p:ext uri="{BB962C8B-B14F-4D97-AF65-F5344CB8AC3E}">
        <p14:creationId xmlns:p14="http://schemas.microsoft.com/office/powerpoint/2010/main" val="26883755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01 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179388"/>
            <a:ext cx="2194560" cy="1600200"/>
          </a:xfrm>
        </p:spPr>
        <p:txBody>
          <a:bodyPr/>
          <a:lstStyle>
            <a:lvl1pPr marL="0" indent="0" algn="l">
              <a:buNone/>
              <a:defRPr b="0" i="0">
                <a:solidFill>
                  <a:srgbClr val="FFFFFF"/>
                </a:solidFill>
                <a:latin typeface="Helvetica Light" charset="0"/>
                <a:ea typeface="Helvetica Light" charset="0"/>
                <a:cs typeface="Helvetica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grpSp>
        <p:nvGrpSpPr>
          <p:cNvPr id="50" name="Group 49"/>
          <p:cNvGrpSpPr>
            <a:grpSpLocks noChangeAspect="1"/>
          </p:cNvGrpSpPr>
          <p:nvPr userDrawn="1"/>
        </p:nvGrpSpPr>
        <p:grpSpPr>
          <a:xfrm>
            <a:off x="228600" y="4797089"/>
            <a:ext cx="290710" cy="117811"/>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A7FAE6"/>
                </a:solidFill>
                <a:cs typeface="Arial"/>
              </a:endParaRPr>
            </a:p>
          </p:txBody>
        </p:sp>
      </p:grpSp>
      <p:pic>
        <p:nvPicPr>
          <p:cNvPr id="92" name="Picture 91" descr="watson_wh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50" y="2358540"/>
            <a:ext cx="1076960" cy="214119"/>
          </a:xfrm>
          <a:prstGeom prst="rect">
            <a:avLst/>
          </a:prstGeom>
        </p:spPr>
      </p:pic>
      <p:sp>
        <p:nvSpPr>
          <p:cNvPr id="7"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dirty="0" smtClean="0"/>
              <a:t>The Cognitive Business Narrative / 05.18.2016</a:t>
            </a:r>
          </a:p>
        </p:txBody>
      </p:sp>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dirty="0"/>
          </a:p>
        </p:txBody>
      </p:sp>
      <p:sp>
        <p:nvSpPr>
          <p:cNvPr id="11" name="Title 10"/>
          <p:cNvSpPr>
            <a:spLocks noGrp="1"/>
          </p:cNvSpPr>
          <p:nvPr>
            <p:ph type="title"/>
          </p:nvPr>
        </p:nvSpPr>
        <p:spPr>
          <a:xfrm>
            <a:off x="227013" y="179388"/>
            <a:ext cx="1783080" cy="1600200"/>
          </a:xfrm>
        </p:spPr>
        <p:txBody>
          <a:bodyPr/>
          <a:lstStyle>
            <a:lvl1pPr>
              <a:defRPr b="0" i="0">
                <a:latin typeface="Helvetica Light" charset="0"/>
                <a:ea typeface="Helvetica Light" charset="0"/>
                <a:cs typeface="Helvetica Light"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215432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01 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7400" y="179388"/>
            <a:ext cx="2194560" cy="1600200"/>
          </a:xfrm>
        </p:spPr>
        <p:txBody>
          <a:bodyPr/>
          <a:lstStyle>
            <a:lvl1pPr marL="0" indent="0" algn="l">
              <a:buNone/>
              <a:defRPr b="0" i="0">
                <a:solidFill>
                  <a:srgbClr val="FFFFFF"/>
                </a:solidFill>
                <a:latin typeface="Helvetica Light" charset="0"/>
                <a:ea typeface="Helvetica Light" charset="0"/>
                <a:cs typeface="Helvetica Light"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
        <p:nvSpPr>
          <p:cNvPr id="7"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dirty="0" smtClean="0"/>
              <a:t>The Cognitive Business Narrative / 05.18.2016</a:t>
            </a:r>
          </a:p>
        </p:txBody>
      </p:sp>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dirty="0"/>
          </a:p>
        </p:txBody>
      </p:sp>
      <p:sp>
        <p:nvSpPr>
          <p:cNvPr id="11" name="Title 10"/>
          <p:cNvSpPr>
            <a:spLocks noGrp="1"/>
          </p:cNvSpPr>
          <p:nvPr>
            <p:ph type="title"/>
          </p:nvPr>
        </p:nvSpPr>
        <p:spPr>
          <a:xfrm>
            <a:off x="227013" y="179388"/>
            <a:ext cx="1783080" cy="1600200"/>
          </a:xfrm>
        </p:spPr>
        <p:txBody>
          <a:bodyPr/>
          <a:lstStyle>
            <a:lvl1pPr>
              <a:defRPr b="0" i="0">
                <a:latin typeface="Helvetica Light" charset="0"/>
                <a:ea typeface="Helvetica Light" charset="0"/>
                <a:cs typeface="Helvetica Light" charset="0"/>
              </a:defRPr>
            </a:lvl1pPr>
          </a:lstStyle>
          <a:p>
            <a:r>
              <a:rPr lang="en-US" dirty="0" smtClean="0"/>
              <a:t>Click to edit Master title style</a:t>
            </a:r>
            <a:endParaRPr lang="en-US" dirty="0"/>
          </a:p>
        </p:txBody>
      </p:sp>
      <p:pic>
        <p:nvPicPr>
          <p:cNvPr id="49" name="Picture 48" descr="IBM_logo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4788344"/>
            <a:ext cx="337482" cy="126556"/>
          </a:xfrm>
          <a:prstGeom prst="rect">
            <a:avLst/>
          </a:prstGeom>
        </p:spPr>
      </p:pic>
    </p:spTree>
    <p:extLst>
      <p:ext uri="{BB962C8B-B14F-4D97-AF65-F5344CB8AC3E}">
        <p14:creationId xmlns:p14="http://schemas.microsoft.com/office/powerpoint/2010/main" val="594606679"/>
      </p:ext>
    </p:extLst>
  </p:cSld>
  <p:clrMapOvr>
    <a:masterClrMapping/>
  </p:clrMapOvr>
  <p:timing>
    <p:tnLst>
      <p:par>
        <p:cTn xmlns:p14="http://schemas.microsoft.com/office/powerpoint/2010/mai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01 Cover Slide">
    <p:bg>
      <p:bgPr>
        <a:solidFill>
          <a:schemeClr val="tx2"/>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4"/>
          </p:nvPr>
        </p:nvSpPr>
        <p:spPr>
          <a:xfrm>
            <a:off x="7105968" y="4727448"/>
            <a:ext cx="1809432" cy="201168"/>
          </a:xfrm>
        </p:spPr>
        <p:txBody>
          <a:bodyPr/>
          <a:lstStyle>
            <a:lvl1pPr>
              <a:defRPr>
                <a:latin typeface="Arial"/>
                <a:cs typeface="Arial"/>
              </a:defRPr>
            </a:lvl1pPr>
          </a:lstStyle>
          <a:p>
            <a:r>
              <a:rPr lang="en-US" smtClean="0"/>
              <a:t>05/18/2016</a:t>
            </a:r>
            <a:endParaRPr lang="en-US" dirty="0"/>
          </a:p>
        </p:txBody>
      </p:sp>
      <p:sp>
        <p:nvSpPr>
          <p:cNvPr id="48" name="Slide Number Placeholder 5"/>
          <p:cNvSpPr>
            <a:spLocks noGrp="1"/>
          </p:cNvSpPr>
          <p:nvPr>
            <p:ph type="sldNum" sz="quarter" idx="12"/>
          </p:nvPr>
        </p:nvSpPr>
        <p:spPr>
          <a:xfrm>
            <a:off x="228971" y="4727448"/>
            <a:ext cx="210312" cy="201168"/>
          </a:xfrm>
        </p:spPr>
        <p:txBody>
          <a:bodyPr/>
          <a:lstStyle>
            <a:lvl1pPr>
              <a:defRPr>
                <a:latin typeface="Arial"/>
                <a:cs typeface="Arial"/>
              </a:defRPr>
            </a:lvl1pPr>
          </a:lstStyle>
          <a:p>
            <a:fld id="{E4DBDE34-E9B5-E04F-B662-69720E4BCB53}" type="slidenum">
              <a:rPr lang="en-US" smtClean="0"/>
              <a:pPr/>
              <a:t>‹#›</a:t>
            </a:fld>
            <a:endParaRPr lang="en-US"/>
          </a:p>
        </p:txBody>
      </p:sp>
      <p:sp>
        <p:nvSpPr>
          <p:cNvPr id="49" name="Footer Placeholder 6"/>
          <p:cNvSpPr>
            <a:spLocks noGrp="1"/>
          </p:cNvSpPr>
          <p:nvPr>
            <p:ph type="ftr" sz="quarter" idx="13"/>
          </p:nvPr>
        </p:nvSpPr>
        <p:spPr>
          <a:xfrm>
            <a:off x="455613" y="4727448"/>
            <a:ext cx="2895600" cy="201168"/>
          </a:xfrm>
        </p:spPr>
        <p:txBody>
          <a:bodyPr/>
          <a:lstStyle>
            <a:lvl1pPr>
              <a:defRPr>
                <a:latin typeface="Arial"/>
                <a:cs typeface="Arial"/>
              </a:defRPr>
            </a:lvl1pPr>
          </a:lstStyle>
          <a:p>
            <a:r>
              <a:rPr lang="de-DE" dirty="0" smtClean="0"/>
              <a:t>The Cognitive Business Narrative / 05.18.2016</a:t>
            </a:r>
          </a:p>
        </p:txBody>
      </p:sp>
    </p:spTree>
    <p:extLst>
      <p:ext uri="{BB962C8B-B14F-4D97-AF65-F5344CB8AC3E}">
        <p14:creationId xmlns:p14="http://schemas.microsoft.com/office/powerpoint/2010/main" val="921787173"/>
      </p:ext>
    </p:extLst>
  </p:cSld>
  <p:clrMapOvr>
    <a:masterClrMapping/>
  </p:clrMapOvr>
  <p:timing>
    <p:tnLst>
      <p:par>
        <p:cTn xmlns:p14="http://schemas.microsoft.com/office/powerpoint/2010/mai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02 Title and Content (beside)">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400" y="179388"/>
            <a:ext cx="676656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Tree>
    <p:extLst>
      <p:ext uri="{BB962C8B-B14F-4D97-AF65-F5344CB8AC3E}">
        <p14:creationId xmlns:p14="http://schemas.microsoft.com/office/powerpoint/2010/main" val="15832344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03 Title and Content (abov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8595360" cy="3429000"/>
          </a:xfrm>
        </p:spPr>
        <p:txBody>
          <a:bodyPr/>
          <a:lstStyle>
            <a:lvl1pPr>
              <a:defRPr b="0" i="0">
                <a:latin typeface="Helvetica Light" charset="0"/>
                <a:ea typeface="Helvetica Light" charset="0"/>
                <a:cs typeface="Helvetica Light" charset="0"/>
              </a:defRPr>
            </a:lvl1pPr>
            <a:lvl2pPr>
              <a:defRPr b="0" i="0">
                <a:latin typeface="Helvetica Light" charset="0"/>
                <a:ea typeface="Helvetica Light" charset="0"/>
                <a:cs typeface="Helvetica Light" charset="0"/>
              </a:defRPr>
            </a:lvl2pPr>
            <a:lvl3pPr>
              <a:defRPr b="0" i="0">
                <a:latin typeface="Helvetica Light" charset="0"/>
                <a:ea typeface="Helvetica Light" charset="0"/>
                <a:cs typeface="Helvetica Light" charset="0"/>
              </a:defRPr>
            </a:lvl3pPr>
            <a:lvl4pPr>
              <a:defRPr b="0" i="0">
                <a:latin typeface="Helvetica Light" charset="0"/>
                <a:ea typeface="Helvetica Light" charset="0"/>
                <a:cs typeface="Helvetica Light" charset="0"/>
              </a:defRPr>
            </a:lvl4pPr>
            <a:lvl5pPr>
              <a:defRPr b="0" i="0">
                <a:latin typeface="Helvetica Light" charset="0"/>
                <a:ea typeface="Helvetica Light" charset="0"/>
                <a:cs typeface="Helvetica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7" name="Title 6"/>
          <p:cNvSpPr>
            <a:spLocks noGrp="1"/>
          </p:cNvSpPr>
          <p:nvPr>
            <p:ph type="title"/>
          </p:nvPr>
        </p:nvSpPr>
        <p:spPr>
          <a:xfrm>
            <a:off x="227012" y="179388"/>
            <a:ext cx="4023360" cy="914400"/>
          </a:xfrm>
        </p:spPr>
        <p:txBody>
          <a:bodyPr/>
          <a:lstStyle>
            <a:lvl1pPr>
              <a:defRPr b="0" i="0">
                <a:latin typeface="Helvetica Light" charset="0"/>
                <a:ea typeface="Helvetica Light" charset="0"/>
                <a:cs typeface="Helvetica Light"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752031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04 Title and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227013" y="179388"/>
            <a:ext cx="1783080" cy="4343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057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05/18/2016</a:t>
            </a:r>
            <a:endParaRPr lang="en-US"/>
          </a:p>
        </p:txBody>
      </p:sp>
      <p:sp>
        <p:nvSpPr>
          <p:cNvPr id="5" name="Footer Placeholder 4"/>
          <p:cNvSpPr>
            <a:spLocks noGrp="1"/>
          </p:cNvSpPr>
          <p:nvPr>
            <p:ph type="ftr" sz="quarter" idx="11"/>
          </p:nvPr>
        </p:nvSpPr>
        <p:spPr/>
        <p:txBody>
          <a:bodyPr/>
          <a:lstStyle/>
          <a:p>
            <a:r>
              <a:rPr lang="de-DE" dirty="0" smtClean="0"/>
              <a:t>The Cognitive Business Narrative / 05.18.2016</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pPr/>
              <a:t>‹#›</a:t>
            </a:fld>
            <a:endParaRPr lang="en-US"/>
          </a:p>
        </p:txBody>
      </p:sp>
      <p:sp>
        <p:nvSpPr>
          <p:cNvPr id="7" name="Content Placeholder 2"/>
          <p:cNvSpPr>
            <a:spLocks noGrp="1"/>
          </p:cNvSpPr>
          <p:nvPr>
            <p:ph idx="13"/>
          </p:nvPr>
        </p:nvSpPr>
        <p:spPr>
          <a:xfrm>
            <a:off x="4343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6629400" y="179388"/>
            <a:ext cx="2011680" cy="4343400"/>
          </a:xfrm>
        </p:spPr>
        <p:txBody>
          <a:bodyPr rIns="0"/>
          <a:lstStyle>
            <a:lvl1pPr>
              <a:defRPr sz="1600"/>
            </a:lvl1pPr>
            <a:lvl2pPr>
              <a:defRPr sz="1200"/>
            </a:lvl2pPr>
            <a:lvl3pPr>
              <a:defRPr sz="12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53901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slideLayout" Target="../slideLayouts/slideLayout29.xml"/><Relationship Id="rId16" Type="http://schemas.openxmlformats.org/officeDocument/2006/relationships/slideLayout" Target="../slideLayouts/slideLayout30.xml"/><Relationship Id="rId17" Type="http://schemas.openxmlformats.org/officeDocument/2006/relationships/slideLayout" Target="../slideLayouts/slideLayout31.xml"/><Relationship Id="rId18" Type="http://schemas.openxmlformats.org/officeDocument/2006/relationships/slideLayout" Target="../slideLayouts/slideLayout32.xml"/><Relationship Id="rId19"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Relationship Id="rId17" Type="http://schemas.openxmlformats.org/officeDocument/2006/relationships/slideLayout" Target="../slideLayouts/slideLayout49.xml"/><Relationship Id="rId18" Type="http://schemas.openxmlformats.org/officeDocument/2006/relationships/slideLayout" Target="../slideLayouts/slideLayout50.xml"/><Relationship Id="rId19" Type="http://schemas.openxmlformats.org/officeDocument/2006/relationships/theme" Target="../theme/theme3.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theme" Target="../theme/theme4.xml"/><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3.xml"/><Relationship Id="rId12" Type="http://schemas.openxmlformats.org/officeDocument/2006/relationships/slideLayout" Target="../slideLayouts/slideLayout74.xml"/><Relationship Id="rId13" Type="http://schemas.openxmlformats.org/officeDocument/2006/relationships/slideLayout" Target="../slideLayouts/slideLayout75.xml"/><Relationship Id="rId14" Type="http://schemas.openxmlformats.org/officeDocument/2006/relationships/slideLayout" Target="../slideLayouts/slideLayout76.xml"/><Relationship Id="rId15" Type="http://schemas.openxmlformats.org/officeDocument/2006/relationships/slideLayout" Target="../slideLayouts/slideLayout77.xml"/><Relationship Id="rId16" Type="http://schemas.openxmlformats.org/officeDocument/2006/relationships/slideLayout" Target="../slideLayouts/slideLayout78.xml"/><Relationship Id="rId17" Type="http://schemas.openxmlformats.org/officeDocument/2006/relationships/slideLayout" Target="../slideLayouts/slideLayout79.xml"/><Relationship Id="rId18" Type="http://schemas.openxmlformats.org/officeDocument/2006/relationships/slideLayout" Target="../slideLayouts/slideLayout80.xml"/><Relationship Id="rId19" Type="http://schemas.openxmlformats.org/officeDocument/2006/relationships/theme" Target="../theme/theme5.xml"/><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9" Type="http://schemas.openxmlformats.org/officeDocument/2006/relationships/slideLayout" Target="../slideLayouts/slideLayout71.xml"/><Relationship Id="rId10"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slideLayout" Target="../slideLayouts/slideLayout93.xml"/><Relationship Id="rId14" Type="http://schemas.openxmlformats.org/officeDocument/2006/relationships/theme" Target="../theme/theme6.xml"/><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102.xml"/><Relationship Id="rId20" Type="http://schemas.openxmlformats.org/officeDocument/2006/relationships/slideLayout" Target="../slideLayouts/slideLayout113.xml"/><Relationship Id="rId21" Type="http://schemas.openxmlformats.org/officeDocument/2006/relationships/slideLayout" Target="../slideLayouts/slideLayout114.xml"/><Relationship Id="rId22" Type="http://schemas.openxmlformats.org/officeDocument/2006/relationships/slideLayout" Target="../slideLayouts/slideLayout115.xml"/><Relationship Id="rId23" Type="http://schemas.openxmlformats.org/officeDocument/2006/relationships/theme" Target="../theme/theme7.xml"/><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Relationship Id="rId16" Type="http://schemas.openxmlformats.org/officeDocument/2006/relationships/slideLayout" Target="../slideLayouts/slideLayout109.xml"/><Relationship Id="rId17" Type="http://schemas.openxmlformats.org/officeDocument/2006/relationships/slideLayout" Target="../slideLayouts/slideLayout110.xml"/><Relationship Id="rId18" Type="http://schemas.openxmlformats.org/officeDocument/2006/relationships/slideLayout" Target="../slideLayouts/slideLayout111.xml"/><Relationship Id="rId19" Type="http://schemas.openxmlformats.org/officeDocument/2006/relationships/slideLayout" Target="../slideLayouts/slideLayout112.xml"/><Relationship Id="rId1" Type="http://schemas.openxmlformats.org/officeDocument/2006/relationships/slideLayout" Target="../slideLayouts/slideLayout94.xml"/><Relationship Id="rId2" Type="http://schemas.openxmlformats.org/officeDocument/2006/relationships/slideLayout" Target="../slideLayouts/slideLayout95.xml"/><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24.xml"/><Relationship Id="rId20" Type="http://schemas.openxmlformats.org/officeDocument/2006/relationships/slideLayout" Target="../slideLayouts/slideLayout135.xml"/><Relationship Id="rId21" Type="http://schemas.openxmlformats.org/officeDocument/2006/relationships/slideLayout" Target="../slideLayouts/slideLayout136.xml"/><Relationship Id="rId22" Type="http://schemas.openxmlformats.org/officeDocument/2006/relationships/slideLayout" Target="../slideLayouts/slideLayout137.xml"/><Relationship Id="rId23" Type="http://schemas.openxmlformats.org/officeDocument/2006/relationships/slideLayout" Target="../slideLayouts/slideLayout138.xml"/><Relationship Id="rId24" Type="http://schemas.openxmlformats.org/officeDocument/2006/relationships/theme" Target="../theme/theme8.xml"/><Relationship Id="rId10" Type="http://schemas.openxmlformats.org/officeDocument/2006/relationships/slideLayout" Target="../slideLayouts/slideLayout125.xml"/><Relationship Id="rId11" Type="http://schemas.openxmlformats.org/officeDocument/2006/relationships/slideLayout" Target="../slideLayouts/slideLayout126.xml"/><Relationship Id="rId12" Type="http://schemas.openxmlformats.org/officeDocument/2006/relationships/slideLayout" Target="../slideLayouts/slideLayout127.xml"/><Relationship Id="rId13" Type="http://schemas.openxmlformats.org/officeDocument/2006/relationships/slideLayout" Target="../slideLayouts/slideLayout128.xml"/><Relationship Id="rId14" Type="http://schemas.openxmlformats.org/officeDocument/2006/relationships/slideLayout" Target="../slideLayouts/slideLayout129.xml"/><Relationship Id="rId15" Type="http://schemas.openxmlformats.org/officeDocument/2006/relationships/slideLayout" Target="../slideLayouts/slideLayout130.xml"/><Relationship Id="rId16" Type="http://schemas.openxmlformats.org/officeDocument/2006/relationships/slideLayout" Target="../slideLayouts/slideLayout131.xml"/><Relationship Id="rId17" Type="http://schemas.openxmlformats.org/officeDocument/2006/relationships/slideLayout" Target="../slideLayouts/slideLayout132.xml"/><Relationship Id="rId18" Type="http://schemas.openxmlformats.org/officeDocument/2006/relationships/slideLayout" Target="../slideLayouts/slideLayout133.xml"/><Relationship Id="rId19" Type="http://schemas.openxmlformats.org/officeDocument/2006/relationships/slideLayout" Target="../slideLayouts/slideLayout134.xml"/><Relationship Id="rId1" Type="http://schemas.openxmlformats.org/officeDocument/2006/relationships/slideLayout" Target="../slideLayouts/slideLayout116.xml"/><Relationship Id="rId2" Type="http://schemas.openxmlformats.org/officeDocument/2006/relationships/slideLayout" Target="../slideLayouts/slideLayout117.xml"/><Relationship Id="rId3" Type="http://schemas.openxmlformats.org/officeDocument/2006/relationships/slideLayout" Target="../slideLayouts/slideLayout118.xml"/><Relationship Id="rId4" Type="http://schemas.openxmlformats.org/officeDocument/2006/relationships/slideLayout" Target="../slideLayouts/slideLayout119.xml"/><Relationship Id="rId5" Type="http://schemas.openxmlformats.org/officeDocument/2006/relationships/slideLayout" Target="../slideLayouts/slideLayout120.xml"/><Relationship Id="rId6" Type="http://schemas.openxmlformats.org/officeDocument/2006/relationships/slideLayout" Target="../slideLayouts/slideLayout121.xml"/><Relationship Id="rId7" Type="http://schemas.openxmlformats.org/officeDocument/2006/relationships/slideLayout" Target="../slideLayouts/slideLayout122.xml"/><Relationship Id="rId8"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013" y="179388"/>
            <a:ext cx="1783080" cy="43434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57400" y="182880"/>
            <a:ext cx="2194560" cy="43434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105968" y="4727448"/>
            <a:ext cx="1809432" cy="201168"/>
          </a:xfrm>
          <a:prstGeom prst="rect">
            <a:avLst/>
          </a:prstGeom>
        </p:spPr>
        <p:txBody>
          <a:bodyPr vert="horz" lIns="0" tIns="0" rIns="0" bIns="0" rtlCol="0" anchor="b" anchorCtr="0"/>
          <a:lstStyle>
            <a:lvl1pPr algn="r">
              <a:defRPr sz="600">
                <a:solidFill>
                  <a:schemeClr val="tx1">
                    <a:tint val="75000"/>
                  </a:schemeClr>
                </a:solidFill>
                <a:latin typeface="Arial"/>
                <a:cs typeface="Arial"/>
              </a:defRPr>
            </a:lvl1pPr>
          </a:lstStyle>
          <a:p>
            <a:r>
              <a:rPr lang="en-US" smtClean="0"/>
              <a:t>05/18/2016</a:t>
            </a:r>
            <a:endParaRPr lang="en-US" dirty="0"/>
          </a:p>
        </p:txBody>
      </p:sp>
      <p:sp>
        <p:nvSpPr>
          <p:cNvPr id="5"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chemeClr val="tx1">
                    <a:tint val="75000"/>
                  </a:schemeClr>
                </a:solidFill>
                <a:latin typeface="Arial"/>
                <a:cs typeface="Arial"/>
              </a:defRPr>
            </a:lvl1pPr>
          </a:lstStyle>
          <a:p>
            <a:r>
              <a:rPr lang="de-DE" dirty="0" smtClean="0"/>
              <a:t>The Cognitive Business Narrative / 05.18.2016</a:t>
            </a:r>
          </a:p>
        </p:txBody>
      </p:sp>
      <p:sp>
        <p:nvSpPr>
          <p:cNvPr id="6"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chemeClr val="tx1">
                    <a:tint val="75000"/>
                  </a:schemeClr>
                </a:solidFill>
                <a:latin typeface="Arial"/>
                <a:cs typeface="Arial"/>
              </a:defRPr>
            </a:lvl1p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595807483"/>
      </p:ext>
    </p:extLst>
  </p:cSld>
  <p:clrMap bg1="lt1" tx1="dk1" bg2="lt2" tx2="dk2" accent1="accent1" accent2="accent2" accent3="accent3" accent4="accent4" accent5="accent5" accent6="accent6" hlink="hlink" folHlink="folHlink"/>
  <p:sldLayoutIdLst>
    <p:sldLayoutId id="2147483764" r:id="rId1"/>
    <p:sldLayoutId id="2147483795" r:id="rId2"/>
    <p:sldLayoutId id="2147483765" r:id="rId3"/>
    <p:sldLayoutId id="2147483766" r:id="rId4"/>
    <p:sldLayoutId id="2147483767" r:id="rId5"/>
    <p:sldLayoutId id="2147483768" r:id="rId6"/>
    <p:sldLayoutId id="2147483769" r:id="rId7"/>
    <p:sldLayoutId id="2147483780" r:id="rId8"/>
    <p:sldLayoutId id="2147483770" r:id="rId9"/>
    <p:sldLayoutId id="2147483771" r:id="rId10"/>
    <p:sldLayoutId id="2147483772" r:id="rId11"/>
    <p:sldLayoutId id="2147483773" r:id="rId12"/>
    <p:sldLayoutId id="2147483790" r:id="rId13"/>
    <p:sldLayoutId id="2147483796" r:id="rId14"/>
  </p:sldLayoutIdLst>
  <p:hf hdr="0" dt="0"/>
  <p:txStyles>
    <p:titleStyle>
      <a:lvl1pPr algn="l" defTabSz="457200" rtl="0" eaLnBrk="1" latinLnBrk="0" hangingPunct="1">
        <a:spcBef>
          <a:spcPct val="0"/>
        </a:spcBef>
        <a:buNone/>
        <a:defRPr sz="1600" kern="1200">
          <a:solidFill>
            <a:schemeClr val="bg1"/>
          </a:solidFill>
          <a:latin typeface="Arial"/>
          <a:ea typeface="+mj-ea"/>
          <a:cs typeface="Arial"/>
        </a:defRPr>
      </a:lvl1pPr>
    </p:titleStyle>
    <p:bodyStyle>
      <a:lvl1pPr marL="0" indent="0" algn="l" defTabSz="457200" rtl="0" eaLnBrk="1" latinLnBrk="0" hangingPunct="1">
        <a:spcBef>
          <a:spcPts val="1500"/>
        </a:spcBef>
        <a:buFont typeface="Arial"/>
        <a:buNone/>
        <a:defRPr sz="1500" kern="1200">
          <a:solidFill>
            <a:schemeClr val="bg1"/>
          </a:solidFill>
          <a:latin typeface="Arial"/>
          <a:ea typeface="+mn-ea"/>
          <a:cs typeface="Arial"/>
        </a:defRPr>
      </a:lvl1pPr>
      <a:lvl2pPr marL="173038" indent="-173038" algn="l" defTabSz="457200" rtl="0" eaLnBrk="1" latinLnBrk="0" hangingPunct="1">
        <a:spcBef>
          <a:spcPct val="20000"/>
        </a:spcBef>
        <a:buFont typeface="Arial"/>
        <a:buChar char="–"/>
        <a:defRPr sz="1500" kern="1200">
          <a:solidFill>
            <a:schemeClr val="bg1"/>
          </a:solidFill>
          <a:latin typeface="Arial"/>
          <a:ea typeface="+mn-ea"/>
          <a:cs typeface="Arial"/>
        </a:defRPr>
      </a:lvl2pPr>
      <a:lvl3pPr marL="396875" indent="-173038" algn="l" defTabSz="457200" rtl="0" eaLnBrk="1" latinLnBrk="0" hangingPunct="1">
        <a:spcBef>
          <a:spcPct val="20000"/>
        </a:spcBef>
        <a:buFont typeface="Arial"/>
        <a:buChar char="•"/>
        <a:defRPr sz="1500" kern="1200">
          <a:solidFill>
            <a:schemeClr val="bg1"/>
          </a:solidFill>
          <a:latin typeface="Arial"/>
          <a:ea typeface="+mn-ea"/>
          <a:cs typeface="Arial"/>
        </a:defRPr>
      </a:lvl3pPr>
      <a:lvl4pPr marL="625475" indent="-168275" algn="l" defTabSz="457200" rtl="0" eaLnBrk="1" latinLnBrk="0" hangingPunct="1">
        <a:spcBef>
          <a:spcPct val="20000"/>
        </a:spcBef>
        <a:buFont typeface="Arial"/>
        <a:buChar char="–"/>
        <a:defRPr sz="1500" kern="1200">
          <a:solidFill>
            <a:schemeClr val="bg1"/>
          </a:solidFill>
          <a:latin typeface="Arial"/>
          <a:ea typeface="+mn-ea"/>
          <a:cs typeface="Arial"/>
        </a:defRPr>
      </a:lvl4pPr>
      <a:lvl5pPr marL="803275" indent="-173038" algn="l" defTabSz="457200" rtl="0" eaLnBrk="1" latinLnBrk="0" hangingPunct="1">
        <a:spcBef>
          <a:spcPct val="20000"/>
        </a:spcBef>
        <a:buFont typeface="Arial"/>
        <a:buChar char="»"/>
        <a:defRPr sz="15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013" y="179388"/>
            <a:ext cx="1783080" cy="43434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57400" y="182880"/>
            <a:ext cx="2194560" cy="43434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105968" y="4727448"/>
            <a:ext cx="1809432" cy="201168"/>
          </a:xfrm>
          <a:prstGeom prst="rect">
            <a:avLst/>
          </a:prstGeom>
        </p:spPr>
        <p:txBody>
          <a:bodyPr vert="horz" lIns="0" tIns="0" rIns="0" bIns="0" rtlCol="0" anchor="b" anchorCtr="0"/>
          <a:lstStyle>
            <a:lvl1pPr algn="r">
              <a:defRPr sz="600">
                <a:solidFill>
                  <a:schemeClr val="bg1"/>
                </a:solidFill>
                <a:latin typeface="Arial"/>
                <a:cs typeface="Arial"/>
              </a:defRPr>
            </a:lvl1pPr>
          </a:lstStyle>
          <a:p>
            <a:r>
              <a:rPr lang="en-US" smtClean="0"/>
              <a:t>05/18/2016</a:t>
            </a:r>
            <a:endParaRPr lang="en-US" dirty="0"/>
          </a:p>
        </p:txBody>
      </p:sp>
      <p:sp>
        <p:nvSpPr>
          <p:cNvPr id="5"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chemeClr val="bg1"/>
                </a:solidFill>
                <a:latin typeface="Arial"/>
                <a:cs typeface="Arial"/>
              </a:defRPr>
            </a:lvl1pPr>
          </a:lstStyle>
          <a:p>
            <a:r>
              <a:rPr lang="de-DE" dirty="0" smtClean="0"/>
              <a:t>The Cognitive Business Narrative / 05.18.2016</a:t>
            </a:r>
          </a:p>
        </p:txBody>
      </p:sp>
      <p:sp>
        <p:nvSpPr>
          <p:cNvPr id="6"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chemeClr val="bg1"/>
                </a:solidFill>
                <a:latin typeface="Arial"/>
                <a:cs typeface="Arial"/>
              </a:defRPr>
            </a:lvl1p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195845145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81" r:id="rId7"/>
    <p:sldLayoutId id="2147483754" r:id="rId8"/>
    <p:sldLayoutId id="2147483755" r:id="rId9"/>
    <p:sldLayoutId id="2147483756" r:id="rId10"/>
    <p:sldLayoutId id="2147483757" r:id="rId11"/>
    <p:sldLayoutId id="2147483799" r:id="rId12"/>
    <p:sldLayoutId id="2147483800" r:id="rId13"/>
    <p:sldLayoutId id="2147483801" r:id="rId14"/>
    <p:sldLayoutId id="2147483785" r:id="rId15"/>
    <p:sldLayoutId id="2147483786" r:id="rId16"/>
    <p:sldLayoutId id="2147483792" r:id="rId17"/>
    <p:sldLayoutId id="2147483798" r:id="rId18"/>
  </p:sldLayoutIdLst>
  <p:hf hdr="0" dt="0"/>
  <p:txStyles>
    <p:titleStyle>
      <a:lvl1pPr algn="l" defTabSz="457200" rtl="0" eaLnBrk="1" latinLnBrk="0" hangingPunct="1">
        <a:spcBef>
          <a:spcPct val="0"/>
        </a:spcBef>
        <a:buNone/>
        <a:defRPr sz="1600" kern="1200">
          <a:solidFill>
            <a:schemeClr val="bg1"/>
          </a:solidFill>
          <a:latin typeface="Arial"/>
          <a:ea typeface="+mj-ea"/>
          <a:cs typeface="Arial"/>
        </a:defRPr>
      </a:lvl1pPr>
    </p:titleStyle>
    <p:bodyStyle>
      <a:lvl1pPr marL="0" indent="0" algn="l" defTabSz="457200" rtl="0" eaLnBrk="1" latinLnBrk="0" hangingPunct="1">
        <a:spcBef>
          <a:spcPts val="1500"/>
        </a:spcBef>
        <a:buFont typeface="Arial"/>
        <a:buNone/>
        <a:defRPr sz="1500" kern="1200">
          <a:solidFill>
            <a:schemeClr val="bg1"/>
          </a:solidFill>
          <a:latin typeface="Arial"/>
          <a:ea typeface="+mn-ea"/>
          <a:cs typeface="Arial"/>
        </a:defRPr>
      </a:lvl1pPr>
      <a:lvl2pPr marL="173038" indent="-173038" algn="l" defTabSz="457200" rtl="0" eaLnBrk="1" latinLnBrk="0" hangingPunct="1">
        <a:spcBef>
          <a:spcPct val="20000"/>
        </a:spcBef>
        <a:buFont typeface="Arial"/>
        <a:buChar char="–"/>
        <a:defRPr sz="1500" kern="1200">
          <a:solidFill>
            <a:schemeClr val="bg1"/>
          </a:solidFill>
          <a:latin typeface="Arial"/>
          <a:ea typeface="+mn-ea"/>
          <a:cs typeface="Arial"/>
        </a:defRPr>
      </a:lvl2pPr>
      <a:lvl3pPr marL="396875" indent="-173038" algn="l" defTabSz="457200" rtl="0" eaLnBrk="1" latinLnBrk="0" hangingPunct="1">
        <a:spcBef>
          <a:spcPct val="20000"/>
        </a:spcBef>
        <a:buFont typeface="Arial"/>
        <a:buChar char="•"/>
        <a:defRPr sz="1500" kern="1200">
          <a:solidFill>
            <a:schemeClr val="bg1"/>
          </a:solidFill>
          <a:latin typeface="Arial"/>
          <a:ea typeface="+mn-ea"/>
          <a:cs typeface="Arial"/>
        </a:defRPr>
      </a:lvl3pPr>
      <a:lvl4pPr marL="625475" indent="-168275" algn="l" defTabSz="457200" rtl="0" eaLnBrk="1" latinLnBrk="0" hangingPunct="1">
        <a:spcBef>
          <a:spcPct val="20000"/>
        </a:spcBef>
        <a:buFont typeface="Arial"/>
        <a:buChar char="–"/>
        <a:defRPr sz="1500" kern="1200">
          <a:solidFill>
            <a:schemeClr val="bg1"/>
          </a:solidFill>
          <a:latin typeface="Arial"/>
          <a:ea typeface="+mn-ea"/>
          <a:cs typeface="Arial"/>
        </a:defRPr>
      </a:lvl4pPr>
      <a:lvl5pPr marL="803275" indent="-173038" algn="l" defTabSz="457200" rtl="0" eaLnBrk="1" latinLnBrk="0" hangingPunct="1">
        <a:spcBef>
          <a:spcPct val="20000"/>
        </a:spcBef>
        <a:buFont typeface="Arial"/>
        <a:buChar char="»"/>
        <a:defRPr sz="15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013" y="179388"/>
            <a:ext cx="1783080" cy="43434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57400" y="182880"/>
            <a:ext cx="2194560" cy="43434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105968" y="4727448"/>
            <a:ext cx="1809432" cy="201168"/>
          </a:xfrm>
          <a:prstGeom prst="rect">
            <a:avLst/>
          </a:prstGeom>
        </p:spPr>
        <p:txBody>
          <a:bodyPr vert="horz" lIns="0" tIns="0" rIns="0" bIns="0" rtlCol="0" anchor="b" anchorCtr="0"/>
          <a:lstStyle>
            <a:lvl1pPr algn="r">
              <a:defRPr sz="600">
                <a:solidFill>
                  <a:srgbClr val="FFFFFF"/>
                </a:solidFill>
                <a:latin typeface="Arial"/>
                <a:cs typeface="Arial"/>
              </a:defRPr>
            </a:lvl1pPr>
          </a:lstStyle>
          <a:p>
            <a:r>
              <a:rPr lang="en-US" smtClean="0"/>
              <a:t>05/18/2016</a:t>
            </a:r>
            <a:endParaRPr lang="en-US" dirty="0"/>
          </a:p>
        </p:txBody>
      </p:sp>
      <p:sp>
        <p:nvSpPr>
          <p:cNvPr id="5"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r>
              <a:rPr lang="de-DE" dirty="0" smtClean="0"/>
              <a:t>The Cognitive Business Narrative / 05.18.2016</a:t>
            </a:r>
          </a:p>
        </p:txBody>
      </p:sp>
      <p:sp>
        <p:nvSpPr>
          <p:cNvPr id="6"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2703029040"/>
      </p:ext>
    </p:extLst>
  </p:cSld>
  <p:clrMap bg1="lt1" tx1="dk1" bg2="lt2" tx2="dk2" accent1="accent1" accent2="accent2" accent3="accent3" accent4="accent4" accent5="accent5" accent6="accent6" hlink="hlink" folHlink="folHlink"/>
  <p:sldLayoutIdLst>
    <p:sldLayoutId id="2147483649" r:id="rId1"/>
    <p:sldLayoutId id="2147483794" r:id="rId2"/>
    <p:sldLayoutId id="2147483802" r:id="rId3"/>
    <p:sldLayoutId id="2147483650" r:id="rId4"/>
    <p:sldLayoutId id="2147483691" r:id="rId5"/>
    <p:sldLayoutId id="2147483687" r:id="rId6"/>
    <p:sldLayoutId id="2147483722" r:id="rId7"/>
    <p:sldLayoutId id="2147483661" r:id="rId8"/>
    <p:sldLayoutId id="2147483782" r:id="rId9"/>
    <p:sldLayoutId id="2147483662" r:id="rId10"/>
    <p:sldLayoutId id="2147483654" r:id="rId11"/>
    <p:sldLayoutId id="2147483660" r:id="rId12"/>
    <p:sldLayoutId id="2147483655" r:id="rId13"/>
    <p:sldLayoutId id="2147483803" r:id="rId14"/>
    <p:sldLayoutId id="2147483804" r:id="rId15"/>
    <p:sldLayoutId id="2147483805" r:id="rId16"/>
    <p:sldLayoutId id="2147483806" r:id="rId17"/>
    <p:sldLayoutId id="2147483908" r:id="rId18"/>
  </p:sldLayoutIdLst>
  <p:hf hdr="0" dt="0"/>
  <p:txStyles>
    <p:titleStyle>
      <a:lvl1pPr algn="l" defTabSz="457200" rtl="0" eaLnBrk="1" latinLnBrk="0" hangingPunct="1">
        <a:spcBef>
          <a:spcPct val="0"/>
        </a:spcBef>
        <a:buNone/>
        <a:defRPr sz="1600" kern="1200">
          <a:solidFill>
            <a:srgbClr val="FFFFFF"/>
          </a:solidFill>
          <a:latin typeface="Arial"/>
          <a:ea typeface="+mj-ea"/>
          <a:cs typeface="Arial"/>
        </a:defRPr>
      </a:lvl1pPr>
    </p:titleStyle>
    <p:bodyStyle>
      <a:lvl1pPr marL="0" indent="0" algn="l" defTabSz="457200" rtl="0" eaLnBrk="1" latinLnBrk="0" hangingPunct="1">
        <a:spcBef>
          <a:spcPts val="1500"/>
        </a:spcBef>
        <a:buFont typeface="Arial"/>
        <a:buNone/>
        <a:defRPr sz="1500" kern="1200">
          <a:solidFill>
            <a:srgbClr val="FFFFFF"/>
          </a:solidFill>
          <a:latin typeface="Arial"/>
          <a:ea typeface="+mn-ea"/>
          <a:cs typeface="Arial"/>
        </a:defRPr>
      </a:lvl1pPr>
      <a:lvl2pPr marL="173038" indent="-173038" algn="l" defTabSz="457200" rtl="0" eaLnBrk="1" latinLnBrk="0" hangingPunct="1">
        <a:spcBef>
          <a:spcPct val="20000"/>
        </a:spcBef>
        <a:buFont typeface="Arial"/>
        <a:buChar char="–"/>
        <a:defRPr sz="1500" kern="1200">
          <a:solidFill>
            <a:srgbClr val="FFFFFF"/>
          </a:solidFill>
          <a:latin typeface="Arial"/>
          <a:ea typeface="+mn-ea"/>
          <a:cs typeface="Arial"/>
        </a:defRPr>
      </a:lvl2pPr>
      <a:lvl3pPr marL="396875" indent="-173038" algn="l" defTabSz="457200" rtl="0" eaLnBrk="1" latinLnBrk="0" hangingPunct="1">
        <a:spcBef>
          <a:spcPct val="20000"/>
        </a:spcBef>
        <a:buFont typeface="Arial"/>
        <a:buChar char="•"/>
        <a:defRPr sz="1500" kern="1200">
          <a:solidFill>
            <a:srgbClr val="FFFFFF"/>
          </a:solidFill>
          <a:latin typeface="Arial"/>
          <a:ea typeface="+mn-ea"/>
          <a:cs typeface="Arial"/>
        </a:defRPr>
      </a:lvl3pPr>
      <a:lvl4pPr marL="625475" indent="-168275" algn="l" defTabSz="457200" rtl="0" eaLnBrk="1" latinLnBrk="0" hangingPunct="1">
        <a:spcBef>
          <a:spcPct val="20000"/>
        </a:spcBef>
        <a:buFont typeface="Arial"/>
        <a:buChar char="–"/>
        <a:defRPr sz="1500" kern="1200">
          <a:solidFill>
            <a:srgbClr val="FFFFFF"/>
          </a:solidFill>
          <a:latin typeface="Arial"/>
          <a:ea typeface="+mn-ea"/>
          <a:cs typeface="Arial"/>
        </a:defRPr>
      </a:lvl4pPr>
      <a:lvl5pPr marL="803275" indent="-173038" algn="l" defTabSz="457200" rtl="0" eaLnBrk="1" latinLnBrk="0" hangingPunct="1">
        <a:spcBef>
          <a:spcPct val="20000"/>
        </a:spcBef>
        <a:buFont typeface="Arial"/>
        <a:buChar char="»"/>
        <a:defRPr sz="15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013" y="179388"/>
            <a:ext cx="1783080" cy="43434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57400" y="182880"/>
            <a:ext cx="2194560" cy="43434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105968" y="4727448"/>
            <a:ext cx="1809432" cy="201168"/>
          </a:xfrm>
          <a:prstGeom prst="rect">
            <a:avLst/>
          </a:prstGeom>
        </p:spPr>
        <p:txBody>
          <a:bodyPr vert="horz" lIns="0" tIns="0" rIns="0" bIns="0" rtlCol="0" anchor="b" anchorCtr="0"/>
          <a:lstStyle>
            <a:lvl1pPr algn="r">
              <a:defRPr sz="600">
                <a:solidFill>
                  <a:srgbClr val="FFFFFF"/>
                </a:solidFill>
                <a:latin typeface="Arial"/>
                <a:cs typeface="Arial"/>
              </a:defRPr>
            </a:lvl1pPr>
          </a:lstStyle>
          <a:p>
            <a:r>
              <a:rPr lang="en-US" smtClean="0"/>
              <a:t>05/18/2016</a:t>
            </a:r>
            <a:endParaRPr lang="en-US" dirty="0"/>
          </a:p>
        </p:txBody>
      </p:sp>
      <p:sp>
        <p:nvSpPr>
          <p:cNvPr id="5"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r>
              <a:rPr lang="de-DE" dirty="0" smtClean="0"/>
              <a:t>The Cognitive Business Narrative / 05.18.2016</a:t>
            </a:r>
          </a:p>
        </p:txBody>
      </p:sp>
      <p:sp>
        <p:nvSpPr>
          <p:cNvPr id="6"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337822537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83" r:id="rId7"/>
    <p:sldLayoutId id="2147483738" r:id="rId8"/>
    <p:sldLayoutId id="2147483739" r:id="rId9"/>
    <p:sldLayoutId id="2147483740" r:id="rId10"/>
    <p:sldLayoutId id="2147483741" r:id="rId11"/>
    <p:sldLayoutId id="2147483788" r:id="rId12"/>
  </p:sldLayoutIdLst>
  <p:hf hdr="0" dt="0"/>
  <p:txStyles>
    <p:titleStyle>
      <a:lvl1pPr algn="l" defTabSz="457200" rtl="0" eaLnBrk="1" latinLnBrk="0" hangingPunct="1">
        <a:spcBef>
          <a:spcPct val="0"/>
        </a:spcBef>
        <a:buNone/>
        <a:defRPr sz="1600" kern="1200">
          <a:solidFill>
            <a:srgbClr val="FFFFFF"/>
          </a:solidFill>
          <a:latin typeface="Arial"/>
          <a:ea typeface="+mj-ea"/>
          <a:cs typeface="Arial"/>
        </a:defRPr>
      </a:lvl1pPr>
    </p:titleStyle>
    <p:bodyStyle>
      <a:lvl1pPr marL="0" indent="0" algn="l" defTabSz="457200" rtl="0" eaLnBrk="1" latinLnBrk="0" hangingPunct="1">
        <a:spcBef>
          <a:spcPts val="1500"/>
        </a:spcBef>
        <a:buFont typeface="Arial"/>
        <a:buNone/>
        <a:defRPr sz="1500" kern="1200">
          <a:solidFill>
            <a:srgbClr val="FFFFFF"/>
          </a:solidFill>
          <a:latin typeface="Arial"/>
          <a:ea typeface="+mn-ea"/>
          <a:cs typeface="Arial"/>
        </a:defRPr>
      </a:lvl1pPr>
      <a:lvl2pPr marL="173038" indent="-173038" algn="l" defTabSz="457200" rtl="0" eaLnBrk="1" latinLnBrk="0" hangingPunct="1">
        <a:spcBef>
          <a:spcPct val="20000"/>
        </a:spcBef>
        <a:buFont typeface="Arial"/>
        <a:buChar char="–"/>
        <a:defRPr sz="1500" kern="1200">
          <a:solidFill>
            <a:srgbClr val="FFFFFF"/>
          </a:solidFill>
          <a:latin typeface="Arial"/>
          <a:ea typeface="+mn-ea"/>
          <a:cs typeface="Arial"/>
        </a:defRPr>
      </a:lvl2pPr>
      <a:lvl3pPr marL="396875" indent="-173038" algn="l" defTabSz="457200" rtl="0" eaLnBrk="1" latinLnBrk="0" hangingPunct="1">
        <a:spcBef>
          <a:spcPct val="20000"/>
        </a:spcBef>
        <a:buFont typeface="Arial"/>
        <a:buChar char="•"/>
        <a:defRPr sz="1500" kern="1200">
          <a:solidFill>
            <a:srgbClr val="FFFFFF"/>
          </a:solidFill>
          <a:latin typeface="Arial"/>
          <a:ea typeface="+mn-ea"/>
          <a:cs typeface="Arial"/>
        </a:defRPr>
      </a:lvl3pPr>
      <a:lvl4pPr marL="625475" indent="-168275" algn="l" defTabSz="457200" rtl="0" eaLnBrk="1" latinLnBrk="0" hangingPunct="1">
        <a:spcBef>
          <a:spcPct val="20000"/>
        </a:spcBef>
        <a:buFont typeface="Arial"/>
        <a:buChar char="–"/>
        <a:defRPr sz="1500" kern="1200">
          <a:solidFill>
            <a:srgbClr val="FFFFFF"/>
          </a:solidFill>
          <a:latin typeface="Arial"/>
          <a:ea typeface="+mn-ea"/>
          <a:cs typeface="Arial"/>
        </a:defRPr>
      </a:lvl4pPr>
      <a:lvl5pPr marL="803275" indent="-173038" algn="l" defTabSz="457200" rtl="0" eaLnBrk="1" latinLnBrk="0" hangingPunct="1">
        <a:spcBef>
          <a:spcPct val="20000"/>
        </a:spcBef>
        <a:buFont typeface="Arial"/>
        <a:buChar char="»"/>
        <a:defRPr sz="15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85750" y="476250"/>
            <a:ext cx="809815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dirty="0" smtClean="0"/>
              <a:t>Click to edit Master title style</a:t>
            </a:r>
          </a:p>
        </p:txBody>
      </p:sp>
      <p:sp>
        <p:nvSpPr>
          <p:cNvPr id="9" name="Rectangle 8"/>
          <p:cNvSpPr/>
          <p:nvPr userDrawn="1"/>
        </p:nvSpPr>
        <p:spPr>
          <a:xfrm>
            <a:off x="0" y="4905375"/>
            <a:ext cx="9144000" cy="238125"/>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388">
              <a:defRPr/>
            </a:pPr>
            <a:endParaRPr lang="en-US" sz="1625" dirty="0">
              <a:solidFill>
                <a:prstClr val="white"/>
              </a:solidFill>
            </a:endParaRPr>
          </a:p>
        </p:txBody>
      </p:sp>
      <p:sp>
        <p:nvSpPr>
          <p:cNvPr id="1028" name="Text Placeholder 2"/>
          <p:cNvSpPr>
            <a:spLocks noGrp="1"/>
          </p:cNvSpPr>
          <p:nvPr>
            <p:ph type="body" idx="1"/>
          </p:nvPr>
        </p:nvSpPr>
        <p:spPr bwMode="auto">
          <a:xfrm>
            <a:off x="285750" y="1200547"/>
            <a:ext cx="8400852" cy="339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6553399" y="4938713"/>
            <a:ext cx="2133203" cy="171450"/>
          </a:xfrm>
          <a:prstGeom prst="rect">
            <a:avLst/>
          </a:prstGeom>
        </p:spPr>
        <p:txBody>
          <a:bodyPr vert="horz" wrap="square" lIns="130622" tIns="65311" rIns="130622" bIns="65311" numCol="1" anchor="ctr" anchorCtr="0" compatLnSpc="1">
            <a:prstTxWarp prst="textNoShape">
              <a:avLst/>
            </a:prstTxWarp>
          </a:bodyPr>
          <a:lstStyle>
            <a:lvl1pPr algn="r">
              <a:defRPr sz="875">
                <a:solidFill>
                  <a:srgbClr val="929292"/>
                </a:solidFill>
                <a:latin typeface="Calibri Light" panose="020F0302020204030204" pitchFamily="34" charset="0"/>
              </a:defRPr>
            </a:lvl1pPr>
          </a:lstStyle>
          <a:p>
            <a:pPr defTabSz="815578" fontAlgn="base">
              <a:spcBef>
                <a:spcPct val="0"/>
              </a:spcBef>
              <a:spcAft>
                <a:spcPct val="0"/>
              </a:spcAft>
            </a:pPr>
            <a:fld id="{BDA1C353-5D38-4C5C-8D25-B1ED6D5DE954}" type="slidenum">
              <a:rPr lang="en-US" smtClean="0">
                <a:cs typeface="Arial" panose="020B0604020202020204" pitchFamily="34" charset="0"/>
              </a:rPr>
              <a:pPr defTabSz="815578" fontAlgn="base">
                <a:spcBef>
                  <a:spcPct val="0"/>
                </a:spcBef>
                <a:spcAft>
                  <a:spcPct val="0"/>
                </a:spcAft>
              </a:pPr>
              <a:t>‹#›</a:t>
            </a:fld>
            <a:endParaRPr lang="en-US" dirty="0">
              <a:cs typeface="Arial" panose="020B0604020202020204" pitchFamily="34" charset="0"/>
            </a:endParaRPr>
          </a:p>
        </p:txBody>
      </p:sp>
      <p:sp>
        <p:nvSpPr>
          <p:cNvPr id="1031" name="Rectangle 7"/>
          <p:cNvSpPr>
            <a:spLocks noChangeArrowheads="1"/>
          </p:cNvSpPr>
          <p:nvPr userDrawn="1"/>
        </p:nvSpPr>
        <p:spPr bwMode="auto">
          <a:xfrm>
            <a:off x="0" y="4937876"/>
            <a:ext cx="45720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a:solidFill>
                  <a:schemeClr val="tx1"/>
                </a:solidFill>
                <a:latin typeface="Calibri" panose="020F0502020204030204" pitchFamily="34" charset="0"/>
                <a:cs typeface="Arial" panose="020B0604020202020204" pitchFamily="34" charset="0"/>
              </a:defRPr>
            </a:lvl1pPr>
            <a:lvl2pPr marL="742950" indent="-285750" eaLnBrk="0" hangingPunct="0">
              <a:defRPr sz="2600">
                <a:solidFill>
                  <a:schemeClr val="tx1"/>
                </a:solidFill>
                <a:latin typeface="Calibri" panose="020F0502020204030204" pitchFamily="34" charset="0"/>
                <a:cs typeface="Arial" panose="020B0604020202020204" pitchFamily="34" charset="0"/>
              </a:defRPr>
            </a:lvl2pPr>
            <a:lvl3pPr marL="1143000" indent="-228600" eaLnBrk="0" hangingPunct="0">
              <a:defRPr sz="2600">
                <a:solidFill>
                  <a:schemeClr val="tx1"/>
                </a:solidFill>
                <a:latin typeface="Calibri" panose="020F0502020204030204" pitchFamily="34" charset="0"/>
                <a:cs typeface="Arial" panose="020B0604020202020204" pitchFamily="34" charset="0"/>
              </a:defRPr>
            </a:lvl3pPr>
            <a:lvl4pPr marL="1600200" indent="-228600" eaLnBrk="0" hangingPunct="0">
              <a:defRPr sz="2600">
                <a:solidFill>
                  <a:schemeClr val="tx1"/>
                </a:solidFill>
                <a:latin typeface="Calibri" panose="020F0502020204030204" pitchFamily="34" charset="0"/>
                <a:cs typeface="Arial" panose="020B0604020202020204" pitchFamily="34" charset="0"/>
              </a:defRPr>
            </a:lvl4pPr>
            <a:lvl5pPr marL="2057400" indent="-228600" eaLnBrk="0" hangingPunct="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pPr defTabSz="815578" eaLnBrk="1" fontAlgn="base" hangingPunct="1">
              <a:spcBef>
                <a:spcPct val="0"/>
              </a:spcBef>
              <a:spcAft>
                <a:spcPct val="0"/>
              </a:spcAft>
            </a:pPr>
            <a:r>
              <a:rPr lang="en-US" sz="750" dirty="0" smtClean="0">
                <a:solidFill>
                  <a:srgbClr val="606060"/>
                </a:solidFill>
              </a:rPr>
              <a:t>©2016 IBM Corporation</a:t>
            </a:r>
            <a:endParaRPr lang="en-US" sz="750" dirty="0">
              <a:solidFill>
                <a:srgbClr val="606060"/>
              </a:solidFill>
            </a:endParaRPr>
          </a:p>
        </p:txBody>
      </p:sp>
      <p:sp>
        <p:nvSpPr>
          <p:cNvPr id="2" name="Rectangle 1"/>
          <p:cNvSpPr/>
          <p:nvPr userDrawn="1"/>
        </p:nvSpPr>
        <p:spPr>
          <a:xfrm>
            <a:off x="7572375" y="57150"/>
            <a:ext cx="1540806" cy="226985"/>
          </a:xfrm>
          <a:prstGeom prst="rect">
            <a:avLst/>
          </a:prstGeom>
        </p:spPr>
        <p:txBody>
          <a:bodyPr wrap="none">
            <a:spAutoFit/>
          </a:bodyPr>
          <a:lstStyle/>
          <a:p>
            <a:pPr defTabSz="815578" fontAlgn="base">
              <a:spcBef>
                <a:spcPct val="0"/>
              </a:spcBef>
              <a:spcAft>
                <a:spcPct val="0"/>
              </a:spcAft>
            </a:pPr>
            <a:r>
              <a:rPr lang="en-US" sz="875" b="1" dirty="0" smtClean="0">
                <a:solidFill>
                  <a:srgbClr val="262626"/>
                </a:solidFill>
                <a:latin typeface="Helvetica"/>
                <a:cs typeface="Helvetica"/>
              </a:rPr>
              <a:t> IBM </a:t>
            </a:r>
            <a:r>
              <a:rPr lang="en-US" sz="750" dirty="0" smtClean="0">
                <a:solidFill>
                  <a:srgbClr val="262626"/>
                </a:solidFill>
                <a:latin typeface="Helvetica Light"/>
                <a:cs typeface="Helvetica Light"/>
              </a:rPr>
              <a:t>Cognitive Solutions Team</a:t>
            </a:r>
            <a:endParaRPr lang="en-US" sz="750" dirty="0">
              <a:solidFill>
                <a:prstClr val="black"/>
              </a:solidFill>
              <a:latin typeface="Helvetica Light"/>
              <a:cs typeface="Helvetica Light"/>
            </a:endParaRPr>
          </a:p>
        </p:txBody>
      </p:sp>
    </p:spTree>
    <p:extLst>
      <p:ext uri="{BB962C8B-B14F-4D97-AF65-F5344CB8AC3E}">
        <p14:creationId xmlns:p14="http://schemas.microsoft.com/office/powerpoint/2010/main" val="214933069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30" r:id="rId10"/>
    <p:sldLayoutId id="2147483849" r:id="rId11"/>
    <p:sldLayoutId id="2147483851" r:id="rId12"/>
    <p:sldLayoutId id="2147483852" r:id="rId13"/>
    <p:sldLayoutId id="2147483903" r:id="rId14"/>
    <p:sldLayoutId id="2147483904" r:id="rId15"/>
    <p:sldLayoutId id="2147483905" r:id="rId16"/>
    <p:sldLayoutId id="2147483906" r:id="rId17"/>
    <p:sldLayoutId id="2147483907" r:id="rId18"/>
  </p:sldLayoutIdLst>
  <p:timing>
    <p:tnLst>
      <p:par>
        <p:cTn xmlns:p14="http://schemas.microsoft.com/office/powerpoint/2010/main" id="1" dur="indefinite" restart="never" nodeType="tmRoot"/>
      </p:par>
    </p:tnLst>
  </p:timing>
  <p:hf hdr="0" ftr="0"/>
  <p:txStyles>
    <p:titleStyle>
      <a:lvl1pPr algn="l" defTabSz="815578" rtl="0" eaLnBrk="0" fontAlgn="base" hangingPunct="0">
        <a:spcBef>
          <a:spcPct val="0"/>
        </a:spcBef>
        <a:spcAft>
          <a:spcPct val="0"/>
        </a:spcAft>
        <a:defRPr sz="2000" kern="1200">
          <a:solidFill>
            <a:srgbClr val="262626"/>
          </a:solidFill>
          <a:latin typeface="Calibri Light" pitchFamily="34" charset="0"/>
          <a:ea typeface="+mj-ea"/>
          <a:cs typeface="+mj-cs"/>
        </a:defRPr>
      </a:lvl1pPr>
      <a:lvl2pPr algn="l" defTabSz="815578" rtl="0" eaLnBrk="0" fontAlgn="base" hangingPunct="0">
        <a:spcBef>
          <a:spcPct val="0"/>
        </a:spcBef>
        <a:spcAft>
          <a:spcPct val="0"/>
        </a:spcAft>
        <a:defRPr sz="2000">
          <a:solidFill>
            <a:srgbClr val="262626"/>
          </a:solidFill>
          <a:latin typeface="Calibri Light" pitchFamily="34" charset="0"/>
        </a:defRPr>
      </a:lvl2pPr>
      <a:lvl3pPr algn="l" defTabSz="815578" rtl="0" eaLnBrk="0" fontAlgn="base" hangingPunct="0">
        <a:spcBef>
          <a:spcPct val="0"/>
        </a:spcBef>
        <a:spcAft>
          <a:spcPct val="0"/>
        </a:spcAft>
        <a:defRPr sz="2000">
          <a:solidFill>
            <a:srgbClr val="262626"/>
          </a:solidFill>
          <a:latin typeface="Calibri Light" pitchFamily="34" charset="0"/>
        </a:defRPr>
      </a:lvl3pPr>
      <a:lvl4pPr algn="l" defTabSz="815578" rtl="0" eaLnBrk="0" fontAlgn="base" hangingPunct="0">
        <a:spcBef>
          <a:spcPct val="0"/>
        </a:spcBef>
        <a:spcAft>
          <a:spcPct val="0"/>
        </a:spcAft>
        <a:defRPr sz="2000">
          <a:solidFill>
            <a:srgbClr val="262626"/>
          </a:solidFill>
          <a:latin typeface="Calibri Light" pitchFamily="34" charset="0"/>
        </a:defRPr>
      </a:lvl4pPr>
      <a:lvl5pPr algn="l" defTabSz="815578" rtl="0" eaLnBrk="0" fontAlgn="base" hangingPunct="0">
        <a:spcBef>
          <a:spcPct val="0"/>
        </a:spcBef>
        <a:spcAft>
          <a:spcPct val="0"/>
        </a:spcAft>
        <a:defRPr sz="2000">
          <a:solidFill>
            <a:srgbClr val="262626"/>
          </a:solidFill>
          <a:latin typeface="Calibri Light" pitchFamily="34" charset="0"/>
        </a:defRPr>
      </a:lvl5pPr>
      <a:lvl6pPr marL="285750" algn="l" defTabSz="815578" rtl="0" fontAlgn="base">
        <a:spcBef>
          <a:spcPct val="0"/>
        </a:spcBef>
        <a:spcAft>
          <a:spcPct val="0"/>
        </a:spcAft>
        <a:defRPr sz="2500">
          <a:solidFill>
            <a:srgbClr val="606060"/>
          </a:solidFill>
          <a:latin typeface="Calibri Light" pitchFamily="34" charset="0"/>
        </a:defRPr>
      </a:lvl6pPr>
      <a:lvl7pPr marL="571500" algn="l" defTabSz="815578" rtl="0" fontAlgn="base">
        <a:spcBef>
          <a:spcPct val="0"/>
        </a:spcBef>
        <a:spcAft>
          <a:spcPct val="0"/>
        </a:spcAft>
        <a:defRPr sz="2500">
          <a:solidFill>
            <a:srgbClr val="606060"/>
          </a:solidFill>
          <a:latin typeface="Calibri Light" pitchFamily="34" charset="0"/>
        </a:defRPr>
      </a:lvl7pPr>
      <a:lvl8pPr marL="857250" algn="l" defTabSz="815578" rtl="0" fontAlgn="base">
        <a:spcBef>
          <a:spcPct val="0"/>
        </a:spcBef>
        <a:spcAft>
          <a:spcPct val="0"/>
        </a:spcAft>
        <a:defRPr sz="2500">
          <a:solidFill>
            <a:srgbClr val="606060"/>
          </a:solidFill>
          <a:latin typeface="Calibri Light" pitchFamily="34" charset="0"/>
        </a:defRPr>
      </a:lvl8pPr>
      <a:lvl9pPr marL="1143000" algn="l" defTabSz="815578" rtl="0" fontAlgn="base">
        <a:spcBef>
          <a:spcPct val="0"/>
        </a:spcBef>
        <a:spcAft>
          <a:spcPct val="0"/>
        </a:spcAft>
        <a:defRPr sz="2500">
          <a:solidFill>
            <a:srgbClr val="606060"/>
          </a:solidFill>
          <a:latin typeface="Calibri Light" pitchFamily="34" charset="0"/>
        </a:defRPr>
      </a:lvl9pPr>
    </p:titleStyle>
    <p:bodyStyle>
      <a:lvl1pPr marL="214313" indent="-214313" algn="l" defTabSz="815578" rtl="0" eaLnBrk="0" fontAlgn="base" hangingPunct="0">
        <a:spcBef>
          <a:spcPct val="20000"/>
        </a:spcBef>
        <a:spcAft>
          <a:spcPct val="0"/>
        </a:spcAft>
        <a:buFont typeface="Arial" panose="020B0604020202020204" pitchFamily="34" charset="0"/>
        <a:defRPr sz="2000" kern="1200">
          <a:solidFill>
            <a:srgbClr val="262626"/>
          </a:solidFill>
          <a:latin typeface="Calibri Light" pitchFamily="34" charset="0"/>
          <a:ea typeface="+mn-ea"/>
          <a:cs typeface="+mn-cs"/>
        </a:defRPr>
      </a:lvl1pPr>
      <a:lvl2pPr marL="662781" indent="-254993" algn="l" defTabSz="815578" rtl="0" eaLnBrk="0" fontAlgn="base" hangingPunct="0">
        <a:spcBef>
          <a:spcPct val="20000"/>
        </a:spcBef>
        <a:spcAft>
          <a:spcPct val="0"/>
        </a:spcAft>
        <a:buFont typeface="Arial" panose="020B0604020202020204" pitchFamily="34" charset="0"/>
        <a:buChar char="•"/>
        <a:defRPr sz="1750" kern="1200">
          <a:solidFill>
            <a:srgbClr val="262626"/>
          </a:solidFill>
          <a:latin typeface="Calibri Light" pitchFamily="34" charset="0"/>
          <a:ea typeface="+mn-ea"/>
          <a:cs typeface="+mn-cs"/>
        </a:defRPr>
      </a:lvl2pPr>
      <a:lvl3pPr marL="1019969" indent="-203399" algn="l" defTabSz="815578" rtl="0" eaLnBrk="0" fontAlgn="base" hangingPunct="0">
        <a:spcBef>
          <a:spcPct val="20000"/>
        </a:spcBef>
        <a:spcAft>
          <a:spcPct val="0"/>
        </a:spcAft>
        <a:buFont typeface="Calibri Light" panose="020F0302020204030204" pitchFamily="34" charset="0"/>
        <a:buChar char="‐"/>
        <a:defRPr sz="1500" kern="1200">
          <a:solidFill>
            <a:srgbClr val="262626"/>
          </a:solidFill>
          <a:latin typeface="Calibri Light" pitchFamily="34" charset="0"/>
          <a:ea typeface="+mn-ea"/>
          <a:cs typeface="+mn-cs"/>
        </a:defRPr>
      </a:lvl3pPr>
      <a:lvl4pPr marL="1427758" indent="-203399" algn="l" defTabSz="815578" rtl="0" eaLnBrk="0" fontAlgn="base" hangingPunct="0">
        <a:spcBef>
          <a:spcPct val="20000"/>
        </a:spcBef>
        <a:spcAft>
          <a:spcPct val="0"/>
        </a:spcAft>
        <a:buFont typeface="Calibri Light" panose="020F0302020204030204" pitchFamily="34" charset="0"/>
        <a:buChar char="»"/>
        <a:defRPr sz="1250" kern="1200">
          <a:solidFill>
            <a:srgbClr val="262626"/>
          </a:solidFill>
          <a:latin typeface="Calibri Light" pitchFamily="34" charset="0"/>
          <a:ea typeface="+mn-ea"/>
          <a:cs typeface="+mn-cs"/>
        </a:defRPr>
      </a:lvl4pPr>
      <a:lvl5pPr marL="1836539" indent="-203399" algn="l" defTabSz="815578" rtl="0" eaLnBrk="0" fontAlgn="base" hangingPunct="0">
        <a:spcBef>
          <a:spcPct val="20000"/>
        </a:spcBef>
        <a:spcAft>
          <a:spcPct val="0"/>
        </a:spcAft>
        <a:buFont typeface="Arial" panose="020B0604020202020204" pitchFamily="34" charset="0"/>
        <a:buChar char="»"/>
        <a:defRPr sz="1813" kern="1200">
          <a:solidFill>
            <a:schemeClr val="tx1"/>
          </a:solidFill>
          <a:latin typeface="Calibri Light" pitchFamily="34" charset="0"/>
          <a:ea typeface="+mn-ea"/>
          <a:cs typeface="+mn-cs"/>
        </a:defRPr>
      </a:lvl5pPr>
      <a:lvl6pPr marL="2245066"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6pPr>
      <a:lvl7pPr marL="2653260"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7pPr>
      <a:lvl8pPr marL="3061454"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8pPr>
      <a:lvl9pPr marL="3469648" indent="-204097" algn="l" defTabSz="816388" rtl="0" eaLnBrk="1" latinLnBrk="0" hangingPunct="1">
        <a:spcBef>
          <a:spcPct val="20000"/>
        </a:spcBef>
        <a:buFont typeface="Arial" pitchFamily="34" charset="0"/>
        <a:buChar char="•"/>
        <a:defRPr sz="1813" kern="1200">
          <a:solidFill>
            <a:schemeClr val="tx1"/>
          </a:solidFill>
          <a:latin typeface="+mn-lt"/>
          <a:ea typeface="+mn-ea"/>
          <a:cs typeface="+mn-cs"/>
        </a:defRPr>
      </a:lvl9pPr>
    </p:bodyStyle>
    <p:otherStyle>
      <a:defPPr>
        <a:defRPr lang="en-US"/>
      </a:defPPr>
      <a:lvl1pPr marL="0" algn="l" defTabSz="816388" rtl="0" eaLnBrk="1" latinLnBrk="0" hangingPunct="1">
        <a:defRPr sz="1625" kern="1200">
          <a:solidFill>
            <a:schemeClr val="tx1"/>
          </a:solidFill>
          <a:latin typeface="+mn-lt"/>
          <a:ea typeface="+mn-ea"/>
          <a:cs typeface="+mn-cs"/>
        </a:defRPr>
      </a:lvl1pPr>
      <a:lvl2pPr marL="408194" algn="l" defTabSz="816388" rtl="0" eaLnBrk="1" latinLnBrk="0" hangingPunct="1">
        <a:defRPr sz="1625" kern="1200">
          <a:solidFill>
            <a:schemeClr val="tx1"/>
          </a:solidFill>
          <a:latin typeface="+mn-lt"/>
          <a:ea typeface="+mn-ea"/>
          <a:cs typeface="+mn-cs"/>
        </a:defRPr>
      </a:lvl2pPr>
      <a:lvl3pPr marL="816388" algn="l" defTabSz="816388" rtl="0" eaLnBrk="1" latinLnBrk="0" hangingPunct="1">
        <a:defRPr sz="1625" kern="1200">
          <a:solidFill>
            <a:schemeClr val="tx1"/>
          </a:solidFill>
          <a:latin typeface="+mn-lt"/>
          <a:ea typeface="+mn-ea"/>
          <a:cs typeface="+mn-cs"/>
        </a:defRPr>
      </a:lvl3pPr>
      <a:lvl4pPr marL="1224582" algn="l" defTabSz="816388" rtl="0" eaLnBrk="1" latinLnBrk="0" hangingPunct="1">
        <a:defRPr sz="1625" kern="1200">
          <a:solidFill>
            <a:schemeClr val="tx1"/>
          </a:solidFill>
          <a:latin typeface="+mn-lt"/>
          <a:ea typeface="+mn-ea"/>
          <a:cs typeface="+mn-cs"/>
        </a:defRPr>
      </a:lvl4pPr>
      <a:lvl5pPr marL="1632776" algn="l" defTabSz="816388" rtl="0" eaLnBrk="1" latinLnBrk="0" hangingPunct="1">
        <a:defRPr sz="1625" kern="1200">
          <a:solidFill>
            <a:schemeClr val="tx1"/>
          </a:solidFill>
          <a:latin typeface="+mn-lt"/>
          <a:ea typeface="+mn-ea"/>
          <a:cs typeface="+mn-cs"/>
        </a:defRPr>
      </a:lvl5pPr>
      <a:lvl6pPr marL="2040969" algn="l" defTabSz="816388" rtl="0" eaLnBrk="1" latinLnBrk="0" hangingPunct="1">
        <a:defRPr sz="1625" kern="1200">
          <a:solidFill>
            <a:schemeClr val="tx1"/>
          </a:solidFill>
          <a:latin typeface="+mn-lt"/>
          <a:ea typeface="+mn-ea"/>
          <a:cs typeface="+mn-cs"/>
        </a:defRPr>
      </a:lvl6pPr>
      <a:lvl7pPr marL="2449163" algn="l" defTabSz="816388" rtl="0" eaLnBrk="1" latinLnBrk="0" hangingPunct="1">
        <a:defRPr sz="1625" kern="1200">
          <a:solidFill>
            <a:schemeClr val="tx1"/>
          </a:solidFill>
          <a:latin typeface="+mn-lt"/>
          <a:ea typeface="+mn-ea"/>
          <a:cs typeface="+mn-cs"/>
        </a:defRPr>
      </a:lvl7pPr>
      <a:lvl8pPr marL="2857357" algn="l" defTabSz="816388" rtl="0" eaLnBrk="1" latinLnBrk="0" hangingPunct="1">
        <a:defRPr sz="1625" kern="1200">
          <a:solidFill>
            <a:schemeClr val="tx1"/>
          </a:solidFill>
          <a:latin typeface="+mn-lt"/>
          <a:ea typeface="+mn-ea"/>
          <a:cs typeface="+mn-cs"/>
        </a:defRPr>
      </a:lvl8pPr>
      <a:lvl9pPr marL="3265551" algn="l" defTabSz="816388" rtl="0" eaLnBrk="1" latinLnBrk="0" hangingPunct="1">
        <a:defRPr sz="162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013" y="179388"/>
            <a:ext cx="1783080" cy="4343400"/>
          </a:xfrm>
          <a:prstGeom prst="rect">
            <a:avLst/>
          </a:prstGeom>
        </p:spPr>
        <p:txBody>
          <a:bodyPr vert="horz" lIns="0" tIns="0" rIns="0" bIns="0" rtlCol="0" anchor="t"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2057400" y="182880"/>
            <a:ext cx="2194560" cy="43434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7105968" y="4727448"/>
            <a:ext cx="1809432" cy="201168"/>
          </a:xfrm>
          <a:prstGeom prst="rect">
            <a:avLst/>
          </a:prstGeom>
        </p:spPr>
        <p:txBody>
          <a:bodyPr vert="horz" lIns="0" tIns="0" rIns="0" bIns="0" rtlCol="0" anchor="b" anchorCtr="0"/>
          <a:lstStyle>
            <a:lvl1pPr algn="r">
              <a:defRPr sz="600">
                <a:solidFill>
                  <a:srgbClr val="FFFFFF"/>
                </a:solidFill>
                <a:latin typeface="Arial"/>
                <a:cs typeface="Arial"/>
              </a:defRPr>
            </a:lvl1pPr>
          </a:lstStyle>
          <a:p>
            <a:r>
              <a:rPr lang="de-DE" smtClean="0"/>
              <a:t>05.07.16</a:t>
            </a:r>
            <a:endParaRPr lang="en-US"/>
          </a:p>
        </p:txBody>
      </p:sp>
      <p:sp>
        <p:nvSpPr>
          <p:cNvPr id="5"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r>
              <a:rPr lang="en-US" smtClean="0"/>
              <a:t>© 2016 IBM Corporation</a:t>
            </a:r>
          </a:p>
        </p:txBody>
      </p:sp>
      <p:sp>
        <p:nvSpPr>
          <p:cNvPr id="6"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fld id="{E4DBDE34-E9B5-E04F-B662-69720E4BCB53}" type="slidenum">
              <a:rPr lang="en-US" smtClean="0"/>
              <a:pPr/>
              <a:t>‹#›</a:t>
            </a:fld>
            <a:endParaRPr lang="en-US"/>
          </a:p>
        </p:txBody>
      </p:sp>
    </p:spTree>
    <p:extLst>
      <p:ext uri="{BB962C8B-B14F-4D97-AF65-F5344CB8AC3E}">
        <p14:creationId xmlns:p14="http://schemas.microsoft.com/office/powerpoint/2010/main" val="34602550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Lst>
  <p:hf hdr="0"/>
  <p:txStyles>
    <p:titleStyle>
      <a:lvl1pPr algn="l" defTabSz="457200" rtl="0" eaLnBrk="1" latinLnBrk="0" hangingPunct="1">
        <a:spcBef>
          <a:spcPct val="0"/>
        </a:spcBef>
        <a:buNone/>
        <a:defRPr sz="1600" kern="1200">
          <a:solidFill>
            <a:srgbClr val="FFFFFF"/>
          </a:solidFill>
          <a:latin typeface="Arial"/>
          <a:ea typeface="+mj-ea"/>
          <a:cs typeface="Arial"/>
        </a:defRPr>
      </a:lvl1pPr>
    </p:titleStyle>
    <p:bodyStyle>
      <a:lvl1pPr marL="0" indent="0" algn="l" defTabSz="457200" rtl="0" eaLnBrk="1" latinLnBrk="0" hangingPunct="1">
        <a:spcBef>
          <a:spcPts val="1500"/>
        </a:spcBef>
        <a:buFont typeface="Arial"/>
        <a:buNone/>
        <a:defRPr sz="1600" kern="1200">
          <a:solidFill>
            <a:srgbClr val="FFFFFF"/>
          </a:solidFill>
          <a:latin typeface="Arial"/>
          <a:ea typeface="+mn-ea"/>
          <a:cs typeface="Arial"/>
        </a:defRPr>
      </a:lvl1pPr>
      <a:lvl2pPr marL="173038" indent="-173038" algn="l" defTabSz="457200" rtl="0" eaLnBrk="1" latinLnBrk="0" hangingPunct="1">
        <a:spcBef>
          <a:spcPct val="20000"/>
        </a:spcBef>
        <a:buFont typeface="Arial"/>
        <a:buChar char="–"/>
        <a:defRPr sz="1600" kern="1200">
          <a:solidFill>
            <a:srgbClr val="FFFFFF"/>
          </a:solidFill>
          <a:latin typeface="Arial"/>
          <a:ea typeface="+mn-ea"/>
          <a:cs typeface="Arial"/>
        </a:defRPr>
      </a:lvl2pPr>
      <a:lvl3pPr marL="396875" indent="-173038" algn="l" defTabSz="457200" rtl="0" eaLnBrk="1" latinLnBrk="0" hangingPunct="1">
        <a:spcBef>
          <a:spcPct val="20000"/>
        </a:spcBef>
        <a:buFont typeface="Arial"/>
        <a:buChar char="•"/>
        <a:defRPr sz="1600" kern="1200">
          <a:solidFill>
            <a:srgbClr val="FFFFFF"/>
          </a:solidFill>
          <a:latin typeface="Arial"/>
          <a:ea typeface="+mn-ea"/>
          <a:cs typeface="Arial"/>
        </a:defRPr>
      </a:lvl3pPr>
      <a:lvl4pPr marL="625475" indent="-168275" algn="l" defTabSz="457200" rtl="0" eaLnBrk="1" latinLnBrk="0" hangingPunct="1">
        <a:spcBef>
          <a:spcPct val="20000"/>
        </a:spcBef>
        <a:buFont typeface="Arial"/>
        <a:buChar char="–"/>
        <a:defRPr sz="1600" kern="1200">
          <a:solidFill>
            <a:srgbClr val="FFFFFF"/>
          </a:solidFill>
          <a:latin typeface="Arial"/>
          <a:ea typeface="+mn-ea"/>
          <a:cs typeface="Arial"/>
        </a:defRPr>
      </a:lvl4pPr>
      <a:lvl5pPr marL="803275" indent="-173038" algn="l" defTabSz="457200" rtl="0" eaLnBrk="1" latinLnBrk="0" hangingPunct="1">
        <a:spcBef>
          <a:spcPct val="20000"/>
        </a:spcBef>
        <a:buFont typeface="Arial"/>
        <a:buChar char="»"/>
        <a:defRPr sz="16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013" y="179388"/>
            <a:ext cx="1783080" cy="43434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57400" y="182880"/>
            <a:ext cx="2194560" cy="43434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105968" y="4727448"/>
            <a:ext cx="1809432" cy="201168"/>
          </a:xfrm>
          <a:prstGeom prst="rect">
            <a:avLst/>
          </a:prstGeom>
        </p:spPr>
        <p:txBody>
          <a:bodyPr vert="horz" lIns="0" tIns="0" rIns="0" bIns="0" rtlCol="0" anchor="b" anchorCtr="0"/>
          <a:lstStyle>
            <a:lvl1pPr algn="r">
              <a:defRPr sz="600">
                <a:solidFill>
                  <a:srgbClr val="FFFFFF"/>
                </a:solidFill>
                <a:latin typeface="Arial"/>
                <a:cs typeface="Arial"/>
              </a:defRPr>
            </a:lvl1pPr>
          </a:lstStyle>
          <a:p>
            <a:r>
              <a:rPr lang="en-US" smtClean="0"/>
              <a:t>05/18/2016</a:t>
            </a:r>
            <a:endParaRPr lang="en-US" dirty="0"/>
          </a:p>
        </p:txBody>
      </p:sp>
      <p:sp>
        <p:nvSpPr>
          <p:cNvPr id="5"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r>
              <a:rPr lang="de-DE" dirty="0" smtClean="0"/>
              <a:t>The Cognitive Business Narrative / 05.18.2016</a:t>
            </a:r>
          </a:p>
        </p:txBody>
      </p:sp>
      <p:sp>
        <p:nvSpPr>
          <p:cNvPr id="6"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389346466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8" r:id="rId22"/>
  </p:sldLayoutIdLst>
  <p:hf hdr="0" dt="0"/>
  <p:txStyles>
    <p:titleStyle>
      <a:lvl1pPr algn="l" defTabSz="457200" rtl="0" eaLnBrk="1" latinLnBrk="0" hangingPunct="1">
        <a:spcBef>
          <a:spcPct val="0"/>
        </a:spcBef>
        <a:buNone/>
        <a:defRPr sz="1600" kern="1200">
          <a:solidFill>
            <a:srgbClr val="FFFFFF"/>
          </a:solidFill>
          <a:latin typeface="Arial"/>
          <a:ea typeface="+mj-ea"/>
          <a:cs typeface="Arial"/>
        </a:defRPr>
      </a:lvl1pPr>
    </p:titleStyle>
    <p:bodyStyle>
      <a:lvl1pPr marL="0" indent="0" algn="l" defTabSz="457200" rtl="0" eaLnBrk="1" latinLnBrk="0" hangingPunct="1">
        <a:spcBef>
          <a:spcPts val="1500"/>
        </a:spcBef>
        <a:buFont typeface="Arial"/>
        <a:buNone/>
        <a:defRPr sz="1500" kern="1200">
          <a:solidFill>
            <a:srgbClr val="FFFFFF"/>
          </a:solidFill>
          <a:latin typeface="Arial"/>
          <a:ea typeface="+mn-ea"/>
          <a:cs typeface="Arial"/>
        </a:defRPr>
      </a:lvl1pPr>
      <a:lvl2pPr marL="173038" indent="-173038" algn="l" defTabSz="457200" rtl="0" eaLnBrk="1" latinLnBrk="0" hangingPunct="1">
        <a:spcBef>
          <a:spcPct val="20000"/>
        </a:spcBef>
        <a:buFont typeface="Arial"/>
        <a:buChar char="–"/>
        <a:defRPr sz="1500" kern="1200">
          <a:solidFill>
            <a:srgbClr val="FFFFFF"/>
          </a:solidFill>
          <a:latin typeface="Arial"/>
          <a:ea typeface="+mn-ea"/>
          <a:cs typeface="Arial"/>
        </a:defRPr>
      </a:lvl2pPr>
      <a:lvl3pPr marL="396875" indent="-173038" algn="l" defTabSz="457200" rtl="0" eaLnBrk="1" latinLnBrk="0" hangingPunct="1">
        <a:spcBef>
          <a:spcPct val="20000"/>
        </a:spcBef>
        <a:buFont typeface="Arial"/>
        <a:buChar char="•"/>
        <a:defRPr sz="1500" kern="1200">
          <a:solidFill>
            <a:srgbClr val="FFFFFF"/>
          </a:solidFill>
          <a:latin typeface="Arial"/>
          <a:ea typeface="+mn-ea"/>
          <a:cs typeface="Arial"/>
        </a:defRPr>
      </a:lvl3pPr>
      <a:lvl4pPr marL="625475" indent="-168275" algn="l" defTabSz="457200" rtl="0" eaLnBrk="1" latinLnBrk="0" hangingPunct="1">
        <a:spcBef>
          <a:spcPct val="20000"/>
        </a:spcBef>
        <a:buFont typeface="Arial"/>
        <a:buChar char="–"/>
        <a:defRPr sz="1500" kern="1200">
          <a:solidFill>
            <a:srgbClr val="FFFFFF"/>
          </a:solidFill>
          <a:latin typeface="Arial"/>
          <a:ea typeface="+mn-ea"/>
          <a:cs typeface="Arial"/>
        </a:defRPr>
      </a:lvl4pPr>
      <a:lvl5pPr marL="803275" indent="-173038" algn="l" defTabSz="457200" rtl="0" eaLnBrk="1" latinLnBrk="0" hangingPunct="1">
        <a:spcBef>
          <a:spcPct val="20000"/>
        </a:spcBef>
        <a:buFont typeface="Arial"/>
        <a:buChar char="»"/>
        <a:defRPr sz="15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013" y="179388"/>
            <a:ext cx="1783080" cy="4343400"/>
          </a:xfrm>
          <a:prstGeom prst="rect">
            <a:avLst/>
          </a:prstGeom>
        </p:spPr>
        <p:txBody>
          <a:bodyPr vert="horz" lIns="0" tIns="0" rIns="0" bIns="0" rtlCol="0" anchor="t" anchorCtr="0">
            <a:no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2057400" y="182880"/>
            <a:ext cx="2194560" cy="43434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Date Placeholder 3"/>
          <p:cNvSpPr>
            <a:spLocks noGrp="1"/>
          </p:cNvSpPr>
          <p:nvPr>
            <p:ph type="dt" sz="half" idx="2"/>
          </p:nvPr>
        </p:nvSpPr>
        <p:spPr>
          <a:xfrm>
            <a:off x="7105968" y="4727448"/>
            <a:ext cx="1809432" cy="201168"/>
          </a:xfrm>
          <a:prstGeom prst="rect">
            <a:avLst/>
          </a:prstGeom>
        </p:spPr>
        <p:txBody>
          <a:bodyPr vert="horz" lIns="0" tIns="0" rIns="0" bIns="0" rtlCol="0" anchor="b" anchorCtr="0"/>
          <a:lstStyle>
            <a:lvl1pPr algn="r">
              <a:defRPr sz="600">
                <a:solidFill>
                  <a:srgbClr val="FFFFFF"/>
                </a:solidFill>
                <a:latin typeface="Arial"/>
                <a:cs typeface="Arial"/>
              </a:defRPr>
            </a:lvl1pPr>
          </a:lstStyle>
          <a:p>
            <a:r>
              <a:rPr lang="de-DE" smtClean="0"/>
              <a:t>11.07.16</a:t>
            </a:r>
            <a:endParaRPr lang="en-US"/>
          </a:p>
        </p:txBody>
      </p:sp>
      <p:sp>
        <p:nvSpPr>
          <p:cNvPr id="5" name="Footer Placeholder 4"/>
          <p:cNvSpPr>
            <a:spLocks noGrp="1"/>
          </p:cNvSpPr>
          <p:nvPr>
            <p:ph type="ftr" sz="quarter" idx="3"/>
          </p:nvPr>
        </p:nvSpPr>
        <p:spPr>
          <a:xfrm>
            <a:off x="455613" y="4727448"/>
            <a:ext cx="2895600"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r>
              <a:rPr lang="en-US" smtClean="0"/>
              <a:t>© 2016 IBM Corporation</a:t>
            </a:r>
          </a:p>
        </p:txBody>
      </p:sp>
      <p:sp>
        <p:nvSpPr>
          <p:cNvPr id="6" name="Slide Number Placeholder 5"/>
          <p:cNvSpPr>
            <a:spLocks noGrp="1"/>
          </p:cNvSpPr>
          <p:nvPr>
            <p:ph type="sldNum" sz="quarter" idx="4"/>
          </p:nvPr>
        </p:nvSpPr>
        <p:spPr>
          <a:xfrm>
            <a:off x="228600" y="4727448"/>
            <a:ext cx="210312" cy="201168"/>
          </a:xfrm>
          <a:prstGeom prst="rect">
            <a:avLst/>
          </a:prstGeom>
        </p:spPr>
        <p:txBody>
          <a:bodyPr vert="horz" lIns="0" tIns="0" rIns="0" bIns="0" rtlCol="0" anchor="b" anchorCtr="0"/>
          <a:lstStyle>
            <a:lvl1pPr algn="l">
              <a:defRPr sz="600">
                <a:solidFill>
                  <a:srgbClr val="FFFFFF"/>
                </a:solidFill>
                <a:latin typeface="Arial"/>
                <a:cs typeface="Arial"/>
              </a:defRPr>
            </a:lvl1pPr>
          </a:lstStyle>
          <a:p>
            <a:fld id="{E4DBDE34-E9B5-E04F-B662-69720E4BCB53}" type="slidenum">
              <a:rPr lang="en-US" smtClean="0"/>
              <a:pPr/>
              <a:t>‹#›</a:t>
            </a:fld>
            <a:endParaRPr lang="en-US"/>
          </a:p>
        </p:txBody>
      </p:sp>
    </p:spTree>
    <p:extLst>
      <p:ext uri="{BB962C8B-B14F-4D97-AF65-F5344CB8AC3E}">
        <p14:creationId xmlns:p14="http://schemas.microsoft.com/office/powerpoint/2010/main" val="414071564"/>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Lst>
  <p:hf hdr="0"/>
  <p:txStyles>
    <p:titleStyle>
      <a:lvl1pPr algn="l" defTabSz="457200" rtl="0" eaLnBrk="1" latinLnBrk="0" hangingPunct="1">
        <a:spcBef>
          <a:spcPct val="0"/>
        </a:spcBef>
        <a:buNone/>
        <a:defRPr sz="1600" kern="1200">
          <a:solidFill>
            <a:srgbClr val="FFFFFF"/>
          </a:solidFill>
          <a:latin typeface="Arial"/>
          <a:ea typeface="+mj-ea"/>
          <a:cs typeface="Arial"/>
        </a:defRPr>
      </a:lvl1pPr>
    </p:titleStyle>
    <p:bodyStyle>
      <a:lvl1pPr marL="0" indent="0" algn="l" defTabSz="457200" rtl="0" eaLnBrk="1" latinLnBrk="0" hangingPunct="1">
        <a:spcBef>
          <a:spcPts val="1500"/>
        </a:spcBef>
        <a:buFont typeface="Arial"/>
        <a:buNone/>
        <a:defRPr sz="1600" kern="1200">
          <a:solidFill>
            <a:srgbClr val="FFFFFF"/>
          </a:solidFill>
          <a:latin typeface="Arial"/>
          <a:ea typeface="+mn-ea"/>
          <a:cs typeface="Arial"/>
        </a:defRPr>
      </a:lvl1pPr>
      <a:lvl2pPr marL="173038" indent="-173038" algn="l" defTabSz="457200" rtl="0" eaLnBrk="1" latinLnBrk="0" hangingPunct="1">
        <a:spcBef>
          <a:spcPct val="20000"/>
        </a:spcBef>
        <a:buFont typeface="Arial"/>
        <a:buChar char="–"/>
        <a:defRPr sz="1600" kern="1200">
          <a:solidFill>
            <a:srgbClr val="FFFFFF"/>
          </a:solidFill>
          <a:latin typeface="Arial"/>
          <a:ea typeface="+mn-ea"/>
          <a:cs typeface="Arial"/>
        </a:defRPr>
      </a:lvl2pPr>
      <a:lvl3pPr marL="396875" indent="-173038" algn="l" defTabSz="457200" rtl="0" eaLnBrk="1" latinLnBrk="0" hangingPunct="1">
        <a:spcBef>
          <a:spcPct val="20000"/>
        </a:spcBef>
        <a:buFont typeface="Arial"/>
        <a:buChar char="•"/>
        <a:defRPr sz="1600" kern="1200">
          <a:solidFill>
            <a:srgbClr val="FFFFFF"/>
          </a:solidFill>
          <a:latin typeface="Arial"/>
          <a:ea typeface="+mn-ea"/>
          <a:cs typeface="Arial"/>
        </a:defRPr>
      </a:lvl3pPr>
      <a:lvl4pPr marL="625475" indent="-168275" algn="l" defTabSz="457200" rtl="0" eaLnBrk="1" latinLnBrk="0" hangingPunct="1">
        <a:spcBef>
          <a:spcPct val="20000"/>
        </a:spcBef>
        <a:buFont typeface="Arial"/>
        <a:buChar char="–"/>
        <a:defRPr sz="1600" kern="1200">
          <a:solidFill>
            <a:srgbClr val="FFFFFF"/>
          </a:solidFill>
          <a:latin typeface="Arial"/>
          <a:ea typeface="+mn-ea"/>
          <a:cs typeface="Arial"/>
        </a:defRPr>
      </a:lvl4pPr>
      <a:lvl5pPr marL="803275" indent="-173038" algn="l" defTabSz="457200" rtl="0" eaLnBrk="1" latinLnBrk="0" hangingPunct="1">
        <a:spcBef>
          <a:spcPct val="20000"/>
        </a:spcBef>
        <a:buFont typeface="Arial"/>
        <a:buChar char="»"/>
        <a:defRPr sz="16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6.xml"/><Relationship Id="rId2"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79.xml"/><Relationship Id="rId2"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microsoft.com/office/2007/relationships/hdphoto" Target="../media/hdphoto3.wdp"/><Relationship Id="rId5" Type="http://schemas.openxmlformats.org/officeDocument/2006/relationships/image" Target="../media/image27.jpeg"/><Relationship Id="rId6" Type="http://schemas.openxmlformats.org/officeDocument/2006/relationships/image" Target="../media/image28.png"/><Relationship Id="rId1" Type="http://schemas.openxmlformats.org/officeDocument/2006/relationships/slideLayout" Target="../slideLayouts/slideLayout7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64.xml"/><Relationship Id="rId2"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33.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image" Target="../media/image36.png"/><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74.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10.jpe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1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2.wdp"/><Relationship Id="rId1" Type="http://schemas.openxmlformats.org/officeDocument/2006/relationships/slideLayout" Target="../slideLayouts/slideLayout80.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emf"/><Relationship Id="rId6" Type="http://schemas.openxmlformats.org/officeDocument/2006/relationships/image" Target="../media/image16.png"/><Relationship Id="rId1" Type="http://schemas.openxmlformats.org/officeDocument/2006/relationships/slideLayout" Target="../slideLayouts/slideLayout11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13563" y="1251576"/>
            <a:ext cx="3791940" cy="1600200"/>
          </a:xfrm>
        </p:spPr>
        <p:txBody>
          <a:bodyPr anchor="t"/>
          <a:lstStyle/>
          <a:p>
            <a:r>
              <a:rPr lang="en-US" sz="2400" dirty="0" smtClean="0">
                <a:solidFill>
                  <a:srgbClr val="FFFEFF"/>
                </a:solidFill>
              </a:rPr>
              <a:t>Cognitive </a:t>
            </a:r>
            <a:r>
              <a:rPr lang="en-US" sz="2400" dirty="0" smtClean="0">
                <a:solidFill>
                  <a:srgbClr val="FFFEFF"/>
                </a:solidFill>
              </a:rPr>
              <a:t>Mid Atlantic CIO Forum</a:t>
            </a:r>
            <a:endParaRPr lang="en-US" sz="2400" dirty="0" smtClean="0">
              <a:solidFill>
                <a:srgbClr val="FFFEFF"/>
              </a:solidFill>
            </a:endParaRPr>
          </a:p>
          <a:p>
            <a:endParaRPr lang="en-US" sz="2400" dirty="0" smtClean="0">
              <a:solidFill>
                <a:srgbClr val="FFFEFF"/>
              </a:solidFill>
            </a:endParaRPr>
          </a:p>
          <a:p>
            <a:r>
              <a:rPr lang="en-US" sz="2400" dirty="0" smtClean="0">
                <a:solidFill>
                  <a:srgbClr val="FFFEFF"/>
                </a:solidFill>
              </a:rPr>
              <a:t>What will you do with Watson?</a:t>
            </a:r>
            <a:endParaRPr lang="en-US" sz="2400" dirty="0">
              <a:solidFill>
                <a:srgbClr val="FFFEFF"/>
              </a:solidFill>
            </a:endParaRPr>
          </a:p>
        </p:txBody>
      </p:sp>
      <p:pic>
        <p:nvPicPr>
          <p:cNvPr id="7" name="Picture 6" descr="avatar_crops_CS6_cvr.png"/>
          <p:cNvPicPr>
            <a:picLocks noChangeAspect="1"/>
          </p:cNvPicPr>
          <p:nvPr/>
        </p:nvPicPr>
        <p:blipFill rotWithShape="1">
          <a:blip r:embed="rId3">
            <a:extLst>
              <a:ext uri="{28A0092B-C50C-407E-A947-70E740481C1C}">
                <a14:useLocalDpi xmlns:a14="http://schemas.microsoft.com/office/drawing/2010/main" val="0"/>
              </a:ext>
            </a:extLst>
          </a:blip>
          <a:srcRect t="3831" r="23620" b="24331"/>
          <a:stretch/>
        </p:blipFill>
        <p:spPr>
          <a:xfrm>
            <a:off x="3276039" y="-1"/>
            <a:ext cx="5867962" cy="5143501"/>
          </a:xfrm>
          <a:prstGeom prst="rect">
            <a:avLst/>
          </a:prstGeom>
        </p:spPr>
      </p:pic>
      <p:sp>
        <p:nvSpPr>
          <p:cNvPr id="8" name="Title 3"/>
          <p:cNvSpPr txBox="1">
            <a:spLocks/>
          </p:cNvSpPr>
          <p:nvPr/>
        </p:nvSpPr>
        <p:spPr>
          <a:xfrm>
            <a:off x="219075" y="3543300"/>
            <a:ext cx="4702798" cy="1600200"/>
          </a:xfrm>
          <a:prstGeom prst="rect">
            <a:avLst/>
          </a:prstGeom>
        </p:spPr>
        <p:txBody>
          <a:bodyPr vert="horz" lIns="0" tIns="0" rIns="0" bIns="0" rtlCol="0" anchor="t" anchorCtr="0">
            <a:noAutofit/>
          </a:bodyPr>
          <a:lstStyle>
            <a:lvl1pPr algn="l" defTabSz="457200" rtl="0" eaLnBrk="1" latinLnBrk="0" hangingPunct="1">
              <a:spcBef>
                <a:spcPct val="0"/>
              </a:spcBef>
              <a:buNone/>
              <a:defRPr sz="1600" kern="1200">
                <a:solidFill>
                  <a:schemeClr val="bg1"/>
                </a:solidFill>
                <a:latin typeface="Arial"/>
                <a:ea typeface="+mj-ea"/>
                <a:cs typeface="Arial"/>
              </a:defRPr>
            </a:lvl1pPr>
          </a:lstStyle>
          <a:p>
            <a:r>
              <a:rPr lang="en-US" sz="1200" dirty="0" smtClean="0">
                <a:solidFill>
                  <a:srgbClr val="FFFFFF"/>
                </a:solidFill>
                <a:cs typeface="Helvetica Light"/>
              </a:rPr>
              <a:t>Nicole Bradley and </a:t>
            </a:r>
            <a:r>
              <a:rPr lang="en-US" sz="1200" dirty="0" smtClean="0">
                <a:solidFill>
                  <a:srgbClr val="FFFFFF"/>
                </a:solidFill>
                <a:cs typeface="Helvetica Light"/>
              </a:rPr>
              <a:t>Tom Mattox</a:t>
            </a:r>
            <a:endParaRPr lang="en-US" sz="1200" dirty="0" smtClean="0">
              <a:solidFill>
                <a:srgbClr val="FFFFFF"/>
              </a:solidFill>
              <a:cs typeface="Helvetica Light"/>
            </a:endParaRPr>
          </a:p>
          <a:p>
            <a:endParaRPr lang="en-US" sz="1200" dirty="0" smtClean="0">
              <a:solidFill>
                <a:srgbClr val="FFFFFF"/>
              </a:solidFill>
              <a:cs typeface="Helvetica Light"/>
            </a:endParaRPr>
          </a:p>
          <a:p>
            <a:r>
              <a:rPr lang="en-US" sz="1200" dirty="0" smtClean="0">
                <a:cs typeface="Helvetica Light"/>
              </a:rPr>
              <a:t>IBM </a:t>
            </a:r>
            <a:r>
              <a:rPr lang="en-US" sz="1200" dirty="0" smtClean="0">
                <a:cs typeface="Helvetica Light"/>
              </a:rPr>
              <a:t>Watson Cognitive Solutions, Financial </a:t>
            </a:r>
            <a:r>
              <a:rPr lang="en-US" sz="1200" dirty="0" smtClean="0">
                <a:cs typeface="Helvetica Light"/>
              </a:rPr>
              <a:t>Services</a:t>
            </a:r>
          </a:p>
          <a:p>
            <a:endParaRPr lang="en-US" sz="1200" dirty="0">
              <a:cs typeface="Helvetica Light"/>
            </a:endParaRPr>
          </a:p>
        </p:txBody>
      </p:sp>
      <p:sp>
        <p:nvSpPr>
          <p:cNvPr id="2" name="TextBox 1"/>
          <p:cNvSpPr txBox="1"/>
          <p:nvPr/>
        </p:nvSpPr>
        <p:spPr>
          <a:xfrm>
            <a:off x="1584833" y="4919415"/>
            <a:ext cx="3352200" cy="276999"/>
          </a:xfrm>
          <a:prstGeom prst="rect">
            <a:avLst/>
          </a:prstGeom>
          <a:noFill/>
        </p:spPr>
        <p:txBody>
          <a:bodyPr wrap="none" rtlCol="0">
            <a:spAutoFit/>
          </a:bodyPr>
          <a:lstStyle/>
          <a:p>
            <a:r>
              <a:rPr lang="en-US" sz="1200" dirty="0"/>
              <a:t>https://</a:t>
            </a:r>
            <a:r>
              <a:rPr lang="en-US" sz="1200" dirty="0" err="1"/>
              <a:t>www.youtube.com</a:t>
            </a:r>
            <a:r>
              <a:rPr lang="en-US" sz="1200" dirty="0"/>
              <a:t>/</a:t>
            </a:r>
            <a:r>
              <a:rPr lang="en-US" sz="1200" dirty="0" err="1"/>
              <a:t>watch?v</a:t>
            </a:r>
            <a:r>
              <a:rPr lang="en-US" sz="1200" dirty="0"/>
              <a:t>=6SNs9kvRWSA</a:t>
            </a:r>
          </a:p>
        </p:txBody>
      </p:sp>
    </p:spTree>
    <p:extLst>
      <p:ext uri="{BB962C8B-B14F-4D97-AF65-F5344CB8AC3E}">
        <p14:creationId xmlns:p14="http://schemas.microsoft.com/office/powerpoint/2010/main" val="26709751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8095" y="1160821"/>
            <a:ext cx="1770683" cy="438581"/>
          </a:xfrm>
          <a:prstGeom prst="rect">
            <a:avLst/>
          </a:prstGeom>
          <a:noFill/>
        </p:spPr>
        <p:txBody>
          <a:bodyPr wrap="square" lIns="68580" tIns="34290" rIns="68580" bIns="34290" rtlCol="0">
            <a:spAutoFit/>
          </a:bodyPr>
          <a:lstStyle/>
          <a:p>
            <a:pPr algn="ctr"/>
            <a:r>
              <a:rPr lang="en-US" sz="2400" dirty="0">
                <a:solidFill>
                  <a:schemeClr val="bg1"/>
                </a:solidFill>
              </a:rPr>
              <a:t>Science</a:t>
            </a:r>
          </a:p>
        </p:txBody>
      </p:sp>
      <p:sp>
        <p:nvSpPr>
          <p:cNvPr id="7" name="TextBox 6"/>
          <p:cNvSpPr txBox="1"/>
          <p:nvPr/>
        </p:nvSpPr>
        <p:spPr>
          <a:xfrm>
            <a:off x="2635966" y="1160821"/>
            <a:ext cx="1769585" cy="438581"/>
          </a:xfrm>
          <a:prstGeom prst="rect">
            <a:avLst/>
          </a:prstGeom>
          <a:noFill/>
        </p:spPr>
        <p:txBody>
          <a:bodyPr wrap="square" lIns="68580" tIns="34290" rIns="68580" bIns="34290" rtlCol="0">
            <a:spAutoFit/>
          </a:bodyPr>
          <a:lstStyle/>
          <a:p>
            <a:pPr algn="ctr"/>
            <a:r>
              <a:rPr lang="en-US" sz="2400" dirty="0">
                <a:solidFill>
                  <a:schemeClr val="bg1"/>
                </a:solidFill>
              </a:rPr>
              <a:t>Simplicity</a:t>
            </a:r>
          </a:p>
        </p:txBody>
      </p:sp>
      <p:sp>
        <p:nvSpPr>
          <p:cNvPr id="8" name="TextBox 7"/>
          <p:cNvSpPr txBox="1"/>
          <p:nvPr/>
        </p:nvSpPr>
        <p:spPr>
          <a:xfrm>
            <a:off x="4802531" y="1160821"/>
            <a:ext cx="1824034" cy="438581"/>
          </a:xfrm>
          <a:prstGeom prst="rect">
            <a:avLst/>
          </a:prstGeom>
          <a:noFill/>
        </p:spPr>
        <p:txBody>
          <a:bodyPr wrap="square" lIns="68580" tIns="34290" rIns="68580" bIns="34290" rtlCol="0">
            <a:spAutoFit/>
          </a:bodyPr>
          <a:lstStyle/>
          <a:p>
            <a:pPr algn="ctr"/>
            <a:r>
              <a:rPr lang="en-US" sz="2400" dirty="0">
                <a:solidFill>
                  <a:schemeClr val="bg1"/>
                </a:solidFill>
              </a:rPr>
              <a:t>Scalability</a:t>
            </a:r>
          </a:p>
        </p:txBody>
      </p:sp>
      <p:pic>
        <p:nvPicPr>
          <p:cNvPr id="9" name="Picture 8" descr="Understand_Illustration_blu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8555" y="1660408"/>
            <a:ext cx="957080" cy="627638"/>
          </a:xfrm>
          <a:prstGeom prst="rect">
            <a:avLst/>
          </a:prstGeom>
        </p:spPr>
      </p:pic>
      <p:sp>
        <p:nvSpPr>
          <p:cNvPr id="10" name="Triangle 9"/>
          <p:cNvSpPr/>
          <p:nvPr/>
        </p:nvSpPr>
        <p:spPr>
          <a:xfrm>
            <a:off x="2753356" y="1887295"/>
            <a:ext cx="491669" cy="339053"/>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schemeClr>
              </a:solidFill>
            </a:endParaRPr>
          </a:p>
        </p:txBody>
      </p:sp>
      <p:sp>
        <p:nvSpPr>
          <p:cNvPr id="11" name="Triangle 10"/>
          <p:cNvSpPr/>
          <p:nvPr/>
        </p:nvSpPr>
        <p:spPr>
          <a:xfrm>
            <a:off x="2696771" y="1686901"/>
            <a:ext cx="491669" cy="339053"/>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schemeClr>
              </a:solidFill>
            </a:endParaRPr>
          </a:p>
        </p:txBody>
      </p:sp>
      <p:sp>
        <p:nvSpPr>
          <p:cNvPr id="12" name="Triangle 11"/>
          <p:cNvSpPr/>
          <p:nvPr/>
        </p:nvSpPr>
        <p:spPr>
          <a:xfrm>
            <a:off x="3028466" y="1769320"/>
            <a:ext cx="491669" cy="339053"/>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schemeClr>
              </a:solidFill>
            </a:endParaRPr>
          </a:p>
        </p:txBody>
      </p:sp>
      <p:cxnSp>
        <p:nvCxnSpPr>
          <p:cNvPr id="13" name="Straight Arrow Connector 12"/>
          <p:cNvCxnSpPr/>
          <p:nvPr/>
        </p:nvCxnSpPr>
        <p:spPr>
          <a:xfrm>
            <a:off x="3609261" y="1979718"/>
            <a:ext cx="119276" cy="1"/>
          </a:xfrm>
          <a:prstGeom prst="straightConnector1">
            <a:avLst/>
          </a:prstGeom>
          <a:ln w="19050">
            <a:solidFill>
              <a:srgbClr val="00B0F0"/>
            </a:solidFill>
            <a:tailEnd type="arrow"/>
          </a:ln>
        </p:spPr>
        <p:style>
          <a:lnRef idx="2">
            <a:schemeClr val="accent1"/>
          </a:lnRef>
          <a:fillRef idx="0">
            <a:schemeClr val="accent1"/>
          </a:fillRef>
          <a:effectRef idx="1">
            <a:schemeClr val="accent1"/>
          </a:effectRef>
          <a:fontRef idx="minor">
            <a:schemeClr val="tx1"/>
          </a:fontRef>
        </p:style>
      </p:cxnSp>
      <p:sp>
        <p:nvSpPr>
          <p:cNvPr id="14" name="Triangle 13"/>
          <p:cNvSpPr/>
          <p:nvPr/>
        </p:nvSpPr>
        <p:spPr>
          <a:xfrm>
            <a:off x="3745188" y="1723705"/>
            <a:ext cx="726575" cy="501044"/>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schemeClr>
              </a:solidFill>
            </a:endParaRPr>
          </a:p>
        </p:txBody>
      </p:sp>
      <p:sp>
        <p:nvSpPr>
          <p:cNvPr id="15" name="Oval 14"/>
          <p:cNvSpPr/>
          <p:nvPr/>
        </p:nvSpPr>
        <p:spPr>
          <a:xfrm>
            <a:off x="5557742" y="1774460"/>
            <a:ext cx="462605" cy="370054"/>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schemeClr>
              </a:solidFill>
            </a:endParaRPr>
          </a:p>
        </p:txBody>
      </p:sp>
      <p:sp>
        <p:nvSpPr>
          <p:cNvPr id="16" name="Oval 15"/>
          <p:cNvSpPr/>
          <p:nvPr/>
        </p:nvSpPr>
        <p:spPr>
          <a:xfrm>
            <a:off x="5564268" y="1753665"/>
            <a:ext cx="524761" cy="4197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schemeClr>
              </a:solidFill>
            </a:endParaRPr>
          </a:p>
        </p:txBody>
      </p:sp>
      <p:sp>
        <p:nvSpPr>
          <p:cNvPr id="17" name="Oval 16"/>
          <p:cNvSpPr/>
          <p:nvPr/>
        </p:nvSpPr>
        <p:spPr>
          <a:xfrm>
            <a:off x="5575747" y="1717080"/>
            <a:ext cx="634100" cy="50723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schemeClr>
              </a:solidFill>
            </a:endParaRPr>
          </a:p>
        </p:txBody>
      </p:sp>
      <p:sp>
        <p:nvSpPr>
          <p:cNvPr id="18" name="Oval 17"/>
          <p:cNvSpPr/>
          <p:nvPr/>
        </p:nvSpPr>
        <p:spPr>
          <a:xfrm>
            <a:off x="5601948" y="1624802"/>
            <a:ext cx="883610" cy="70682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solidFill>
                <a:schemeClr val="tx1">
                  <a:lumMod val="95000"/>
                </a:schemeClr>
              </a:solidFill>
            </a:endParaRPr>
          </a:p>
        </p:txBody>
      </p:sp>
      <p:sp>
        <p:nvSpPr>
          <p:cNvPr id="19" name="Content Placeholder 1"/>
          <p:cNvSpPr>
            <a:spLocks noGrp="1"/>
          </p:cNvSpPr>
          <p:nvPr>
            <p:ph idx="1"/>
          </p:nvPr>
        </p:nvSpPr>
        <p:spPr>
          <a:xfrm>
            <a:off x="346590" y="489858"/>
            <a:ext cx="8229600" cy="425193"/>
          </a:xfrm>
        </p:spPr>
        <p:txBody>
          <a:bodyPr>
            <a:normAutofit fontScale="85000" lnSpcReduction="20000"/>
          </a:bodyPr>
          <a:lstStyle/>
          <a:p>
            <a:pPr eaLnBrk="1" hangingPunct="1"/>
            <a:r>
              <a:rPr lang="en-US" altLang="en-US" sz="2700" b="1" dirty="0" smtClean="0">
                <a:latin typeface="Arial" panose="020B0604020202020204" pitchFamily="34" charset="0"/>
              </a:rPr>
              <a:t>Foundations of Cognitive at IBM</a:t>
            </a:r>
            <a:endParaRPr lang="en-US" altLang="en-US" sz="2700" b="1" dirty="0">
              <a:latin typeface="Arial" panose="020B0604020202020204" pitchFamily="34" charset="0"/>
            </a:endParaRPr>
          </a:p>
        </p:txBody>
      </p:sp>
      <p:sp>
        <p:nvSpPr>
          <p:cNvPr id="24" name="TextBox 11"/>
          <p:cNvSpPr txBox="1">
            <a:spLocks noChangeArrowheads="1"/>
          </p:cNvSpPr>
          <p:nvPr/>
        </p:nvSpPr>
        <p:spPr bwMode="auto">
          <a:xfrm>
            <a:off x="348095" y="3548194"/>
            <a:ext cx="1920479" cy="1038746"/>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lIns="0" tIns="34290" rIns="68580" bIns="3429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900" dirty="0">
                <a:solidFill>
                  <a:schemeClr val="tx2"/>
                </a:solidFill>
                <a:latin typeface="Arial" charset="0"/>
              </a:rPr>
              <a:t>Watson is much more than artificial intelligence. It is a problem solving system that combines massive data processing power with reasoning and learning capabilities to surface insights and solutions on a scale that we never thought possible. </a:t>
            </a:r>
          </a:p>
        </p:txBody>
      </p:sp>
      <p:sp>
        <p:nvSpPr>
          <p:cNvPr id="25" name="TextBox 12"/>
          <p:cNvSpPr txBox="1">
            <a:spLocks noChangeArrowheads="1"/>
          </p:cNvSpPr>
          <p:nvPr/>
        </p:nvSpPr>
        <p:spPr bwMode="auto">
          <a:xfrm>
            <a:off x="2635966" y="3548193"/>
            <a:ext cx="1919288" cy="900247"/>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lIns="0" tIns="34290" rIns="68580" bIns="3429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900" dirty="0">
                <a:solidFill>
                  <a:schemeClr val="tx2"/>
                </a:solidFill>
                <a:latin typeface="Arial" charset="0"/>
              </a:rPr>
              <a:t>Accessible on the cloud through a number of APIs, Watson provides companies and organizations with the flexible building blocks and data connections to bring sophisticated new ideas to reality.</a:t>
            </a:r>
          </a:p>
        </p:txBody>
      </p:sp>
      <p:sp>
        <p:nvSpPr>
          <p:cNvPr id="26" name="TextBox 13"/>
          <p:cNvSpPr txBox="1">
            <a:spLocks noChangeArrowheads="1"/>
          </p:cNvSpPr>
          <p:nvPr/>
        </p:nvSpPr>
        <p:spPr bwMode="auto">
          <a:xfrm>
            <a:off x="4802531" y="3548194"/>
            <a:ext cx="1920478" cy="761747"/>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lIns="0" tIns="34290" rIns="68580" bIns="3429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dirty="0">
                <a:solidFill>
                  <a:schemeClr val="tx2"/>
                </a:solidFill>
                <a:latin typeface="Arial" panose="020B0604020202020204" pitchFamily="34" charset="0"/>
              </a:rPr>
              <a:t>We not only create advanced technology like Watson; we help clients apply it within the context of an industry or profession to produce meaningful outcomes.</a:t>
            </a:r>
          </a:p>
        </p:txBody>
      </p:sp>
      <p:cxnSp>
        <p:nvCxnSpPr>
          <p:cNvPr id="21" name="Straight Connector 20"/>
          <p:cNvCxnSpPr/>
          <p:nvPr/>
        </p:nvCxnSpPr>
        <p:spPr bwMode="auto">
          <a:xfrm>
            <a:off x="348095" y="1120163"/>
            <a:ext cx="177068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bwMode="auto">
          <a:xfrm>
            <a:off x="2635966" y="1120163"/>
            <a:ext cx="1769585"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bwMode="auto">
          <a:xfrm>
            <a:off x="4802531" y="1120163"/>
            <a:ext cx="1770682"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bwMode="auto">
          <a:xfrm>
            <a:off x="7004390" y="1120163"/>
            <a:ext cx="1770683" cy="0"/>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004390" y="1155084"/>
            <a:ext cx="1770683" cy="438581"/>
          </a:xfrm>
          <a:prstGeom prst="rect">
            <a:avLst/>
          </a:prstGeom>
          <a:noFill/>
        </p:spPr>
        <p:txBody>
          <a:bodyPr wrap="square" lIns="68580" tIns="34290" rIns="68580" bIns="34290" rtlCol="0">
            <a:spAutoFit/>
          </a:bodyPr>
          <a:lstStyle/>
          <a:p>
            <a:pPr algn="ctr"/>
            <a:r>
              <a:rPr lang="en-US" sz="2400" dirty="0">
                <a:solidFill>
                  <a:schemeClr val="bg1"/>
                </a:solidFill>
              </a:rPr>
              <a:t>Stewardship</a:t>
            </a:r>
          </a:p>
        </p:txBody>
      </p:sp>
      <p:grpSp>
        <p:nvGrpSpPr>
          <p:cNvPr id="47" name="Group 46"/>
          <p:cNvGrpSpPr/>
          <p:nvPr/>
        </p:nvGrpSpPr>
        <p:grpSpPr>
          <a:xfrm>
            <a:off x="7274170" y="1550002"/>
            <a:ext cx="1345126" cy="964436"/>
            <a:chOff x="9510575" y="1828413"/>
            <a:chExt cx="2170136" cy="1555956"/>
          </a:xfrm>
        </p:grpSpPr>
        <p:pic>
          <p:nvPicPr>
            <p:cNvPr id="2" name="Picture 1"/>
            <p:cNvPicPr>
              <a:picLocks noChangeAspect="1"/>
            </p:cNvPicPr>
            <p:nvPr/>
          </p:nvPicPr>
          <p:blipFill>
            <a:blip r:embed="rId3"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510575" y="1828413"/>
              <a:ext cx="2170136" cy="1509291"/>
            </a:xfrm>
            <a:prstGeom prst="rect">
              <a:avLst/>
            </a:prstGeom>
          </p:spPr>
        </p:pic>
        <p:pic>
          <p:nvPicPr>
            <p:cNvPr id="46" name="Picture 45"/>
            <p:cNvPicPr>
              <a:picLocks noChangeAspect="1"/>
            </p:cNvPicPr>
            <p:nvPr/>
          </p:nvPicPr>
          <p:blipFill rotWithShape="1">
            <a:blip r:embed="rId4"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b="-6919"/>
            <a:stretch/>
          </p:blipFill>
          <p:spPr>
            <a:xfrm>
              <a:off x="10305004" y="2725721"/>
              <a:ext cx="496179" cy="658648"/>
            </a:xfrm>
            <a:prstGeom prst="rect">
              <a:avLst/>
            </a:prstGeom>
          </p:spPr>
        </p:pic>
      </p:grpSp>
      <p:sp>
        <p:nvSpPr>
          <p:cNvPr id="48" name="TextBox 13"/>
          <p:cNvSpPr txBox="1">
            <a:spLocks noChangeArrowheads="1"/>
          </p:cNvSpPr>
          <p:nvPr/>
        </p:nvSpPr>
        <p:spPr bwMode="auto">
          <a:xfrm>
            <a:off x="7004391" y="3548193"/>
            <a:ext cx="1920478" cy="900247"/>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lIns="0" tIns="34290" rIns="68580" bIns="3429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dirty="0">
                <a:solidFill>
                  <a:schemeClr val="tx2"/>
                </a:solidFill>
                <a:latin typeface="Arial" panose="020B0604020202020204" pitchFamily="34" charset="0"/>
              </a:rPr>
              <a:t>In addition to being the first company to implement cognitive solutions for clients, we are shaping the future for cognitive leaders by investing heavily in cognitive education for students.  </a:t>
            </a:r>
          </a:p>
        </p:txBody>
      </p:sp>
      <p:sp>
        <p:nvSpPr>
          <p:cNvPr id="30" name="TextBox 11"/>
          <p:cNvSpPr txBox="1">
            <a:spLocks noChangeArrowheads="1"/>
          </p:cNvSpPr>
          <p:nvPr/>
        </p:nvSpPr>
        <p:spPr bwMode="auto">
          <a:xfrm>
            <a:off x="348095" y="2586648"/>
            <a:ext cx="1920479" cy="346249"/>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lIns="0" tIns="34290" rIns="68580" bIns="3429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Aft>
                <a:spcPts val="900"/>
              </a:spcAft>
              <a:defRPr/>
            </a:pPr>
            <a:r>
              <a:rPr lang="en-US" sz="900" b="1" dirty="0">
                <a:solidFill>
                  <a:schemeClr val="tx2"/>
                </a:solidFill>
                <a:latin typeface="Arial" charset="0"/>
              </a:rPr>
              <a:t>We have the most sophisticated cognitive technology.</a:t>
            </a:r>
            <a:endParaRPr lang="en-US" sz="900" dirty="0">
              <a:solidFill>
                <a:schemeClr val="tx2"/>
              </a:solidFill>
              <a:latin typeface="Arial" charset="0"/>
            </a:endParaRPr>
          </a:p>
        </p:txBody>
      </p:sp>
      <p:sp>
        <p:nvSpPr>
          <p:cNvPr id="31" name="TextBox 12"/>
          <p:cNvSpPr txBox="1">
            <a:spLocks noChangeArrowheads="1"/>
          </p:cNvSpPr>
          <p:nvPr/>
        </p:nvSpPr>
        <p:spPr bwMode="auto">
          <a:xfrm>
            <a:off x="2635966" y="2586648"/>
            <a:ext cx="1919288" cy="623248"/>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lIns="0" tIns="34290" rIns="68580" bIns="3429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Aft>
                <a:spcPts val="900"/>
              </a:spcAft>
              <a:defRPr/>
            </a:pPr>
            <a:r>
              <a:rPr lang="en-US" sz="900" b="1" dirty="0">
                <a:solidFill>
                  <a:schemeClr val="tx2"/>
                </a:solidFill>
                <a:latin typeface="Arial" charset="0"/>
              </a:rPr>
              <a:t>We have designed an open platform where leaders everywhere can innovate with cognitive.</a:t>
            </a:r>
            <a:r>
              <a:rPr lang="en-US" sz="900" dirty="0">
                <a:solidFill>
                  <a:schemeClr val="tx2"/>
                </a:solidFill>
                <a:latin typeface="Arial" charset="0"/>
              </a:rPr>
              <a:t>]</a:t>
            </a:r>
          </a:p>
        </p:txBody>
      </p:sp>
      <p:sp>
        <p:nvSpPr>
          <p:cNvPr id="32" name="TextBox 13"/>
          <p:cNvSpPr txBox="1">
            <a:spLocks noChangeArrowheads="1"/>
          </p:cNvSpPr>
          <p:nvPr/>
        </p:nvSpPr>
        <p:spPr bwMode="auto">
          <a:xfrm>
            <a:off x="4802531" y="2586648"/>
            <a:ext cx="1920478" cy="623248"/>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lIns="0" tIns="34290" rIns="68580" bIns="3429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900"/>
              </a:spcAft>
            </a:pPr>
            <a:r>
              <a:rPr lang="en-US" altLang="en-US" sz="900" b="1" dirty="0">
                <a:solidFill>
                  <a:schemeClr val="tx2"/>
                </a:solidFill>
                <a:latin typeface="Arial" panose="020B0604020202020204" pitchFamily="34" charset="0"/>
              </a:rPr>
              <a:t>We bring IBM’s expertise in industries and professional domains to every cognitive endeavor.</a:t>
            </a:r>
            <a:endParaRPr lang="en-US" altLang="en-US" sz="900" dirty="0">
              <a:solidFill>
                <a:schemeClr val="tx2"/>
              </a:solidFill>
              <a:latin typeface="Arial" panose="020B0604020202020204" pitchFamily="34" charset="0"/>
            </a:endParaRPr>
          </a:p>
        </p:txBody>
      </p:sp>
      <p:sp>
        <p:nvSpPr>
          <p:cNvPr id="33" name="TextBox 13"/>
          <p:cNvSpPr txBox="1">
            <a:spLocks noChangeArrowheads="1"/>
          </p:cNvSpPr>
          <p:nvPr/>
        </p:nvSpPr>
        <p:spPr bwMode="auto">
          <a:xfrm>
            <a:off x="7004391" y="2586649"/>
            <a:ext cx="1920478" cy="761747"/>
          </a:xfrm>
          <a:prstGeom prst="rect">
            <a:avLst/>
          </a:prstGeom>
          <a:ln w="9525">
            <a:noFill/>
            <a:miter lim="800000"/>
            <a:headEnd/>
            <a:tailEnd/>
          </a:ln>
          <a:effectLst/>
          <a:extLst>
            <a:ext uri="{909E8E84-426E-40dd-AFC4-6F175D3DCCD1}">
              <a14:hiddenFill xmlns:a14="http://schemas.microsoft.com/office/drawing/2010/main">
                <a:solidFill>
                  <a:srgbClr val="FFFFFF"/>
                </a:solidFill>
              </a14:hiddenFill>
            </a:ext>
          </a:extLst>
        </p:spPr>
        <p:style>
          <a:lnRef idx="2">
            <a:schemeClr val="accent1"/>
          </a:lnRef>
          <a:fillRef idx="0">
            <a:schemeClr val="accent1"/>
          </a:fillRef>
          <a:effectRef idx="1">
            <a:schemeClr val="accent1"/>
          </a:effectRef>
          <a:fontRef idx="minor">
            <a:schemeClr val="tx1"/>
          </a:fontRef>
        </p:style>
        <p:txBody>
          <a:bodyPr lIns="0" tIns="34290" rIns="68580" bIns="3429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900"/>
              </a:spcAft>
            </a:pPr>
            <a:r>
              <a:rPr lang="en-US" altLang="en-US" sz="900" b="1" dirty="0">
                <a:solidFill>
                  <a:schemeClr val="tx2"/>
                </a:solidFill>
                <a:latin typeface="Arial" panose="020B0604020202020204" pitchFamily="34" charset="0"/>
              </a:rPr>
              <a:t>We are the pioneers of cognitive, heavily committed tackling the world’s most complicated problems and educating both clients and future generations.</a:t>
            </a:r>
            <a:endParaRPr lang="en-US" altLang="en-US" sz="900" dirty="0">
              <a:solidFill>
                <a:schemeClr val="tx2"/>
              </a:solidFill>
              <a:latin typeface="Arial" panose="020B0604020202020204" pitchFamily="34" charset="0"/>
            </a:endParaRPr>
          </a:p>
        </p:txBody>
      </p:sp>
    </p:spTree>
    <p:extLst>
      <p:ext uri="{BB962C8B-B14F-4D97-AF65-F5344CB8AC3E}">
        <p14:creationId xmlns:p14="http://schemas.microsoft.com/office/powerpoint/2010/main" val="5858403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7" name="Picture 1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8176" y="3495675"/>
            <a:ext cx="137993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31719" y="4019550"/>
            <a:ext cx="2296716" cy="133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anose="020F0502020204030204" pitchFamily="34" charset="0"/>
                <a:ea typeface="MS PGothic" panose="020B0600070205080204" pitchFamily="34" charset="-128"/>
              </a:defRPr>
            </a:lvl1pPr>
            <a:lvl2pPr marL="557213" indent="-214313" eaLnBrk="0" hangingPunct="0">
              <a:defRPr sz="1800">
                <a:solidFill>
                  <a:schemeClr val="tx1"/>
                </a:solidFill>
                <a:latin typeface="Calibri" panose="020F0502020204030204" pitchFamily="34" charset="0"/>
                <a:ea typeface="MS PGothic" panose="020B0600070205080204" pitchFamily="34" charset="-128"/>
              </a:defRPr>
            </a:lvl2pPr>
            <a:lvl3pPr marL="857250" indent="-171450" eaLnBrk="0" hangingPunct="0">
              <a:defRPr sz="1800">
                <a:solidFill>
                  <a:schemeClr val="tx1"/>
                </a:solidFill>
                <a:latin typeface="Calibri" panose="020F0502020204030204" pitchFamily="34" charset="0"/>
                <a:ea typeface="MS PGothic" panose="020B0600070205080204" pitchFamily="34" charset="-128"/>
              </a:defRPr>
            </a:lvl3pPr>
            <a:lvl4pPr marL="1200150" indent="-171450" eaLnBrk="0" hangingPunct="0">
              <a:defRPr sz="1800">
                <a:solidFill>
                  <a:schemeClr val="tx1"/>
                </a:solidFill>
                <a:latin typeface="Calibri" panose="020F0502020204030204" pitchFamily="34" charset="0"/>
                <a:ea typeface="MS PGothic" panose="020B0600070205080204" pitchFamily="34" charset="-128"/>
              </a:defRPr>
            </a:lvl4pPr>
            <a:lvl5pPr marL="1543050" indent="-171450" eaLnBrk="0" hangingPunct="0">
              <a:defRPr sz="1800">
                <a:solidFill>
                  <a:schemeClr val="tx1"/>
                </a:solidFill>
                <a:latin typeface="Calibri" panose="020F0502020204030204" pitchFamily="34" charset="0"/>
                <a:ea typeface="MS PGothic" panose="020B0600070205080204" pitchFamily="34" charset="-128"/>
              </a:defRPr>
            </a:lvl5pPr>
            <a:lvl6pPr marL="1885950" indent="-171450" defTabSz="34290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6pPr>
            <a:lvl7pPr marL="2228850" indent="-171450" defTabSz="34290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7pPr>
            <a:lvl8pPr marL="2571750" indent="-171450" defTabSz="34290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8pPr>
            <a:lvl9pPr marL="2914650" indent="-171450" defTabSz="34290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9pPr>
          </a:lstStyle>
          <a:p>
            <a:pPr eaLnBrk="1" hangingPunct="1"/>
            <a:fld id="{A9E21C1A-DC4C-438C-9E8C-13E5C80B3A7E}" type="slidenum">
              <a:rPr lang="en-US" altLang="en-US" sz="800">
                <a:solidFill>
                  <a:srgbClr val="7F7F7F"/>
                </a:solidFill>
                <a:latin typeface="Arial" panose="020B0604020202020204" pitchFamily="34" charset="0"/>
              </a:rPr>
              <a:pPr eaLnBrk="1" hangingPunct="1"/>
              <a:t>11</a:t>
            </a:fld>
            <a:endParaRPr lang="en-US" altLang="en-US" sz="800">
              <a:solidFill>
                <a:srgbClr val="7F7F7F"/>
              </a:solidFill>
              <a:latin typeface="Arial" panose="020B0604020202020204" pitchFamily="34" charset="0"/>
            </a:endParaRPr>
          </a:p>
        </p:txBody>
      </p:sp>
      <p:sp>
        <p:nvSpPr>
          <p:cNvPr id="55301" name="TextBox 4"/>
          <p:cNvSpPr txBox="1">
            <a:spLocks noChangeArrowheads="1"/>
          </p:cNvSpPr>
          <p:nvPr/>
        </p:nvSpPr>
        <p:spPr bwMode="auto">
          <a:xfrm>
            <a:off x="257256" y="953692"/>
            <a:ext cx="1854994"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a:solidFill>
                  <a:srgbClr val="6B6B6B"/>
                </a:solidFill>
                <a:latin typeface="Arial" panose="020B0604020202020204" pitchFamily="34" charset="0"/>
              </a:rPr>
              <a:t>These APIs are underpinned by </a:t>
            </a:r>
            <a:br>
              <a:rPr lang="en-US" altLang="en-US" sz="900">
                <a:solidFill>
                  <a:srgbClr val="6B6B6B"/>
                </a:solidFill>
                <a:latin typeface="Arial" panose="020B0604020202020204" pitchFamily="34" charset="0"/>
              </a:rPr>
            </a:br>
            <a:r>
              <a:rPr lang="en-US" altLang="en-US" sz="900" b="1">
                <a:solidFill>
                  <a:srgbClr val="6B6B6B"/>
                </a:solidFill>
                <a:latin typeface="Arial" panose="020B0604020202020204" pitchFamily="34" charset="0"/>
              </a:rPr>
              <a:t>50 technologies:</a:t>
            </a:r>
          </a:p>
        </p:txBody>
      </p:sp>
      <p:pic>
        <p:nvPicPr>
          <p:cNvPr id="55302"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456760" y="-269082"/>
            <a:ext cx="1971675" cy="131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51476" y="1509713"/>
            <a:ext cx="1825312" cy="21990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34290" rIns="0" bIns="34290"/>
          <a:lstStyle/>
          <a:p>
            <a:pPr>
              <a:spcAft>
                <a:spcPts val="300"/>
              </a:spcAft>
              <a:defRPr/>
            </a:pPr>
            <a:r>
              <a:rPr lang="en-US" sz="800" dirty="0">
                <a:solidFill>
                  <a:srgbClr val="6B6B6B"/>
                </a:solidFill>
                <a:latin typeface="Arial"/>
              </a:rPr>
              <a:t>Anaphoric Co-referencing	</a:t>
            </a:r>
          </a:p>
          <a:p>
            <a:pPr>
              <a:spcAft>
                <a:spcPts val="300"/>
              </a:spcAft>
              <a:defRPr/>
            </a:pPr>
            <a:r>
              <a:rPr lang="en-US" sz="800" dirty="0">
                <a:solidFill>
                  <a:srgbClr val="6B6B6B"/>
                </a:solidFill>
                <a:latin typeface="Arial"/>
              </a:rPr>
              <a:t>Colloquialism Processing	</a:t>
            </a:r>
          </a:p>
          <a:p>
            <a:pPr>
              <a:spcAft>
                <a:spcPts val="300"/>
              </a:spcAft>
              <a:defRPr/>
            </a:pPr>
            <a:r>
              <a:rPr lang="en-US" sz="800" dirty="0">
                <a:solidFill>
                  <a:srgbClr val="6B6B6B"/>
                </a:solidFill>
                <a:latin typeface="Arial"/>
              </a:rPr>
              <a:t>Content Management -- Versioning</a:t>
            </a:r>
          </a:p>
          <a:p>
            <a:pPr>
              <a:spcAft>
                <a:spcPts val="300"/>
              </a:spcAft>
              <a:defRPr/>
            </a:pPr>
            <a:r>
              <a:rPr lang="en-US" sz="800" dirty="0">
                <a:solidFill>
                  <a:srgbClr val="6B6B6B"/>
                </a:solidFill>
                <a:latin typeface="Arial"/>
              </a:rPr>
              <a:t>Convolutional Neural Networks	</a:t>
            </a:r>
          </a:p>
          <a:p>
            <a:pPr>
              <a:spcAft>
                <a:spcPts val="300"/>
              </a:spcAft>
              <a:defRPr/>
            </a:pPr>
            <a:r>
              <a:rPr lang="en-US" sz="800" dirty="0" err="1">
                <a:solidFill>
                  <a:srgbClr val="6B6B6B"/>
                </a:solidFill>
                <a:latin typeface="Arial"/>
              </a:rPr>
              <a:t>Curation</a:t>
            </a:r>
            <a:r>
              <a:rPr lang="en-US" sz="800" dirty="0">
                <a:solidFill>
                  <a:srgbClr val="6B6B6B"/>
                </a:solidFill>
                <a:latin typeface="Arial"/>
              </a:rPr>
              <a:t>	</a:t>
            </a:r>
          </a:p>
          <a:p>
            <a:pPr>
              <a:spcAft>
                <a:spcPts val="300"/>
              </a:spcAft>
              <a:defRPr/>
            </a:pPr>
            <a:r>
              <a:rPr lang="en-US" sz="800" dirty="0">
                <a:solidFill>
                  <a:srgbClr val="6B6B6B"/>
                </a:solidFill>
                <a:latin typeface="Arial"/>
              </a:rPr>
              <a:t>Deep Learning	</a:t>
            </a:r>
          </a:p>
          <a:p>
            <a:pPr>
              <a:spcAft>
                <a:spcPts val="300"/>
              </a:spcAft>
              <a:defRPr/>
            </a:pPr>
            <a:r>
              <a:rPr lang="en-US" sz="800" dirty="0">
                <a:solidFill>
                  <a:srgbClr val="6B6B6B"/>
                </a:solidFill>
                <a:latin typeface="Arial"/>
              </a:rPr>
              <a:t>Dialog Framing	</a:t>
            </a:r>
          </a:p>
          <a:p>
            <a:pPr>
              <a:spcAft>
                <a:spcPts val="300"/>
              </a:spcAft>
              <a:defRPr/>
            </a:pPr>
            <a:r>
              <a:rPr lang="en-US" sz="800" dirty="0">
                <a:solidFill>
                  <a:srgbClr val="6B6B6B"/>
                </a:solidFill>
                <a:latin typeface="Arial"/>
              </a:rPr>
              <a:t>Ellipses	</a:t>
            </a:r>
          </a:p>
          <a:p>
            <a:pPr>
              <a:spcAft>
                <a:spcPts val="300"/>
              </a:spcAft>
              <a:defRPr/>
            </a:pPr>
            <a:r>
              <a:rPr lang="en-US" sz="800" dirty="0">
                <a:solidFill>
                  <a:srgbClr val="6B6B6B"/>
                </a:solidFill>
                <a:latin typeface="Arial"/>
              </a:rPr>
              <a:t>Embedded Table Processing	</a:t>
            </a:r>
          </a:p>
          <a:p>
            <a:pPr>
              <a:spcAft>
                <a:spcPts val="300"/>
              </a:spcAft>
              <a:defRPr/>
            </a:pPr>
            <a:r>
              <a:rPr lang="en-US" sz="800" dirty="0">
                <a:solidFill>
                  <a:srgbClr val="6B6B6B"/>
                </a:solidFill>
                <a:latin typeface="Arial"/>
              </a:rPr>
              <a:t>Ensembles and Fusion	</a:t>
            </a:r>
          </a:p>
          <a:p>
            <a:pPr>
              <a:spcAft>
                <a:spcPts val="300"/>
              </a:spcAft>
              <a:defRPr/>
            </a:pPr>
            <a:r>
              <a:rPr lang="en-US" sz="800" dirty="0">
                <a:solidFill>
                  <a:srgbClr val="6B6B6B"/>
                </a:solidFill>
                <a:latin typeface="Arial"/>
              </a:rPr>
              <a:t>Entity Resolution	</a:t>
            </a:r>
          </a:p>
          <a:p>
            <a:pPr>
              <a:spcAft>
                <a:spcPts val="300"/>
              </a:spcAft>
              <a:defRPr/>
            </a:pPr>
            <a:r>
              <a:rPr lang="en-US" sz="800" dirty="0">
                <a:solidFill>
                  <a:srgbClr val="6B6B6B"/>
                </a:solidFill>
                <a:latin typeface="Arial"/>
              </a:rPr>
              <a:t>Factoid Answering	</a:t>
            </a:r>
          </a:p>
          <a:p>
            <a:pPr>
              <a:spcAft>
                <a:spcPts val="300"/>
              </a:spcAft>
              <a:defRPr/>
            </a:pPr>
            <a:r>
              <a:rPr lang="en-US" sz="800" dirty="0">
                <a:solidFill>
                  <a:srgbClr val="6B6B6B"/>
                </a:solidFill>
                <a:latin typeface="Arial"/>
              </a:rPr>
              <a:t>Feature Engineering	</a:t>
            </a:r>
          </a:p>
        </p:txBody>
      </p:sp>
      <p:sp>
        <p:nvSpPr>
          <p:cNvPr id="11" name="Rectangle 10"/>
          <p:cNvSpPr/>
          <p:nvPr/>
        </p:nvSpPr>
        <p:spPr>
          <a:xfrm>
            <a:off x="2750371" y="1509713"/>
            <a:ext cx="1826753" cy="21990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34290" rIns="0" bIns="34290"/>
          <a:lstStyle/>
          <a:p>
            <a:pPr>
              <a:spcAft>
                <a:spcPts val="300"/>
              </a:spcAft>
              <a:defRPr/>
            </a:pPr>
            <a:r>
              <a:rPr lang="en-US" sz="800" dirty="0">
                <a:solidFill>
                  <a:srgbClr val="6B6B6B"/>
                </a:solidFill>
                <a:latin typeface="Arial"/>
              </a:rPr>
              <a:t>Feature Normalization</a:t>
            </a:r>
          </a:p>
          <a:p>
            <a:pPr>
              <a:spcAft>
                <a:spcPts val="300"/>
              </a:spcAft>
              <a:defRPr/>
            </a:pPr>
            <a:r>
              <a:rPr lang="en-US" sz="800" dirty="0">
                <a:solidFill>
                  <a:srgbClr val="6B6B6B"/>
                </a:solidFill>
                <a:latin typeface="Arial"/>
              </a:rPr>
              <a:t>Focus and Spurious Phrase Resolution</a:t>
            </a:r>
          </a:p>
          <a:p>
            <a:pPr>
              <a:spcAft>
                <a:spcPts val="300"/>
              </a:spcAft>
              <a:defRPr/>
            </a:pPr>
            <a:r>
              <a:rPr lang="en-US" sz="800" dirty="0">
                <a:solidFill>
                  <a:srgbClr val="6B6B6B"/>
                </a:solidFill>
                <a:latin typeface="Arial"/>
              </a:rPr>
              <a:t>HTML Page Analysis</a:t>
            </a:r>
          </a:p>
          <a:p>
            <a:pPr>
              <a:spcAft>
                <a:spcPts val="300"/>
              </a:spcAft>
              <a:defRPr/>
            </a:pPr>
            <a:r>
              <a:rPr lang="en-US" sz="800" dirty="0">
                <a:solidFill>
                  <a:srgbClr val="6B6B6B"/>
                </a:solidFill>
                <a:latin typeface="Arial"/>
              </a:rPr>
              <a:t>Image Management</a:t>
            </a:r>
          </a:p>
          <a:p>
            <a:pPr>
              <a:spcAft>
                <a:spcPts val="300"/>
              </a:spcAft>
              <a:defRPr/>
            </a:pPr>
            <a:r>
              <a:rPr lang="en-US" sz="800" dirty="0">
                <a:solidFill>
                  <a:srgbClr val="6B6B6B"/>
                </a:solidFill>
                <a:latin typeface="Arial"/>
              </a:rPr>
              <a:t>Information Retrieval</a:t>
            </a:r>
          </a:p>
          <a:p>
            <a:pPr>
              <a:spcAft>
                <a:spcPts val="300"/>
              </a:spcAft>
              <a:defRPr/>
            </a:pPr>
            <a:r>
              <a:rPr lang="en-US" sz="800" dirty="0">
                <a:solidFill>
                  <a:srgbClr val="6B6B6B"/>
                </a:solidFill>
                <a:latin typeface="Arial"/>
              </a:rPr>
              <a:t>Knowledge (Property) Graphs</a:t>
            </a:r>
          </a:p>
          <a:p>
            <a:pPr>
              <a:spcAft>
                <a:spcPts val="300"/>
              </a:spcAft>
              <a:defRPr/>
            </a:pPr>
            <a:r>
              <a:rPr lang="en-US" sz="800" dirty="0">
                <a:solidFill>
                  <a:srgbClr val="6B6B6B"/>
                </a:solidFill>
                <a:latin typeface="Arial"/>
              </a:rPr>
              <a:t>Knowledge Answering</a:t>
            </a:r>
          </a:p>
          <a:p>
            <a:pPr>
              <a:spcAft>
                <a:spcPts val="300"/>
              </a:spcAft>
              <a:defRPr/>
            </a:pPr>
            <a:r>
              <a:rPr lang="en-US" sz="800" dirty="0">
                <a:solidFill>
                  <a:srgbClr val="6B6B6B"/>
                </a:solidFill>
                <a:latin typeface="Arial"/>
              </a:rPr>
              <a:t>Knowledge Extraction Annotators</a:t>
            </a:r>
          </a:p>
          <a:p>
            <a:pPr>
              <a:spcAft>
                <a:spcPts val="300"/>
              </a:spcAft>
              <a:defRPr/>
            </a:pPr>
            <a:r>
              <a:rPr lang="en-US" sz="800" dirty="0">
                <a:solidFill>
                  <a:srgbClr val="6B6B6B"/>
                </a:solidFill>
                <a:latin typeface="Arial"/>
              </a:rPr>
              <a:t>Knowledge Validation and Extrapolation</a:t>
            </a:r>
          </a:p>
          <a:p>
            <a:pPr>
              <a:spcAft>
                <a:spcPts val="300"/>
              </a:spcAft>
              <a:defRPr/>
            </a:pPr>
            <a:r>
              <a:rPr lang="en-US" sz="800" dirty="0">
                <a:solidFill>
                  <a:srgbClr val="6B6B6B"/>
                </a:solidFill>
                <a:latin typeface="Arial"/>
              </a:rPr>
              <a:t>Language Modeling</a:t>
            </a:r>
          </a:p>
          <a:p>
            <a:pPr>
              <a:spcAft>
                <a:spcPts val="300"/>
              </a:spcAft>
              <a:defRPr/>
            </a:pPr>
            <a:r>
              <a:rPr lang="en-US" sz="800" dirty="0">
                <a:solidFill>
                  <a:srgbClr val="6B6B6B"/>
                </a:solidFill>
                <a:latin typeface="Arial"/>
              </a:rPr>
              <a:t>Latent Semantic Analysis</a:t>
            </a:r>
          </a:p>
        </p:txBody>
      </p:sp>
      <p:sp>
        <p:nvSpPr>
          <p:cNvPr id="12" name="Rectangle 11"/>
          <p:cNvSpPr/>
          <p:nvPr/>
        </p:nvSpPr>
        <p:spPr>
          <a:xfrm>
            <a:off x="4750707" y="1509713"/>
            <a:ext cx="1825311" cy="21990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34290" rIns="0" bIns="34290"/>
          <a:lstStyle/>
          <a:p>
            <a:pPr>
              <a:spcAft>
                <a:spcPts val="300"/>
              </a:spcAft>
              <a:defRPr/>
            </a:pPr>
            <a:r>
              <a:rPr lang="en-US" sz="800" dirty="0">
                <a:solidFill>
                  <a:srgbClr val="6B6B6B"/>
                </a:solidFill>
                <a:latin typeface="Arial"/>
              </a:rPr>
              <a:t>Learn To Rank</a:t>
            </a:r>
          </a:p>
          <a:p>
            <a:pPr>
              <a:spcAft>
                <a:spcPts val="300"/>
              </a:spcAft>
              <a:defRPr/>
            </a:pPr>
            <a:r>
              <a:rPr lang="en-US" sz="800" dirty="0">
                <a:solidFill>
                  <a:srgbClr val="6B6B6B"/>
                </a:solidFill>
                <a:latin typeface="Arial"/>
              </a:rPr>
              <a:t>Linguistic Analysis</a:t>
            </a:r>
          </a:p>
          <a:p>
            <a:pPr>
              <a:spcAft>
                <a:spcPts val="300"/>
              </a:spcAft>
              <a:defRPr/>
            </a:pPr>
            <a:r>
              <a:rPr lang="en-US" sz="800" dirty="0">
                <a:solidFill>
                  <a:srgbClr val="6B6B6B"/>
                </a:solidFill>
                <a:latin typeface="Arial"/>
              </a:rPr>
              <a:t>Logical Reasoning Analysis</a:t>
            </a:r>
          </a:p>
          <a:p>
            <a:pPr>
              <a:spcAft>
                <a:spcPts val="300"/>
              </a:spcAft>
              <a:defRPr/>
            </a:pPr>
            <a:r>
              <a:rPr lang="en-US" sz="800" dirty="0">
                <a:solidFill>
                  <a:srgbClr val="6B6B6B"/>
                </a:solidFill>
                <a:latin typeface="Arial"/>
              </a:rPr>
              <a:t>Logistical Regression</a:t>
            </a:r>
          </a:p>
          <a:p>
            <a:pPr>
              <a:spcAft>
                <a:spcPts val="300"/>
              </a:spcAft>
              <a:defRPr/>
            </a:pPr>
            <a:r>
              <a:rPr lang="en-US" sz="800" dirty="0">
                <a:solidFill>
                  <a:srgbClr val="6B6B6B"/>
                </a:solidFill>
                <a:latin typeface="Arial"/>
              </a:rPr>
              <a:t>Machine Learning</a:t>
            </a:r>
          </a:p>
          <a:p>
            <a:pPr>
              <a:spcAft>
                <a:spcPts val="300"/>
              </a:spcAft>
              <a:defRPr/>
            </a:pPr>
            <a:r>
              <a:rPr lang="en-US" sz="800" dirty="0">
                <a:solidFill>
                  <a:srgbClr val="6B6B6B"/>
                </a:solidFill>
                <a:latin typeface="Arial"/>
              </a:rPr>
              <a:t>Multi-Dimensional Clustering</a:t>
            </a:r>
          </a:p>
          <a:p>
            <a:pPr>
              <a:spcAft>
                <a:spcPts val="300"/>
              </a:spcAft>
              <a:defRPr/>
            </a:pPr>
            <a:r>
              <a:rPr lang="en-US" sz="800" dirty="0">
                <a:solidFill>
                  <a:srgbClr val="6B6B6B"/>
                </a:solidFill>
                <a:latin typeface="Arial"/>
              </a:rPr>
              <a:t>Multilingual training</a:t>
            </a:r>
          </a:p>
          <a:p>
            <a:pPr>
              <a:spcAft>
                <a:spcPts val="300"/>
              </a:spcAft>
              <a:defRPr/>
            </a:pPr>
            <a:r>
              <a:rPr lang="en-US" sz="800" dirty="0">
                <a:solidFill>
                  <a:srgbClr val="6B6B6B"/>
                </a:solidFill>
                <a:latin typeface="Arial"/>
              </a:rPr>
              <a:t>n-Gram Analysis (word combinations and distance)</a:t>
            </a:r>
          </a:p>
          <a:p>
            <a:pPr>
              <a:spcAft>
                <a:spcPts val="300"/>
              </a:spcAft>
              <a:defRPr/>
            </a:pPr>
            <a:r>
              <a:rPr lang="en-US" sz="800" dirty="0">
                <a:solidFill>
                  <a:srgbClr val="6B6B6B"/>
                </a:solidFill>
                <a:latin typeface="Arial"/>
              </a:rPr>
              <a:t>Ontology Analysis</a:t>
            </a:r>
          </a:p>
          <a:p>
            <a:pPr>
              <a:spcAft>
                <a:spcPts val="300"/>
              </a:spcAft>
              <a:defRPr/>
            </a:pPr>
            <a:r>
              <a:rPr lang="en-US" sz="800" dirty="0">
                <a:solidFill>
                  <a:srgbClr val="6B6B6B"/>
                </a:solidFill>
                <a:latin typeface="Arial"/>
              </a:rPr>
              <a:t>Pareto Analysis</a:t>
            </a:r>
          </a:p>
          <a:p>
            <a:pPr>
              <a:spcAft>
                <a:spcPts val="300"/>
              </a:spcAft>
              <a:defRPr/>
            </a:pPr>
            <a:r>
              <a:rPr lang="en-US" sz="800" dirty="0">
                <a:solidFill>
                  <a:srgbClr val="6B6B6B"/>
                </a:solidFill>
                <a:latin typeface="Arial"/>
              </a:rPr>
              <a:t>Passage Answering</a:t>
            </a:r>
          </a:p>
          <a:p>
            <a:pPr>
              <a:spcAft>
                <a:spcPts val="300"/>
              </a:spcAft>
              <a:defRPr/>
            </a:pPr>
            <a:r>
              <a:rPr lang="en-US" sz="800" dirty="0">
                <a:solidFill>
                  <a:srgbClr val="6B6B6B"/>
                </a:solidFill>
                <a:latin typeface="Arial"/>
              </a:rPr>
              <a:t>PDF Conversion</a:t>
            </a:r>
          </a:p>
          <a:p>
            <a:pPr>
              <a:spcAft>
                <a:spcPts val="300"/>
              </a:spcAft>
              <a:defRPr/>
            </a:pPr>
            <a:r>
              <a:rPr lang="en-US" sz="800" dirty="0">
                <a:solidFill>
                  <a:srgbClr val="6B6B6B"/>
                </a:solidFill>
                <a:latin typeface="Arial"/>
              </a:rPr>
              <a:t>Phoneme Aggregation</a:t>
            </a:r>
          </a:p>
        </p:txBody>
      </p:sp>
      <p:sp>
        <p:nvSpPr>
          <p:cNvPr id="13" name="Rectangle 12"/>
          <p:cNvSpPr/>
          <p:nvPr/>
        </p:nvSpPr>
        <p:spPr>
          <a:xfrm>
            <a:off x="6749602" y="1509713"/>
            <a:ext cx="1826753" cy="219908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34290" rIns="0" bIns="34290"/>
          <a:lstStyle/>
          <a:p>
            <a:pPr>
              <a:spcAft>
                <a:spcPts val="300"/>
              </a:spcAft>
              <a:defRPr/>
            </a:pPr>
            <a:r>
              <a:rPr lang="en-US" sz="800" dirty="0">
                <a:solidFill>
                  <a:srgbClr val="6B6B6B"/>
                </a:solidFill>
                <a:latin typeface="Arial"/>
              </a:rPr>
              <a:t>Question Analysis</a:t>
            </a:r>
          </a:p>
          <a:p>
            <a:pPr>
              <a:spcAft>
                <a:spcPts val="300"/>
              </a:spcAft>
              <a:defRPr/>
            </a:pPr>
            <a:r>
              <a:rPr lang="en-US" sz="800" dirty="0">
                <a:solidFill>
                  <a:srgbClr val="6B6B6B"/>
                </a:solidFill>
                <a:latin typeface="Arial"/>
              </a:rPr>
              <a:t>Question-answering Reasoning Strategies</a:t>
            </a:r>
          </a:p>
          <a:p>
            <a:pPr>
              <a:spcAft>
                <a:spcPts val="300"/>
              </a:spcAft>
              <a:defRPr/>
            </a:pPr>
            <a:r>
              <a:rPr lang="en-US" sz="800" dirty="0">
                <a:solidFill>
                  <a:srgbClr val="6B6B6B"/>
                </a:solidFill>
                <a:latin typeface="Arial"/>
              </a:rPr>
              <a:t>Recursive Neural Networks</a:t>
            </a:r>
          </a:p>
          <a:p>
            <a:pPr>
              <a:spcAft>
                <a:spcPts val="300"/>
              </a:spcAft>
              <a:defRPr/>
            </a:pPr>
            <a:r>
              <a:rPr lang="en-US" sz="800" dirty="0">
                <a:solidFill>
                  <a:srgbClr val="6B6B6B"/>
                </a:solidFill>
                <a:latin typeface="Arial"/>
              </a:rPr>
              <a:t>Rules Processing</a:t>
            </a:r>
          </a:p>
          <a:p>
            <a:pPr>
              <a:spcAft>
                <a:spcPts val="300"/>
              </a:spcAft>
              <a:defRPr/>
            </a:pPr>
            <a:r>
              <a:rPr lang="en-US" sz="800" dirty="0">
                <a:solidFill>
                  <a:srgbClr val="6B6B6B"/>
                </a:solidFill>
                <a:latin typeface="Arial"/>
              </a:rPr>
              <a:t>Scalable Search</a:t>
            </a:r>
          </a:p>
          <a:p>
            <a:pPr>
              <a:spcAft>
                <a:spcPts val="300"/>
              </a:spcAft>
              <a:defRPr/>
            </a:pPr>
            <a:r>
              <a:rPr lang="en-US" sz="800" dirty="0">
                <a:solidFill>
                  <a:srgbClr val="6B6B6B"/>
                </a:solidFill>
                <a:latin typeface="Arial"/>
              </a:rPr>
              <a:t>Similarity Analytics</a:t>
            </a:r>
          </a:p>
          <a:p>
            <a:pPr>
              <a:spcAft>
                <a:spcPts val="300"/>
              </a:spcAft>
              <a:defRPr/>
            </a:pPr>
            <a:r>
              <a:rPr lang="en-US" sz="800" dirty="0">
                <a:solidFill>
                  <a:srgbClr val="6B6B6B"/>
                </a:solidFill>
                <a:latin typeface="Arial"/>
              </a:rPr>
              <a:t>Statistical Language Parsing</a:t>
            </a:r>
          </a:p>
          <a:p>
            <a:pPr>
              <a:spcAft>
                <a:spcPts val="300"/>
              </a:spcAft>
              <a:defRPr/>
            </a:pPr>
            <a:r>
              <a:rPr lang="en-US" sz="800" dirty="0">
                <a:solidFill>
                  <a:srgbClr val="6B6B6B"/>
                </a:solidFill>
                <a:latin typeface="Arial"/>
              </a:rPr>
              <a:t>Support Vector Machines</a:t>
            </a:r>
          </a:p>
          <a:p>
            <a:pPr>
              <a:spcAft>
                <a:spcPts val="300"/>
              </a:spcAft>
              <a:defRPr/>
            </a:pPr>
            <a:r>
              <a:rPr lang="en-US" sz="800" dirty="0">
                <a:solidFill>
                  <a:srgbClr val="6B6B6B"/>
                </a:solidFill>
                <a:latin typeface="Arial"/>
              </a:rPr>
              <a:t>Syllable Analysis</a:t>
            </a:r>
          </a:p>
          <a:p>
            <a:pPr>
              <a:spcAft>
                <a:spcPts val="300"/>
              </a:spcAft>
              <a:defRPr/>
            </a:pPr>
            <a:r>
              <a:rPr lang="en-US" sz="800" dirty="0">
                <a:solidFill>
                  <a:srgbClr val="6B6B6B"/>
                </a:solidFill>
                <a:latin typeface="Arial"/>
              </a:rPr>
              <a:t>Table Answering</a:t>
            </a:r>
          </a:p>
          <a:p>
            <a:pPr>
              <a:spcAft>
                <a:spcPts val="300"/>
              </a:spcAft>
              <a:defRPr/>
            </a:pPr>
            <a:r>
              <a:rPr lang="en-US" sz="800" dirty="0">
                <a:solidFill>
                  <a:srgbClr val="6B6B6B"/>
                </a:solidFill>
                <a:latin typeface="Arial"/>
              </a:rPr>
              <a:t>Visual Analysis</a:t>
            </a:r>
          </a:p>
          <a:p>
            <a:pPr>
              <a:spcAft>
                <a:spcPts val="300"/>
              </a:spcAft>
              <a:defRPr/>
            </a:pPr>
            <a:r>
              <a:rPr lang="en-US" sz="800" dirty="0">
                <a:solidFill>
                  <a:srgbClr val="6B6B6B"/>
                </a:solidFill>
                <a:latin typeface="Arial"/>
              </a:rPr>
              <a:t>Visual Rendering</a:t>
            </a:r>
          </a:p>
          <a:p>
            <a:pPr>
              <a:spcAft>
                <a:spcPts val="300"/>
              </a:spcAft>
              <a:defRPr/>
            </a:pPr>
            <a:r>
              <a:rPr lang="en-US" sz="800" dirty="0">
                <a:solidFill>
                  <a:srgbClr val="6B6B6B"/>
                </a:solidFill>
                <a:latin typeface="Arial"/>
              </a:rPr>
              <a:t>Voice Synthesis</a:t>
            </a:r>
          </a:p>
        </p:txBody>
      </p:sp>
      <p:cxnSp>
        <p:nvCxnSpPr>
          <p:cNvPr id="15" name="Straight Connector 14"/>
          <p:cNvCxnSpPr/>
          <p:nvPr/>
        </p:nvCxnSpPr>
        <p:spPr>
          <a:xfrm>
            <a:off x="1473994" y="889397"/>
            <a:ext cx="395364" cy="0"/>
          </a:xfrm>
          <a:prstGeom prst="line">
            <a:avLst/>
          </a:prstGeom>
          <a:ln w="76200">
            <a:solidFill>
              <a:srgbClr val="785E94"/>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24067" y="889397"/>
            <a:ext cx="2057400" cy="0"/>
          </a:xfrm>
          <a:prstGeom prst="line">
            <a:avLst/>
          </a:prstGeom>
          <a:ln w="76200">
            <a:solidFill>
              <a:srgbClr val="785E94"/>
            </a:solidFill>
          </a:ln>
          <a:effectLst/>
        </p:spPr>
        <p:style>
          <a:lnRef idx="2">
            <a:schemeClr val="accent1"/>
          </a:lnRef>
          <a:fillRef idx="0">
            <a:schemeClr val="accent1"/>
          </a:fillRef>
          <a:effectRef idx="1">
            <a:schemeClr val="accent1"/>
          </a:effectRef>
          <a:fontRef idx="minor">
            <a:schemeClr val="tx1"/>
          </a:fontRef>
        </p:style>
      </p:cxnSp>
      <p:sp>
        <p:nvSpPr>
          <p:cNvPr id="16" name="Title 3"/>
          <p:cNvSpPr txBox="1">
            <a:spLocks/>
          </p:cNvSpPr>
          <p:nvPr/>
        </p:nvSpPr>
        <p:spPr bwMode="auto">
          <a:xfrm>
            <a:off x="222494" y="480712"/>
            <a:ext cx="3698235" cy="306665"/>
          </a:xfrm>
          <a:prstGeom prst="rect">
            <a:avLst/>
          </a:prstGeom>
          <a:solidFill>
            <a:srgbClr val="785E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7958" tIns="48980" rIns="97958" bIns="48980" numCol="1" rtlCol="0" anchor="ctr" anchorCtr="0" compatLnSpc="1">
            <a:prstTxWarp prst="textNoShape">
              <a:avLst/>
            </a:prstTxWarp>
          </a:bodyPr>
          <a:lstStyle>
            <a:lvl1pPr algn="l" defTabSz="1087307" rtl="0" eaLnBrk="1" fontAlgn="base" hangingPunct="1">
              <a:spcBef>
                <a:spcPct val="0"/>
              </a:spcBef>
              <a:spcAft>
                <a:spcPct val="0"/>
              </a:spcAft>
              <a:defRPr sz="2667" kern="1200">
                <a:solidFill>
                  <a:srgbClr val="262626"/>
                </a:solidFill>
                <a:latin typeface="Calibri Light" pitchFamily="34" charset="0"/>
                <a:ea typeface="MS PGothic" panose="020B0600070205080204" pitchFamily="34" charset="-128"/>
                <a:cs typeface="ＭＳ Ｐゴシック" charset="0"/>
              </a:defRPr>
            </a:lvl1pPr>
            <a:lvl2pPr algn="l" defTabSz="1087307" rtl="0" eaLnBrk="1" fontAlgn="base" hangingPunct="1">
              <a:spcBef>
                <a:spcPct val="0"/>
              </a:spcBef>
              <a:spcAft>
                <a:spcPct val="0"/>
              </a:spcAft>
              <a:defRPr sz="2667">
                <a:solidFill>
                  <a:srgbClr val="262626"/>
                </a:solidFill>
                <a:latin typeface="Calibri Light" pitchFamily="34" charset="0"/>
                <a:ea typeface="MS PGothic" panose="020B0600070205080204" pitchFamily="34" charset="-128"/>
                <a:cs typeface="ＭＳ Ｐゴシック" charset="0"/>
              </a:defRPr>
            </a:lvl2pPr>
            <a:lvl3pPr algn="l" defTabSz="1087307" rtl="0" eaLnBrk="1" fontAlgn="base" hangingPunct="1">
              <a:spcBef>
                <a:spcPct val="0"/>
              </a:spcBef>
              <a:spcAft>
                <a:spcPct val="0"/>
              </a:spcAft>
              <a:defRPr sz="2667">
                <a:solidFill>
                  <a:srgbClr val="262626"/>
                </a:solidFill>
                <a:latin typeface="Calibri Light" pitchFamily="34" charset="0"/>
                <a:ea typeface="MS PGothic" panose="020B0600070205080204" pitchFamily="34" charset="-128"/>
                <a:cs typeface="ＭＳ Ｐゴシック" charset="0"/>
              </a:defRPr>
            </a:lvl3pPr>
            <a:lvl4pPr algn="l" defTabSz="1087307" rtl="0" eaLnBrk="1" fontAlgn="base" hangingPunct="1">
              <a:spcBef>
                <a:spcPct val="0"/>
              </a:spcBef>
              <a:spcAft>
                <a:spcPct val="0"/>
              </a:spcAft>
              <a:defRPr sz="2667">
                <a:solidFill>
                  <a:srgbClr val="262626"/>
                </a:solidFill>
                <a:latin typeface="Calibri Light" pitchFamily="34" charset="0"/>
                <a:ea typeface="MS PGothic" panose="020B0600070205080204" pitchFamily="34" charset="-128"/>
                <a:cs typeface="ＭＳ Ｐゴシック" charset="0"/>
              </a:defRPr>
            </a:lvl4pPr>
            <a:lvl5pPr algn="l" defTabSz="1087307" rtl="0" eaLnBrk="1" fontAlgn="base" hangingPunct="1">
              <a:spcBef>
                <a:spcPct val="0"/>
              </a:spcBef>
              <a:spcAft>
                <a:spcPct val="0"/>
              </a:spcAft>
              <a:defRPr sz="2667">
                <a:solidFill>
                  <a:srgbClr val="262626"/>
                </a:solidFill>
                <a:latin typeface="Calibri Light" pitchFamily="34" charset="0"/>
                <a:ea typeface="MS PGothic" panose="020B0600070205080204" pitchFamily="34" charset="-128"/>
                <a:cs typeface="ＭＳ Ｐゴシック" charset="0"/>
              </a:defRPr>
            </a:lvl5pPr>
            <a:lvl6pPr marL="380956" algn="l" defTabSz="1087307" rtl="0" eaLnBrk="1" fontAlgn="base" hangingPunct="1">
              <a:spcBef>
                <a:spcPct val="0"/>
              </a:spcBef>
              <a:spcAft>
                <a:spcPct val="0"/>
              </a:spcAft>
              <a:defRPr sz="3333">
                <a:solidFill>
                  <a:srgbClr val="606060"/>
                </a:solidFill>
                <a:latin typeface="Calibri Light" pitchFamily="34" charset="0"/>
              </a:defRPr>
            </a:lvl6pPr>
            <a:lvl7pPr marL="761908" algn="l" defTabSz="1087307" rtl="0" eaLnBrk="1" fontAlgn="base" hangingPunct="1">
              <a:spcBef>
                <a:spcPct val="0"/>
              </a:spcBef>
              <a:spcAft>
                <a:spcPct val="0"/>
              </a:spcAft>
              <a:defRPr sz="3333">
                <a:solidFill>
                  <a:srgbClr val="606060"/>
                </a:solidFill>
                <a:latin typeface="Calibri Light" pitchFamily="34" charset="0"/>
              </a:defRPr>
            </a:lvl7pPr>
            <a:lvl8pPr marL="1142863" algn="l" defTabSz="1087307" rtl="0" eaLnBrk="1" fontAlgn="base" hangingPunct="1">
              <a:spcBef>
                <a:spcPct val="0"/>
              </a:spcBef>
              <a:spcAft>
                <a:spcPct val="0"/>
              </a:spcAft>
              <a:defRPr sz="3333">
                <a:solidFill>
                  <a:srgbClr val="606060"/>
                </a:solidFill>
                <a:latin typeface="Calibri Light" pitchFamily="34" charset="0"/>
              </a:defRPr>
            </a:lvl8pPr>
            <a:lvl9pPr marL="1523817" algn="l" defTabSz="1087307" rtl="0" eaLnBrk="1" fontAlgn="base" hangingPunct="1">
              <a:spcBef>
                <a:spcPct val="0"/>
              </a:spcBef>
              <a:spcAft>
                <a:spcPct val="0"/>
              </a:spcAft>
              <a:defRPr sz="3333">
                <a:solidFill>
                  <a:srgbClr val="606060"/>
                </a:solidFill>
                <a:latin typeface="Calibri Light" pitchFamily="34" charset="0"/>
              </a:defRPr>
            </a:lvl9pPr>
          </a:lstStyle>
          <a:p>
            <a:pPr fontAlgn="auto">
              <a:spcAft>
                <a:spcPts val="0"/>
              </a:spcAft>
              <a:defRPr/>
            </a:pPr>
            <a:r>
              <a:rPr lang="en-US" sz="1400" b="1" cap="all" dirty="0">
                <a:solidFill>
                  <a:srgbClr val="FFFFFF"/>
                </a:solidFill>
                <a:ea typeface="+mj-ea"/>
                <a:cs typeface="+mj-cs"/>
              </a:rPr>
              <a:t>IBM Watson</a:t>
            </a:r>
          </a:p>
        </p:txBody>
      </p:sp>
    </p:spTree>
    <p:extLst>
      <p:ext uri="{BB962C8B-B14F-4D97-AF65-F5344CB8AC3E}">
        <p14:creationId xmlns:p14="http://schemas.microsoft.com/office/powerpoint/2010/main" val="2855591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	Transformed Engagement</a:t>
            </a:r>
            <a:br>
              <a:rPr lang="en-US" dirty="0" smtClean="0"/>
            </a:br>
            <a:r>
              <a:rPr lang="en-US" dirty="0"/>
              <a:t/>
            </a:r>
            <a:br>
              <a:rPr lang="en-US" dirty="0"/>
            </a:br>
            <a:r>
              <a:rPr lang="en-US" sz="1400" dirty="0" smtClean="0"/>
              <a:t>Watson empowered interactive, personalized dialogues in natural language support sales and service</a:t>
            </a:r>
            <a:endParaRPr lang="en-US" sz="1400" dirty="0"/>
          </a:p>
        </p:txBody>
      </p:sp>
      <p:sp>
        <p:nvSpPr>
          <p:cNvPr id="17" name="Rectangle 16"/>
          <p:cNvSpPr/>
          <p:nvPr/>
        </p:nvSpPr>
        <p:spPr>
          <a:xfrm>
            <a:off x="3422332" y="1664615"/>
            <a:ext cx="1277564" cy="110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5932" y="2888365"/>
            <a:ext cx="2348548" cy="1748433"/>
          </a:xfrm>
          <a:prstGeom prst="rect">
            <a:avLst/>
          </a:prstGeom>
          <a:noFill/>
        </p:spPr>
        <p:txBody>
          <a:bodyPr wrap="square" lIns="0" tIns="0" rIns="0" bIns="0" rtlCol="0">
            <a:noAutofit/>
          </a:bodyPr>
          <a:lstStyle/>
          <a:p>
            <a:r>
              <a:rPr lang="en-US" sz="1600" dirty="0" smtClean="0">
                <a:latin typeface="Arial"/>
                <a:cs typeface="Arial"/>
              </a:rPr>
              <a:t>Digital Virtual Agent</a:t>
            </a:r>
          </a:p>
          <a:p>
            <a:endParaRPr lang="en-US" sz="1200" dirty="0" smtClean="0">
              <a:latin typeface="Arial"/>
              <a:cs typeface="Arial"/>
            </a:endParaRPr>
          </a:p>
          <a:p>
            <a:pPr marL="171450" indent="-171450">
              <a:buFont typeface="Arial" panose="020B0604020202020204" pitchFamily="34" charset="0"/>
              <a:buChar char="•"/>
            </a:pPr>
            <a:r>
              <a:rPr lang="en-US" sz="1200" dirty="0" smtClean="0">
                <a:latin typeface="Arial"/>
                <a:cs typeface="Arial"/>
              </a:rPr>
              <a:t>Digital Virtual </a:t>
            </a:r>
            <a:r>
              <a:rPr lang="en-US" sz="1200" dirty="0">
                <a:latin typeface="Arial"/>
                <a:cs typeface="Arial"/>
              </a:rPr>
              <a:t>A</a:t>
            </a:r>
            <a:r>
              <a:rPr lang="en-US" sz="1200" dirty="0" smtClean="0">
                <a:latin typeface="Arial"/>
                <a:cs typeface="Arial"/>
              </a:rPr>
              <a:t>gent Supporting questions across all platforms. </a:t>
            </a:r>
          </a:p>
          <a:p>
            <a:pPr marL="171450" indent="-171450">
              <a:buFont typeface="Arial" panose="020B0604020202020204" pitchFamily="34" charset="0"/>
              <a:buChar char="•"/>
            </a:pPr>
            <a:r>
              <a:rPr lang="en-US" sz="1200" dirty="0" smtClean="0">
                <a:latin typeface="Arial"/>
                <a:cs typeface="Arial"/>
              </a:rPr>
              <a:t>Significant improvements in measurable metrics like AHT, FCR and Customer Satisfaction.</a:t>
            </a:r>
            <a:endParaRPr lang="en-US" sz="1200" dirty="0">
              <a:latin typeface="Arial"/>
              <a:cs typeface="Arial"/>
            </a:endParaRPr>
          </a:p>
        </p:txBody>
      </p:sp>
      <p:sp>
        <p:nvSpPr>
          <p:cNvPr id="10" name="TextBox 9"/>
          <p:cNvSpPr txBox="1"/>
          <p:nvPr/>
        </p:nvSpPr>
        <p:spPr>
          <a:xfrm>
            <a:off x="3429252" y="2888365"/>
            <a:ext cx="2566702" cy="2037358"/>
          </a:xfrm>
          <a:prstGeom prst="rect">
            <a:avLst/>
          </a:prstGeom>
          <a:noFill/>
        </p:spPr>
        <p:txBody>
          <a:bodyPr wrap="square" lIns="0" tIns="0" rIns="0" bIns="0" rtlCol="0">
            <a:noAutofit/>
          </a:bodyPr>
          <a:lstStyle/>
          <a:p>
            <a:r>
              <a:rPr lang="en-US" sz="1600" dirty="0" smtClean="0">
                <a:latin typeface="Arial"/>
                <a:cs typeface="Arial"/>
              </a:rPr>
              <a:t>Contact Center</a:t>
            </a:r>
          </a:p>
          <a:p>
            <a:endParaRPr lang="en-US" sz="1100" dirty="0" smtClean="0">
              <a:latin typeface="Arial"/>
              <a:cs typeface="Arial"/>
            </a:endParaRPr>
          </a:p>
          <a:p>
            <a:pPr marL="171289" indent="-171289" fontAlgn="base">
              <a:spcBef>
                <a:spcPct val="0"/>
              </a:spcBef>
              <a:spcAft>
                <a:spcPct val="0"/>
              </a:spcAft>
              <a:buFont typeface="Arial" charset="0"/>
              <a:buChar char="•"/>
            </a:pPr>
            <a:r>
              <a:rPr lang="en-US" altLang="ja-JP" sz="1200" dirty="0">
                <a:latin typeface="Arial"/>
                <a:cs typeface="Arial"/>
              </a:rPr>
              <a:t>Virtual agent to guide CSRs in resolving customer requests via a desktop application</a:t>
            </a:r>
          </a:p>
          <a:p>
            <a:pPr marL="171289" indent="-171289" fontAlgn="base">
              <a:spcBef>
                <a:spcPct val="0"/>
              </a:spcBef>
              <a:spcAft>
                <a:spcPct val="0"/>
              </a:spcAft>
              <a:buFont typeface="Arial" charset="0"/>
              <a:buChar char="•"/>
            </a:pPr>
            <a:endParaRPr lang="en-US" altLang="ja-JP" sz="1200" dirty="0">
              <a:latin typeface="Arial"/>
              <a:cs typeface="Arial"/>
            </a:endParaRPr>
          </a:p>
          <a:p>
            <a:pPr marL="171289" indent="-171289" fontAlgn="base">
              <a:spcBef>
                <a:spcPct val="0"/>
              </a:spcBef>
              <a:spcAft>
                <a:spcPct val="0"/>
              </a:spcAft>
              <a:buFont typeface="Arial" charset="0"/>
              <a:buChar char="•"/>
            </a:pPr>
            <a:r>
              <a:rPr lang="en-US" sz="1200" dirty="0">
                <a:latin typeface="Arial"/>
                <a:cs typeface="Arial"/>
              </a:rPr>
              <a:t>Call deflection, increased customer satisfaction</a:t>
            </a:r>
          </a:p>
        </p:txBody>
      </p:sp>
      <p:sp>
        <p:nvSpPr>
          <p:cNvPr id="14" name="Oval 13"/>
          <p:cNvSpPr/>
          <p:nvPr/>
        </p:nvSpPr>
        <p:spPr>
          <a:xfrm>
            <a:off x="10544783" y="1093788"/>
            <a:ext cx="914400" cy="914400"/>
          </a:xfrm>
          <a:prstGeom prst="ellipse">
            <a:avLst/>
          </a:prstGeom>
        </p:spPr>
        <p:txBody>
          <a:bodyPr wrap="square" lIns="0" tIns="0" rIns="0" bIns="0" rtlCol="0" anchor="ctr">
            <a:noAutofit/>
          </a:bodyPr>
          <a:lstStyle/>
          <a:p>
            <a:pPr algn="ctr"/>
            <a:endParaRPr lang="de-DE" sz="1200" dirty="0" err="1">
              <a:solidFill>
                <a:srgbClr val="FFFFFF"/>
              </a:solidFill>
              <a:latin typeface="Arial"/>
              <a:cs typeface="Arial"/>
            </a:endParaRPr>
          </a:p>
        </p:txBody>
      </p:sp>
      <p:pic>
        <p:nvPicPr>
          <p:cNvPr id="15" name="Picture 4" descr="http://divirosinfotech.com/images/1.jpg"/>
          <p:cNvPicPr>
            <a:picLocks noChangeAspect="1" noChangeArrowheads="1"/>
          </p:cNvPicPr>
          <p:nvPr/>
        </p:nvPicPr>
        <p:blipFill rotWithShape="1">
          <a:blip cstate="email">
            <a:extLst>
              <a:ext uri="{28A0092B-C50C-407E-A947-70E740481C1C}">
                <a14:useLocalDpi xmlns:a14="http://schemas.microsoft.com/office/drawing/2010/main" val="0"/>
              </a:ext>
            </a:extLst>
          </a:blip>
          <a:srcRect l="34666" r="9008"/>
          <a:stretch/>
        </p:blipFill>
        <p:spPr bwMode="auto">
          <a:xfrm>
            <a:off x="3426619" y="1664615"/>
            <a:ext cx="1258810" cy="1084011"/>
          </a:xfrm>
          <a:prstGeom prst="ellipse">
            <a:avLst/>
          </a:prstGeom>
          <a:noFill/>
          <a:ln>
            <a:solidFill>
              <a:srgbClr val="FFFFFF"/>
            </a:solidFill>
          </a:ln>
          <a:extLst>
            <a:ext uri="{909E8E84-426E-40dd-AFC4-6F175D3DCCD1}">
              <a14:hiddenFill xmlns:a14="http://schemas.microsoft.com/office/drawing/2010/main">
                <a:solidFill>
                  <a:srgbClr val="FFFFFF"/>
                </a:solidFill>
              </a14:hiddenFill>
            </a:ext>
          </a:extLst>
        </p:spPr>
      </p:pic>
      <p:pic>
        <p:nvPicPr>
          <p:cNvPr id="20" name="Picture 16" descr="forum_128.png"/>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83136" y="179267"/>
            <a:ext cx="541566" cy="516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6375652" y="2913765"/>
            <a:ext cx="2311148" cy="2037358"/>
          </a:xfrm>
          <a:prstGeom prst="rect">
            <a:avLst/>
          </a:prstGeom>
          <a:noFill/>
        </p:spPr>
        <p:txBody>
          <a:bodyPr wrap="square" lIns="0" tIns="0" rIns="0" bIns="0" rtlCol="0">
            <a:noAutofit/>
          </a:bodyPr>
          <a:lstStyle/>
          <a:p>
            <a:r>
              <a:rPr lang="en-US" sz="1600" dirty="0" smtClean="0">
                <a:latin typeface="Arial"/>
                <a:cs typeface="Arial"/>
              </a:rPr>
              <a:t>Guided Experience</a:t>
            </a:r>
          </a:p>
          <a:p>
            <a:endParaRPr lang="en-US" sz="1100" dirty="0" smtClean="0">
              <a:latin typeface="Arial"/>
              <a:cs typeface="Arial"/>
            </a:endParaRPr>
          </a:p>
          <a:p>
            <a:pPr marL="171289" indent="-171289" fontAlgn="base">
              <a:spcBef>
                <a:spcPct val="0"/>
              </a:spcBef>
              <a:spcAft>
                <a:spcPct val="0"/>
              </a:spcAft>
              <a:buFont typeface="Arial" charset="0"/>
              <a:buChar char="•"/>
            </a:pPr>
            <a:r>
              <a:rPr lang="en-US" altLang="ja-JP" sz="1200" dirty="0" smtClean="0">
                <a:latin typeface="Arial"/>
                <a:cs typeface="Arial"/>
              </a:rPr>
              <a:t>Virtual agent to guides applicants in completing complex forms and provides answers around complex topics</a:t>
            </a:r>
            <a:endParaRPr lang="en-US" altLang="ja-JP" sz="1200" dirty="0">
              <a:latin typeface="Arial"/>
              <a:cs typeface="Arial"/>
            </a:endParaRPr>
          </a:p>
          <a:p>
            <a:pPr marL="171289" indent="-171289" fontAlgn="base">
              <a:spcBef>
                <a:spcPct val="0"/>
              </a:spcBef>
              <a:spcAft>
                <a:spcPct val="0"/>
              </a:spcAft>
              <a:buFont typeface="Arial" charset="0"/>
              <a:buChar char="•"/>
            </a:pPr>
            <a:r>
              <a:rPr lang="en-US" sz="1200" dirty="0" smtClean="0">
                <a:latin typeface="Arial"/>
                <a:cs typeface="Arial"/>
              </a:rPr>
              <a:t>Improved accuracy of completion</a:t>
            </a:r>
          </a:p>
          <a:p>
            <a:pPr marL="171289" indent="-171289" fontAlgn="base">
              <a:spcBef>
                <a:spcPct val="0"/>
              </a:spcBef>
              <a:spcAft>
                <a:spcPct val="0"/>
              </a:spcAft>
              <a:buFont typeface="Arial" charset="0"/>
              <a:buChar char="•"/>
            </a:pPr>
            <a:r>
              <a:rPr lang="en-US" sz="1200" dirty="0" smtClean="0">
                <a:latin typeface="Arial"/>
                <a:cs typeface="Arial"/>
              </a:rPr>
              <a:t>Improved conversions</a:t>
            </a:r>
            <a:endParaRPr lang="en-US" sz="1200" dirty="0">
              <a:latin typeface="Arial"/>
              <a:cs typeface="Arial"/>
            </a:endParaRPr>
          </a:p>
        </p:txBody>
      </p:sp>
      <p:pic>
        <p:nvPicPr>
          <p:cNvPr id="2052" name="Picture 4" descr="Online For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4703" y="1593310"/>
            <a:ext cx="1179678" cy="1179678"/>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674315" y="1413337"/>
            <a:ext cx="1404823" cy="1336848"/>
          </a:xfrm>
          <a:prstGeom prst="rect">
            <a:avLst/>
          </a:prstGeom>
        </p:spPr>
      </p:pic>
    </p:spTree>
    <p:extLst>
      <p:ext uri="{BB962C8B-B14F-4D97-AF65-F5344CB8AC3E}">
        <p14:creationId xmlns:p14="http://schemas.microsoft.com/office/powerpoint/2010/main" val="348400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63" dirty="0"/>
              <a:t>Applying Watson to engage with customers on prominent social channels will </a:t>
            </a:r>
            <a:r>
              <a:rPr lang="en-US" altLang="en-US" dirty="0" smtClean="0"/>
              <a:t>deflect calls from the call center and favorably impact NPS</a:t>
            </a:r>
            <a:endParaRPr lang="en-US" dirty="0"/>
          </a:p>
        </p:txBody>
      </p:sp>
      <p:sp>
        <p:nvSpPr>
          <p:cNvPr id="2" name="Slide Number Placeholder 1"/>
          <p:cNvSpPr>
            <a:spLocks noGrp="1"/>
          </p:cNvSpPr>
          <p:nvPr>
            <p:ph type="sldNum" sz="quarter" idx="11"/>
          </p:nvPr>
        </p:nvSpPr>
        <p:spPr/>
        <p:txBody>
          <a:bodyPr/>
          <a:lstStyle/>
          <a:p>
            <a:fld id="{BDA1C353-5D38-4C5C-8D25-B1ED6D5DE954}" type="slidenum">
              <a:rPr lang="en-US" smtClean="0"/>
              <a:pPr/>
              <a:t>13</a:t>
            </a:fld>
            <a:endParaRPr lang="en-US" dirty="0"/>
          </a:p>
        </p:txBody>
      </p:sp>
      <p:sp>
        <p:nvSpPr>
          <p:cNvPr id="5" name="Rectangle 4"/>
          <p:cNvSpPr/>
          <p:nvPr/>
        </p:nvSpPr>
        <p:spPr>
          <a:xfrm>
            <a:off x="1669427" y="2893596"/>
            <a:ext cx="3081868" cy="265029"/>
          </a:xfrm>
          <a:prstGeom prst="rect">
            <a:avLst/>
          </a:prstGeom>
        </p:spPr>
        <p:txBody>
          <a:bodyPr wrap="square" lIns="52915" tIns="26458" rIns="52915" bIns="26458">
            <a:spAutoFit/>
          </a:bodyPr>
          <a:lstStyle/>
          <a:p>
            <a:r>
              <a:rPr lang="en-US" sz="1375" b="1" dirty="0">
                <a:solidFill>
                  <a:schemeClr val="tx1">
                    <a:lumMod val="75000"/>
                  </a:schemeClr>
                </a:solidFill>
                <a:cs typeface="Avenir Medium"/>
              </a:rPr>
              <a:t>Quantitative KPIs</a:t>
            </a:r>
          </a:p>
        </p:txBody>
      </p:sp>
      <p:sp>
        <p:nvSpPr>
          <p:cNvPr id="6" name="Oval 5"/>
          <p:cNvSpPr>
            <a:spLocks/>
          </p:cNvSpPr>
          <p:nvPr/>
        </p:nvSpPr>
        <p:spPr>
          <a:xfrm>
            <a:off x="1300080" y="2881834"/>
            <a:ext cx="301752" cy="288550"/>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25" b="1" dirty="0">
                <a:solidFill>
                  <a:schemeClr val="tx1"/>
                </a:solidFill>
                <a:latin typeface="+mj-lt"/>
                <a:cs typeface="Avenir Medium"/>
              </a:rPr>
              <a:t>1</a:t>
            </a:r>
          </a:p>
        </p:txBody>
      </p:sp>
      <p:sp>
        <p:nvSpPr>
          <p:cNvPr id="7" name="Rectangle 6"/>
          <p:cNvSpPr/>
          <p:nvPr/>
        </p:nvSpPr>
        <p:spPr>
          <a:xfrm>
            <a:off x="986316" y="3258957"/>
            <a:ext cx="2920375" cy="528691"/>
          </a:xfrm>
          <a:prstGeom prst="rect">
            <a:avLst/>
          </a:prstGeom>
        </p:spPr>
        <p:txBody>
          <a:bodyPr wrap="square" lIns="52915" tIns="26458" rIns="52915" bIns="26458">
            <a:spAutoFit/>
          </a:bodyPr>
          <a:lstStyle/>
          <a:p>
            <a:pPr marL="510674" indent="-178033">
              <a:lnSpc>
                <a:spcPct val="130000"/>
              </a:lnSpc>
              <a:buFont typeface="Arial"/>
              <a:buChar char="•"/>
            </a:pPr>
            <a:r>
              <a:rPr lang="en-US" sz="1188" dirty="0">
                <a:solidFill>
                  <a:schemeClr val="tx1">
                    <a:lumMod val="75000"/>
                  </a:schemeClr>
                </a:solidFill>
                <a:cs typeface="Avenir Medium"/>
              </a:rPr>
              <a:t>Increase Contact Deflection</a:t>
            </a:r>
          </a:p>
          <a:p>
            <a:pPr marL="510674" indent="-178033">
              <a:lnSpc>
                <a:spcPct val="130000"/>
              </a:lnSpc>
              <a:buFont typeface="Arial"/>
              <a:buChar char="•"/>
            </a:pPr>
            <a:r>
              <a:rPr lang="en-US" sz="1188" dirty="0">
                <a:solidFill>
                  <a:schemeClr val="tx1">
                    <a:lumMod val="75000"/>
                  </a:schemeClr>
                </a:solidFill>
                <a:cs typeface="Avenir Medium"/>
              </a:rPr>
              <a:t>Increase Customer Retention</a:t>
            </a:r>
          </a:p>
        </p:txBody>
      </p:sp>
      <p:sp>
        <p:nvSpPr>
          <p:cNvPr id="8" name="Oval 7"/>
          <p:cNvSpPr>
            <a:spLocks/>
          </p:cNvSpPr>
          <p:nvPr/>
        </p:nvSpPr>
        <p:spPr>
          <a:xfrm>
            <a:off x="5408282" y="2881835"/>
            <a:ext cx="301752" cy="288551"/>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25" b="1" dirty="0">
                <a:solidFill>
                  <a:schemeClr val="tx1"/>
                </a:solidFill>
                <a:latin typeface="+mj-lt"/>
                <a:cs typeface="Avenir Medium"/>
              </a:rPr>
              <a:t>2</a:t>
            </a:r>
          </a:p>
        </p:txBody>
      </p:sp>
      <p:sp>
        <p:nvSpPr>
          <p:cNvPr id="9" name="Rectangle 8"/>
          <p:cNvSpPr/>
          <p:nvPr/>
        </p:nvSpPr>
        <p:spPr>
          <a:xfrm>
            <a:off x="5777627" y="2893596"/>
            <a:ext cx="3007785" cy="265029"/>
          </a:xfrm>
          <a:prstGeom prst="rect">
            <a:avLst/>
          </a:prstGeom>
        </p:spPr>
        <p:txBody>
          <a:bodyPr wrap="square" lIns="52915" tIns="26458" rIns="52915" bIns="26458">
            <a:spAutoFit/>
          </a:bodyPr>
          <a:lstStyle/>
          <a:p>
            <a:r>
              <a:rPr lang="en-US" sz="1375" b="1" dirty="0">
                <a:solidFill>
                  <a:schemeClr val="tx1">
                    <a:lumMod val="75000"/>
                  </a:schemeClr>
                </a:solidFill>
                <a:cs typeface="Avenir Medium"/>
              </a:rPr>
              <a:t>Qualitative Drivers</a:t>
            </a:r>
          </a:p>
        </p:txBody>
      </p:sp>
      <p:sp>
        <p:nvSpPr>
          <p:cNvPr id="10" name="Rectangle 9"/>
          <p:cNvSpPr/>
          <p:nvPr/>
        </p:nvSpPr>
        <p:spPr>
          <a:xfrm>
            <a:off x="5139340" y="3258957"/>
            <a:ext cx="3137647" cy="1454201"/>
          </a:xfrm>
          <a:prstGeom prst="rect">
            <a:avLst/>
          </a:prstGeom>
        </p:spPr>
        <p:txBody>
          <a:bodyPr wrap="square" lIns="52915" tIns="26458" rIns="52915" bIns="26458">
            <a:spAutoFit/>
          </a:bodyPr>
          <a:lstStyle/>
          <a:p>
            <a:pPr marL="510674" indent="-178033">
              <a:lnSpc>
                <a:spcPct val="130000"/>
              </a:lnSpc>
              <a:buFont typeface="Arial"/>
              <a:buChar char="•"/>
            </a:pPr>
            <a:r>
              <a:rPr lang="en-US" sz="1188" dirty="0">
                <a:solidFill>
                  <a:schemeClr val="tx1">
                    <a:lumMod val="75000"/>
                  </a:schemeClr>
                </a:solidFill>
                <a:cs typeface="Avenir Medium"/>
              </a:rPr>
              <a:t>Net Promoter Score (NPS)</a:t>
            </a:r>
          </a:p>
          <a:p>
            <a:pPr marL="510674" indent="-178033">
              <a:lnSpc>
                <a:spcPct val="130000"/>
              </a:lnSpc>
              <a:buFont typeface="Arial"/>
              <a:buChar char="•"/>
            </a:pPr>
            <a:r>
              <a:rPr lang="en-US" sz="1188" dirty="0">
                <a:solidFill>
                  <a:schemeClr val="tx1">
                    <a:lumMod val="75000"/>
                  </a:schemeClr>
                </a:solidFill>
                <a:cs typeface="Avenir Medium"/>
              </a:rPr>
              <a:t>Increased customer satisfaction</a:t>
            </a:r>
          </a:p>
          <a:p>
            <a:pPr marL="510674" indent="-178033">
              <a:lnSpc>
                <a:spcPct val="130000"/>
              </a:lnSpc>
              <a:buFont typeface="Arial"/>
              <a:buChar char="•"/>
            </a:pPr>
            <a:r>
              <a:rPr lang="en-US" sz="1188" dirty="0">
                <a:solidFill>
                  <a:schemeClr val="tx1">
                    <a:lumMod val="75000"/>
                  </a:schemeClr>
                </a:solidFill>
                <a:cs typeface="Avenir Medium"/>
              </a:rPr>
              <a:t>Customer engagement insights</a:t>
            </a:r>
          </a:p>
          <a:p>
            <a:pPr marL="510674" indent="-178033">
              <a:lnSpc>
                <a:spcPct val="130000"/>
              </a:lnSpc>
              <a:buFont typeface="Arial"/>
              <a:buChar char="•"/>
            </a:pPr>
            <a:r>
              <a:rPr lang="en-US" sz="1188" dirty="0">
                <a:solidFill>
                  <a:schemeClr val="tx1">
                    <a:lumMod val="75000"/>
                  </a:schemeClr>
                </a:solidFill>
                <a:cs typeface="Avenir Medium"/>
              </a:rPr>
              <a:t>Consistency of answers across channels</a:t>
            </a:r>
          </a:p>
          <a:p>
            <a:pPr marL="510674" indent="-178033">
              <a:lnSpc>
                <a:spcPct val="130000"/>
              </a:lnSpc>
              <a:buFont typeface="Arial"/>
              <a:buChar char="•"/>
            </a:pPr>
            <a:r>
              <a:rPr lang="en-US" sz="1188" dirty="0">
                <a:solidFill>
                  <a:schemeClr val="tx1">
                    <a:lumMod val="75000"/>
                  </a:schemeClr>
                </a:solidFill>
                <a:cs typeface="Avenir Medium"/>
              </a:rPr>
              <a:t>Increase Life time value</a:t>
            </a:r>
          </a:p>
          <a:p>
            <a:pPr marL="510674" indent="-178033">
              <a:lnSpc>
                <a:spcPct val="130000"/>
              </a:lnSpc>
              <a:buFont typeface="Arial"/>
              <a:buChar char="•"/>
            </a:pPr>
            <a:endParaRPr lang="en-US" sz="1063" dirty="0">
              <a:solidFill>
                <a:schemeClr val="tx1">
                  <a:lumMod val="75000"/>
                </a:schemeClr>
              </a:solidFill>
              <a:cs typeface="Avenir Medium"/>
            </a:endParaRPr>
          </a:p>
        </p:txBody>
      </p:sp>
      <p:graphicFrame>
        <p:nvGraphicFramePr>
          <p:cNvPr id="11" name="Group 148"/>
          <p:cNvGraphicFramePr>
            <a:graphicFrameLocks noGrp="1"/>
          </p:cNvGraphicFramePr>
          <p:nvPr>
            <p:extLst/>
          </p:nvPr>
        </p:nvGraphicFramePr>
        <p:xfrm>
          <a:off x="190500" y="1381125"/>
          <a:ext cx="8542338" cy="1096656"/>
        </p:xfrm>
        <a:graphic>
          <a:graphicData uri="http://schemas.openxmlformats.org/drawingml/2006/table">
            <a:tbl>
              <a:tblPr/>
              <a:tblGrid>
                <a:gridCol w="2287588"/>
                <a:gridCol w="1857375"/>
                <a:gridCol w="2262187"/>
                <a:gridCol w="2135188"/>
              </a:tblGrid>
              <a:tr h="548640">
                <a:tc>
                  <a:txBody>
                    <a:bodyPr/>
                    <a:lstStyle>
                      <a:lvl1pPr>
                        <a:spcBef>
                          <a:spcPct val="20000"/>
                        </a:spcBef>
                        <a:buFont typeface="Arial" charset="0"/>
                        <a:defRPr sz="2800">
                          <a:solidFill>
                            <a:schemeClr val="tx1"/>
                          </a:solidFill>
                          <a:latin typeface="Calibri" charset="0"/>
                          <a:ea typeface="MS PGothic"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1" i="0" u="none" strike="noStrike" cap="none" normalizeH="0" baseline="0" dirty="0" smtClean="0">
                          <a:ln>
                            <a:noFill/>
                          </a:ln>
                          <a:solidFill>
                            <a:srgbClr val="16AF4B"/>
                          </a:solidFill>
                          <a:effectLst/>
                          <a:latin typeface="Arial" charset="0"/>
                          <a:ea typeface="ヒラギノ角ゴ Pro W3" charset="-128"/>
                        </a:rPr>
                        <a:t>Reduce</a:t>
                      </a:r>
                      <a:r>
                        <a:rPr kumimoji="0" lang="en-US" altLang="en-US" sz="1100" b="0" i="0" u="none" strike="noStrike" cap="none" normalizeH="0" baseline="0" dirty="0" smtClean="0">
                          <a:ln>
                            <a:noFill/>
                          </a:ln>
                          <a:solidFill>
                            <a:srgbClr val="00B0F0"/>
                          </a:solidFill>
                          <a:effectLst/>
                          <a:latin typeface="Arial" charset="0"/>
                          <a:ea typeface="ヒラギノ角ゴ Pro W3" charset="-128"/>
                        </a:rPr>
                        <a:t/>
                      </a:r>
                      <a:br>
                        <a:rPr kumimoji="0" lang="en-US" altLang="en-US" sz="1100" b="0" i="0" u="none" strike="noStrike" cap="none" normalizeH="0" baseline="0" dirty="0" smtClean="0">
                          <a:ln>
                            <a:noFill/>
                          </a:ln>
                          <a:solidFill>
                            <a:srgbClr val="00B0F0"/>
                          </a:solidFill>
                          <a:effectLst/>
                          <a:latin typeface="Arial" charset="0"/>
                          <a:ea typeface="ヒラギノ角ゴ Pro W3" charset="-128"/>
                        </a:rPr>
                      </a:br>
                      <a:r>
                        <a:rPr kumimoji="0" lang="en-US" altLang="en-US" sz="1100" b="0" i="0" u="none" strike="noStrike" cap="none" normalizeH="0" baseline="0" dirty="0" smtClean="0">
                          <a:ln>
                            <a:noFill/>
                          </a:ln>
                          <a:solidFill>
                            <a:schemeClr val="tx1"/>
                          </a:solidFill>
                          <a:effectLst/>
                          <a:latin typeface="Arial" charset="0"/>
                          <a:ea typeface="ヒラギノ角ゴ Pro W3" charset="-128"/>
                        </a:rPr>
                        <a:t>Operating Cost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charset="0"/>
                        <a:ea typeface="ヒラギノ角ゴ Pro W3" charset="-128"/>
                      </a:endParaRPr>
                    </a:p>
                  </a:txBody>
                  <a:tcPr marT="0" marB="0" horzOverflow="overflow">
                    <a:lnL>
                      <a:noFill/>
                    </a:lnL>
                    <a:lnR w="6350" cap="flat" cmpd="sng" algn="ctr">
                      <a:solidFill>
                        <a:schemeClr val="tx1"/>
                      </a:solidFill>
                      <a:prstDash val="sysDash"/>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100" b="1" i="0" u="none" strike="noStrike" cap="none" normalizeH="0" baseline="0" dirty="0" smtClean="0">
                          <a:ln>
                            <a:noFill/>
                          </a:ln>
                          <a:solidFill>
                            <a:srgbClr val="00B0F0"/>
                          </a:solidFill>
                          <a:effectLst/>
                          <a:latin typeface="Arial" charset="0"/>
                          <a:ea typeface="ヒラギノ角ゴ Pro W3" charset="-128"/>
                        </a:rPr>
                        <a:t>Improve</a:t>
                      </a:r>
                      <a:r>
                        <a:rPr kumimoji="0" lang="en-US" altLang="en-US" sz="1100" b="0" i="0" u="none" strike="noStrike" cap="none" normalizeH="0" baseline="0" dirty="0" smtClean="0">
                          <a:ln>
                            <a:noFill/>
                          </a:ln>
                          <a:solidFill>
                            <a:srgbClr val="00B0F0"/>
                          </a:solidFill>
                          <a:effectLst/>
                          <a:latin typeface="Arial" charset="0"/>
                          <a:ea typeface="ヒラギノ角ゴ Pro W3" charset="-128"/>
                        </a:rPr>
                        <a:t/>
                      </a:r>
                      <a:br>
                        <a:rPr kumimoji="0" lang="en-US" altLang="en-US" sz="1100" b="0" i="0" u="none" strike="noStrike" cap="none" normalizeH="0" baseline="0" dirty="0" smtClean="0">
                          <a:ln>
                            <a:noFill/>
                          </a:ln>
                          <a:solidFill>
                            <a:srgbClr val="00B0F0"/>
                          </a:solidFill>
                          <a:effectLst/>
                          <a:latin typeface="Arial" charset="0"/>
                          <a:ea typeface="ヒラギノ角ゴ Pro W3" charset="-128"/>
                        </a:rPr>
                      </a:br>
                      <a:r>
                        <a:rPr kumimoji="0" lang="en-US" altLang="en-US" sz="1100" b="0" i="0" u="none" strike="noStrike" cap="none" normalizeH="0" baseline="0" dirty="0" smtClean="0">
                          <a:ln>
                            <a:noFill/>
                          </a:ln>
                          <a:solidFill>
                            <a:schemeClr val="tx1"/>
                          </a:solidFill>
                          <a:effectLst/>
                          <a:latin typeface="Arial" charset="0"/>
                          <a:ea typeface="ヒラギノ角ゴ Pro W3" charset="-128"/>
                        </a:rPr>
                        <a:t>Customer Satisfaction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charset="0"/>
                        <a:ea typeface="ヒラギノ角ゴ Pro W3" charset="-128"/>
                      </a:endParaRPr>
                    </a:p>
                  </a:txBody>
                  <a:tcPr marT="0" marB="0"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E87F2E"/>
                          </a:solidFill>
                          <a:effectLst/>
                          <a:latin typeface="Arial" charset="0"/>
                          <a:ea typeface="ヒラギノ角ゴ Pro W3" charset="-128"/>
                        </a:rPr>
                        <a:t>Increase</a:t>
                      </a:r>
                      <a:r>
                        <a:rPr kumimoji="0" lang="en-US" altLang="en-US" sz="1100" b="0" i="0" u="none" strike="noStrike" cap="none" normalizeH="0" baseline="0" dirty="0">
                          <a:ln>
                            <a:noFill/>
                          </a:ln>
                          <a:solidFill>
                            <a:srgbClr val="00B0F0"/>
                          </a:solidFill>
                          <a:effectLst/>
                          <a:latin typeface="Arial" charset="0"/>
                          <a:ea typeface="ヒラギノ角ゴ Pro W3" charset="-128"/>
                        </a:rPr>
                        <a:t/>
                      </a:r>
                      <a:br>
                        <a:rPr kumimoji="0" lang="en-US" altLang="en-US" sz="1100" b="0" i="0" u="none" strike="noStrike" cap="none" normalizeH="0" baseline="0" dirty="0">
                          <a:ln>
                            <a:noFill/>
                          </a:ln>
                          <a:solidFill>
                            <a:srgbClr val="00B0F0"/>
                          </a:solidFill>
                          <a:effectLst/>
                          <a:latin typeface="Arial" charset="0"/>
                          <a:ea typeface="ヒラギノ角ゴ Pro W3" charset="-128"/>
                        </a:rPr>
                      </a:br>
                      <a:r>
                        <a:rPr kumimoji="0" lang="en-US" altLang="en-US" sz="1100" b="0" i="0" u="none" strike="noStrike" cap="none" normalizeH="0" baseline="0" dirty="0" smtClean="0">
                          <a:ln>
                            <a:noFill/>
                          </a:ln>
                          <a:solidFill>
                            <a:schemeClr val="tx1"/>
                          </a:solidFill>
                          <a:effectLst/>
                          <a:latin typeface="Arial" charset="0"/>
                          <a:ea typeface="ヒラギノ角ゴ Pro W3" charset="-128"/>
                        </a:rPr>
                        <a:t>Opportunities To Sell</a:t>
                      </a:r>
                      <a:endParaRPr kumimoji="0" lang="en-US" altLang="en-US" sz="1100" b="0" i="0" u="none" strike="noStrike" cap="none" normalizeH="0" baseline="0" dirty="0">
                        <a:ln>
                          <a:noFill/>
                        </a:ln>
                        <a:solidFill>
                          <a:schemeClr val="tx1"/>
                        </a:solidFill>
                        <a:effectLst/>
                        <a:latin typeface="Arial" charset="0"/>
                        <a:ea typeface="ヒラギノ角ゴ Pro W3" charset="-128"/>
                      </a:endParaRPr>
                    </a:p>
                  </a:txBody>
                  <a:tcPr marT="0" marB="0"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MS PGothic" charset="-128"/>
                        </a:defRPr>
                      </a:lvl1pPr>
                      <a:lvl2pPr marL="742950" indent="-285750">
                        <a:spcBef>
                          <a:spcPct val="20000"/>
                        </a:spcBef>
                        <a:buFont typeface="Arial" charset="0"/>
                        <a:defRPr sz="2400">
                          <a:solidFill>
                            <a:schemeClr val="tx1"/>
                          </a:solidFill>
                          <a:latin typeface="Calibri" charset="0"/>
                          <a:ea typeface="MS PGothic" charset="-128"/>
                        </a:defRPr>
                      </a:lvl2pPr>
                      <a:lvl3pPr marL="1143000" indent="-228600">
                        <a:spcBef>
                          <a:spcPct val="20000"/>
                        </a:spcBef>
                        <a:buFont typeface="Arial" charset="0"/>
                        <a:defRPr sz="2000">
                          <a:solidFill>
                            <a:schemeClr val="tx1"/>
                          </a:solidFill>
                          <a:latin typeface="Calibri" charset="0"/>
                          <a:ea typeface="MS PGothic" charset="-128"/>
                        </a:defRPr>
                      </a:lvl3pPr>
                      <a:lvl4pPr marL="1600200" indent="-228600">
                        <a:spcBef>
                          <a:spcPct val="20000"/>
                        </a:spcBef>
                        <a:buFont typeface="Arial" charset="0"/>
                        <a:defRPr>
                          <a:solidFill>
                            <a:schemeClr val="tx1"/>
                          </a:solidFill>
                          <a:latin typeface="Calibri" charset="0"/>
                          <a:ea typeface="MS PGothic" charset="-128"/>
                        </a:defRPr>
                      </a:lvl4pPr>
                      <a:lvl5pPr marL="2057400" indent="-228600">
                        <a:spcBef>
                          <a:spcPct val="20000"/>
                        </a:spcBef>
                        <a:buFont typeface="Arial" charset="0"/>
                        <a:defRPr>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MS PGothic"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100" b="1" i="0" u="none" strike="noStrike" cap="none" normalizeH="0" baseline="0" dirty="0">
                          <a:ln>
                            <a:noFill/>
                          </a:ln>
                          <a:solidFill>
                            <a:srgbClr val="92D050"/>
                          </a:solidFill>
                          <a:effectLst/>
                          <a:latin typeface="Arial" charset="0"/>
                          <a:ea typeface="ヒラギノ角ゴ Pro W3" charset="-128"/>
                        </a:rPr>
                        <a:t>Reduce</a:t>
                      </a:r>
                      <a:r>
                        <a:rPr kumimoji="0" lang="en-US" altLang="en-US" sz="1100" b="0" i="0" u="none" strike="noStrike" cap="none" normalizeH="0" baseline="0" dirty="0">
                          <a:ln>
                            <a:noFill/>
                          </a:ln>
                          <a:solidFill>
                            <a:srgbClr val="00B0F0"/>
                          </a:solidFill>
                          <a:effectLst/>
                          <a:latin typeface="Arial" charset="0"/>
                          <a:ea typeface="ヒラギノ角ゴ Pro W3" charset="-128"/>
                        </a:rPr>
                        <a:t/>
                      </a:r>
                      <a:br>
                        <a:rPr kumimoji="0" lang="en-US" altLang="en-US" sz="1100" b="0" i="0" u="none" strike="noStrike" cap="none" normalizeH="0" baseline="0" dirty="0">
                          <a:ln>
                            <a:noFill/>
                          </a:ln>
                          <a:solidFill>
                            <a:srgbClr val="00B0F0"/>
                          </a:solidFill>
                          <a:effectLst/>
                          <a:latin typeface="Arial" charset="0"/>
                          <a:ea typeface="ヒラギノ角ゴ Pro W3" charset="-128"/>
                        </a:rPr>
                      </a:br>
                      <a:r>
                        <a:rPr kumimoji="0" lang="en-US" altLang="en-US" sz="1100" b="0" i="0" u="none" strike="noStrike" cap="none" normalizeH="0" baseline="0" dirty="0">
                          <a:ln>
                            <a:noFill/>
                          </a:ln>
                          <a:solidFill>
                            <a:schemeClr val="tx1"/>
                          </a:solidFill>
                          <a:effectLst/>
                          <a:latin typeface="Arial" charset="0"/>
                          <a:ea typeface="ヒラギノ角ゴ Pro W3" charset="-128"/>
                        </a:rPr>
                        <a:t>Customers At Risk</a:t>
                      </a:r>
                    </a:p>
                  </a:txBody>
                  <a:tcPr marT="0" marB="0" horzOverflow="overflow">
                    <a:lnL w="6350" cap="flat" cmpd="sng" algn="ctr">
                      <a:solidFill>
                        <a:schemeClr val="tx1"/>
                      </a:solidFill>
                      <a:prstDash val="sysDash"/>
                      <a:round/>
                      <a:headEnd type="none" w="med" len="med"/>
                      <a:tailEnd type="none" w="med" len="med"/>
                    </a:lnL>
                    <a:lnR>
                      <a:noFill/>
                    </a:lnR>
                    <a:lnT>
                      <a:noFill/>
                    </a:lnT>
                    <a:lnB>
                      <a:noFill/>
                    </a:lnB>
                    <a:lnTlToBr>
                      <a:noFill/>
                    </a:lnTlToBr>
                    <a:lnBlToTr>
                      <a:noFill/>
                    </a:lnBlToTr>
                    <a:noFill/>
                  </a:tcPr>
                </a:tc>
              </a:tr>
              <a:tr h="5480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charset="0"/>
                        <a:ea typeface="ヒラギノ角ゴ Pro W3" charset="-128"/>
                      </a:endParaRPr>
                    </a:p>
                  </a:txBody>
                  <a:tcPr marT="0" marB="0" horzOverflow="overflow">
                    <a:lnL>
                      <a:noFill/>
                    </a:lnL>
                    <a:lnR w="6350" cap="flat" cmpd="sng" algn="ctr">
                      <a:solidFill>
                        <a:schemeClr val="tx1"/>
                      </a:solidFill>
                      <a:prstDash val="sysDash"/>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charset="0"/>
                        <a:ea typeface="ヒラギノ角ゴ Pro W3" charset="-128"/>
                      </a:endParaRPr>
                    </a:p>
                  </a:txBody>
                  <a:tcPr marT="0" marB="0"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charset="0"/>
                        <a:ea typeface="ヒラギノ角ゴ Pro W3" charset="-128"/>
                      </a:endParaRPr>
                    </a:p>
                  </a:txBody>
                  <a:tcPr marT="0" marB="0" horzOverflow="overflow">
                    <a:lnL w="6350" cap="flat" cmpd="sng" algn="ctr">
                      <a:solidFill>
                        <a:schemeClr val="tx1"/>
                      </a:solidFill>
                      <a:prstDash val="sysDash"/>
                      <a:round/>
                      <a:headEnd type="none" w="med" len="med"/>
                      <a:tailEnd type="none" w="med" len="med"/>
                    </a:lnL>
                    <a:lnR w="6350" cap="flat" cmpd="sng" algn="ctr">
                      <a:solidFill>
                        <a:schemeClr val="tx1"/>
                      </a:solidFill>
                      <a:prstDash val="sysDash"/>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charset="0"/>
                        <a:ea typeface="ヒラギノ角ゴ Pro W3" charset="-128"/>
                      </a:endParaRPr>
                    </a:p>
                  </a:txBody>
                  <a:tcPr marT="0" marB="0" horzOverflow="overflow">
                    <a:lnL w="6350" cap="flat" cmpd="sng" algn="ctr">
                      <a:solidFill>
                        <a:schemeClr val="tx1"/>
                      </a:solidFill>
                      <a:prstDash val="sysDash"/>
                      <a:round/>
                      <a:headEnd type="none" w="med" len="med"/>
                      <a:tailEnd type="none" w="med" len="med"/>
                    </a:lnL>
                    <a:lnR>
                      <a:noFill/>
                    </a:lnR>
                    <a:lnT>
                      <a:noFill/>
                    </a:lnT>
                    <a:lnB>
                      <a:noFill/>
                    </a:lnB>
                    <a:lnTlToBr>
                      <a:noFill/>
                    </a:lnTlToBr>
                    <a:lnBlToTr>
                      <a:noFill/>
                    </a:lnBlToTr>
                    <a:noFill/>
                  </a:tcPr>
                </a:tc>
              </a:tr>
            </a:tbl>
          </a:graphicData>
        </a:graphic>
      </p:graphicFrame>
      <p:pic>
        <p:nvPicPr>
          <p:cNvPr id="12" name="Picture 5" descr="C:\Users\ITSOUSER\Desktop\Images\Icon-White-Cell-Phone_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2152" y="1913822"/>
            <a:ext cx="542684" cy="52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C:\Users\ITSOUSER\Desktop\Images\Icon-White-Cell-Phone_0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9279" y="1881945"/>
            <a:ext cx="565345" cy="525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C:\Users\ITSOUSER\Desktop\Images\Icon-White-Cell-Phone_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4388" y="1892570"/>
            <a:ext cx="549841" cy="52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C:\Users\ITSOUSER\Desktop\Jobs Folder\Telco PPT\Images\Smile-Bl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1095" y="1895418"/>
            <a:ext cx="549841" cy="5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770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Watson </a:t>
            </a:r>
            <a:r>
              <a:rPr lang="en-US" dirty="0" smtClean="0"/>
              <a:t>Social CRM on </a:t>
            </a:r>
            <a:r>
              <a:rPr lang="en-US" dirty="0"/>
              <a:t>a Page (Vision)</a:t>
            </a:r>
            <a:br>
              <a:rPr lang="en-US" dirty="0"/>
            </a:br>
            <a:endParaRPr lang="en-US" dirty="0"/>
          </a:p>
        </p:txBody>
      </p:sp>
      <p:sp>
        <p:nvSpPr>
          <p:cNvPr id="2" name="Slide Number Placeholder 1"/>
          <p:cNvSpPr>
            <a:spLocks noGrp="1"/>
          </p:cNvSpPr>
          <p:nvPr>
            <p:ph type="sldNum" sz="quarter" idx="11"/>
          </p:nvPr>
        </p:nvSpPr>
        <p:spPr/>
        <p:txBody>
          <a:bodyPr/>
          <a:lstStyle/>
          <a:p>
            <a:fld id="{BDA1C353-5D38-4C5C-8D25-B1ED6D5DE954}" type="slidenum">
              <a:rPr lang="en-US" smtClean="0"/>
              <a:pPr/>
              <a:t>14</a:t>
            </a:fld>
            <a:endParaRPr lang="en-US" dirty="0"/>
          </a:p>
        </p:txBody>
      </p:sp>
      <p:sp>
        <p:nvSpPr>
          <p:cNvPr id="8" name="Shape 135"/>
          <p:cNvSpPr/>
          <p:nvPr/>
        </p:nvSpPr>
        <p:spPr>
          <a:xfrm>
            <a:off x="2571750" y="904875"/>
            <a:ext cx="6286500" cy="1963251"/>
          </a:xfrm>
          <a:prstGeom prst="rect">
            <a:avLst/>
          </a:prstGeom>
          <a:solidFill>
            <a:schemeClr val="accent3">
              <a:lumMod val="20000"/>
              <a:lumOff val="80000"/>
              <a:alpha val="35000"/>
            </a:schemeClr>
          </a:solidFill>
          <a:ln w="12700">
            <a:miter lim="400000"/>
          </a:ln>
          <a:extLst>
            <a:ext uri="{C572A759-6A51-4108-AA02-DFA0A04FC94B}">
              <ma14:wrappingTextBoxFlag xmlns:ma14="http://schemas.microsoft.com/office/mac/drawingml/2011/main" val="1"/>
            </a:ext>
          </a:extLst>
        </p:spPr>
        <p:txBody>
          <a:bodyPr wrap="square" lIns="29398" tIns="29398" rIns="29398" bIns="29398" anchor="ctr">
            <a:noAutofit/>
          </a:bodyPr>
          <a:lstStyle/>
          <a:p>
            <a:pPr algn="ctr"/>
            <a:endParaRPr sz="1188" b="1" dirty="0">
              <a:latin typeface="Calibri"/>
              <a:ea typeface="Helvetica Neue Thin"/>
              <a:cs typeface="Calibri"/>
            </a:endParaRPr>
          </a:p>
        </p:txBody>
      </p:sp>
      <p:sp>
        <p:nvSpPr>
          <p:cNvPr id="10" name="Shape 135"/>
          <p:cNvSpPr/>
          <p:nvPr/>
        </p:nvSpPr>
        <p:spPr>
          <a:xfrm>
            <a:off x="2571750" y="2905125"/>
            <a:ext cx="6286500" cy="1963252"/>
          </a:xfrm>
          <a:prstGeom prst="rect">
            <a:avLst/>
          </a:prstGeom>
          <a:solidFill>
            <a:schemeClr val="accent2">
              <a:lumMod val="20000"/>
              <a:lumOff val="80000"/>
              <a:alpha val="32000"/>
            </a:schemeClr>
          </a:solidFill>
          <a:ln w="12700">
            <a:miter lim="400000"/>
          </a:ln>
          <a:extLst>
            <a:ext uri="{C572A759-6A51-4108-AA02-DFA0A04FC94B}">
              <ma14:wrappingTextBoxFlag xmlns:ma14="http://schemas.microsoft.com/office/mac/drawingml/2011/main" val="1"/>
            </a:ext>
          </a:extLst>
        </p:spPr>
        <p:txBody>
          <a:bodyPr wrap="square" lIns="29398" tIns="29398" rIns="29398" bIns="29398" anchor="ctr">
            <a:noAutofit/>
          </a:bodyPr>
          <a:lstStyle>
            <a:lvl1pPr algn="l">
              <a:defRPr sz="12000">
                <a:solidFill>
                  <a:schemeClr val="accent2">
                    <a:hueOff val="-2473792"/>
                    <a:satOff val="-50209"/>
                    <a:lumOff val="23543"/>
                  </a:schemeClr>
                </a:solidFill>
                <a:latin typeface="Helvetica Neue Thin"/>
                <a:ea typeface="Helvetica Neue Thin"/>
                <a:cs typeface="Helvetica Neue Thin"/>
                <a:sym typeface="Helvetica Neue Thin"/>
              </a:defRPr>
            </a:lvl1pPr>
          </a:lstStyle>
          <a:p>
            <a:pPr algn="ctr"/>
            <a:endParaRPr sz="1188" b="1" dirty="0">
              <a:solidFill>
                <a:schemeClr val="tx1"/>
              </a:solidFill>
              <a:latin typeface="Calibri"/>
              <a:cs typeface="Calibri"/>
            </a:endParaRPr>
          </a:p>
        </p:txBody>
      </p:sp>
      <p:sp>
        <p:nvSpPr>
          <p:cNvPr id="29" name="Shape 135"/>
          <p:cNvSpPr/>
          <p:nvPr/>
        </p:nvSpPr>
        <p:spPr>
          <a:xfrm>
            <a:off x="2661084" y="1141141"/>
            <a:ext cx="3964066" cy="1290476"/>
          </a:xfrm>
          <a:prstGeom prst="rect">
            <a:avLst/>
          </a:prstGeom>
          <a:ln w="12700">
            <a:miter lim="400000"/>
          </a:ln>
          <a:extLst>
            <a:ext uri="{C572A759-6A51-4108-AA02-DFA0A04FC94B}">
              <ma14:wrappingTextBoxFlag xmlns:ma14="http://schemas.microsoft.com/office/mac/drawingml/2011/main" val="1"/>
            </a:ext>
          </a:extLst>
        </p:spPr>
        <p:txBody>
          <a:bodyPr wrap="square" lIns="29398" tIns="29398" rIns="29398" bIns="29398" anchor="ctr">
            <a:spAutoFit/>
          </a:bodyPr>
          <a:lstStyle>
            <a:lvl1pPr algn="l">
              <a:defRPr sz="12000">
                <a:solidFill>
                  <a:schemeClr val="accent2">
                    <a:hueOff val="-2473792"/>
                    <a:satOff val="-50209"/>
                    <a:lumOff val="23543"/>
                  </a:schemeClr>
                </a:solidFill>
                <a:latin typeface="Helvetica Neue Thin"/>
                <a:ea typeface="Helvetica Neue Thin"/>
                <a:cs typeface="Helvetica Neue Thin"/>
                <a:sym typeface="Helvetica Neue Thin"/>
              </a:defRPr>
            </a:lvl1pPr>
          </a:lstStyle>
          <a:p>
            <a:pPr algn="ctr"/>
            <a:r>
              <a:rPr lang="en-US" sz="2000" b="1" dirty="0">
                <a:solidFill>
                  <a:srgbClr val="0070C0"/>
                </a:solidFill>
                <a:latin typeface="Calibri"/>
                <a:cs typeface="Calibri"/>
              </a:rPr>
              <a:t>Today:</a:t>
            </a:r>
            <a:r>
              <a:rPr lang="en-US" sz="2000" b="1" dirty="0">
                <a:solidFill>
                  <a:srgbClr val="FFC000"/>
                </a:solidFill>
                <a:latin typeface="Calibri"/>
                <a:cs typeface="Calibri"/>
              </a:rPr>
              <a:t> </a:t>
            </a:r>
            <a:r>
              <a:rPr lang="en-US" sz="1500" dirty="0">
                <a:solidFill>
                  <a:schemeClr val="tx1">
                    <a:lumMod val="75000"/>
                  </a:schemeClr>
                </a:solidFill>
                <a:latin typeface="Calibri"/>
                <a:cs typeface="Calibri"/>
              </a:rPr>
              <a:t>Contact centers are managing more channels and channel management is getting more complex.  Ineffective social efforts don’t change the metrics or contact volume.   </a:t>
            </a:r>
          </a:p>
          <a:p>
            <a:pPr algn="ctr"/>
            <a:r>
              <a:rPr lang="en-US" sz="1500" b="1" dirty="0">
                <a:solidFill>
                  <a:srgbClr val="0080C7"/>
                </a:solidFill>
                <a:latin typeface="Calibri"/>
                <a:cs typeface="Calibri"/>
              </a:rPr>
              <a:t>A better approach is needed.</a:t>
            </a:r>
          </a:p>
        </p:txBody>
      </p:sp>
      <p:sp>
        <p:nvSpPr>
          <p:cNvPr id="30" name="Shape 135"/>
          <p:cNvSpPr/>
          <p:nvPr/>
        </p:nvSpPr>
        <p:spPr>
          <a:xfrm>
            <a:off x="2661084" y="3256856"/>
            <a:ext cx="3892315" cy="1059644"/>
          </a:xfrm>
          <a:prstGeom prst="rect">
            <a:avLst/>
          </a:prstGeom>
          <a:ln w="12700">
            <a:miter lim="400000"/>
          </a:ln>
          <a:extLst>
            <a:ext uri="{C572A759-6A51-4108-AA02-DFA0A04FC94B}">
              <ma14:wrappingTextBoxFlag xmlns:ma14="http://schemas.microsoft.com/office/mac/drawingml/2011/main" val="1"/>
            </a:ext>
          </a:extLst>
        </p:spPr>
        <p:txBody>
          <a:bodyPr wrap="square" lIns="29398" tIns="29398" rIns="29398" bIns="29398" anchor="ctr">
            <a:spAutoFit/>
          </a:bodyPr>
          <a:lstStyle>
            <a:lvl1pPr algn="l">
              <a:defRPr sz="12000">
                <a:solidFill>
                  <a:schemeClr val="accent2">
                    <a:hueOff val="-2473792"/>
                    <a:satOff val="-50209"/>
                    <a:lumOff val="23543"/>
                  </a:schemeClr>
                </a:solidFill>
                <a:latin typeface="Helvetica Neue Thin"/>
                <a:ea typeface="Helvetica Neue Thin"/>
                <a:cs typeface="Helvetica Neue Thin"/>
                <a:sym typeface="Helvetica Neue Thin"/>
              </a:defRPr>
            </a:lvl1pPr>
          </a:lstStyle>
          <a:p>
            <a:pPr algn="ctr"/>
            <a:r>
              <a:rPr lang="en-US" sz="2000" b="1" dirty="0">
                <a:solidFill>
                  <a:schemeClr val="accent2">
                    <a:lumMod val="75000"/>
                  </a:schemeClr>
                </a:solidFill>
                <a:latin typeface="Calibri"/>
                <a:cs typeface="Calibri"/>
              </a:rPr>
              <a:t>Tomorrow:</a:t>
            </a:r>
            <a:r>
              <a:rPr lang="en-US" sz="1750" b="1" dirty="0">
                <a:solidFill>
                  <a:schemeClr val="tx2">
                    <a:lumMod val="50000"/>
                    <a:lumOff val="50000"/>
                  </a:schemeClr>
                </a:solidFill>
                <a:latin typeface="Calibri"/>
                <a:cs typeface="Calibri"/>
              </a:rPr>
              <a:t> </a:t>
            </a:r>
            <a:r>
              <a:rPr lang="en-US" sz="1500" b="1" dirty="0">
                <a:solidFill>
                  <a:schemeClr val="tx1">
                    <a:lumMod val="75000"/>
                  </a:schemeClr>
                </a:solidFill>
                <a:latin typeface="Calibri"/>
                <a:cs typeface="Calibri"/>
              </a:rPr>
              <a:t>Watson Social CRM </a:t>
            </a:r>
            <a:r>
              <a:rPr lang="en-US" sz="1500" dirty="0">
                <a:solidFill>
                  <a:schemeClr val="tx1">
                    <a:lumMod val="75000"/>
                  </a:schemeClr>
                </a:solidFill>
                <a:latin typeface="Calibri"/>
                <a:cs typeface="Calibri"/>
              </a:rPr>
              <a:t>will provide users with a </a:t>
            </a:r>
            <a:r>
              <a:rPr lang="en-US" sz="1500" b="1" dirty="0">
                <a:solidFill>
                  <a:srgbClr val="3FB3F3"/>
                </a:solidFill>
                <a:latin typeface="Calibri"/>
                <a:cs typeface="Calibri"/>
              </a:rPr>
              <a:t>consistent, unique and personal </a:t>
            </a:r>
            <a:r>
              <a:rPr lang="en-US" sz="1500" dirty="0">
                <a:solidFill>
                  <a:schemeClr val="tx1">
                    <a:lumMod val="75000"/>
                  </a:schemeClr>
                </a:solidFill>
                <a:latin typeface="Calibri"/>
                <a:cs typeface="Calibri"/>
              </a:rPr>
              <a:t>way of engaging with the organization via a variety of channels. </a:t>
            </a:r>
          </a:p>
        </p:txBody>
      </p:sp>
      <p:sp>
        <p:nvSpPr>
          <p:cNvPr id="47" name="Rectangle 46"/>
          <p:cNvSpPr/>
          <p:nvPr/>
        </p:nvSpPr>
        <p:spPr>
          <a:xfrm>
            <a:off x="6953250" y="3381375"/>
            <a:ext cx="1813323" cy="621089"/>
          </a:xfrm>
          <a:prstGeom prst="rect">
            <a:avLst/>
          </a:prstGeom>
        </p:spPr>
        <p:txBody>
          <a:bodyPr wrap="square" lIns="52915" tIns="26458" rIns="52915" bIns="26458">
            <a:spAutoFit/>
          </a:bodyPr>
          <a:lstStyle/>
          <a:p>
            <a:pPr indent="-165360">
              <a:spcBef>
                <a:spcPts val="348"/>
              </a:spcBef>
              <a:buClr>
                <a:srgbClr val="00B050"/>
              </a:buClr>
              <a:buFont typeface="ZapfDingbatsITC" charset="0"/>
              <a:buChar char="▲"/>
            </a:pPr>
            <a:r>
              <a:rPr lang="en-US" sz="1063" dirty="0">
                <a:latin typeface="Calibri"/>
                <a:ea typeface="Helvetica Neue Thin"/>
                <a:cs typeface="Calibri"/>
                <a:sym typeface="Helvetica Neue Thin"/>
              </a:rPr>
              <a:t>Contact Deflection</a:t>
            </a:r>
          </a:p>
          <a:p>
            <a:pPr indent="-165360">
              <a:spcBef>
                <a:spcPts val="348"/>
              </a:spcBef>
              <a:buClr>
                <a:srgbClr val="00B050"/>
              </a:buClr>
              <a:buFont typeface="ZapfDingbatsITC" charset="0"/>
              <a:buChar char="▲"/>
            </a:pPr>
            <a:r>
              <a:rPr lang="en-US" sz="1063" dirty="0">
                <a:latin typeface="Calibri"/>
                <a:ea typeface="Helvetica Neue Thin"/>
                <a:cs typeface="Calibri"/>
                <a:sym typeface="Helvetica Neue Thin"/>
              </a:rPr>
              <a:t>First Contact Resolution</a:t>
            </a:r>
          </a:p>
          <a:p>
            <a:pPr indent="-165360">
              <a:spcBef>
                <a:spcPts val="348"/>
              </a:spcBef>
              <a:buClr>
                <a:srgbClr val="00B050"/>
              </a:buClr>
              <a:buFont typeface="ZapfDingbatsITC" charset="0"/>
              <a:buChar char="▲"/>
            </a:pPr>
            <a:r>
              <a:rPr lang="en-US" sz="1063" dirty="0">
                <a:latin typeface="Calibri"/>
                <a:ea typeface="Helvetica Neue Thin"/>
                <a:cs typeface="Calibri"/>
                <a:sym typeface="Helvetica Neue Thin"/>
              </a:rPr>
              <a:t>Answer Consistency</a:t>
            </a:r>
          </a:p>
        </p:txBody>
      </p:sp>
      <p:sp>
        <p:nvSpPr>
          <p:cNvPr id="48" name="Rectangle 47"/>
          <p:cNvSpPr/>
          <p:nvPr/>
        </p:nvSpPr>
        <p:spPr>
          <a:xfrm>
            <a:off x="6953250" y="4048125"/>
            <a:ext cx="1813323" cy="621089"/>
          </a:xfrm>
          <a:prstGeom prst="rect">
            <a:avLst/>
          </a:prstGeom>
        </p:spPr>
        <p:txBody>
          <a:bodyPr wrap="square" lIns="52915" tIns="26458" rIns="52915" bIns="26458">
            <a:spAutoFit/>
          </a:bodyPr>
          <a:lstStyle/>
          <a:p>
            <a:pPr indent="-178033">
              <a:spcBef>
                <a:spcPts val="348"/>
              </a:spcBef>
              <a:buClr>
                <a:srgbClr val="00B050"/>
              </a:buClr>
              <a:buFont typeface="ZapfDingbatsITC" charset="0"/>
              <a:buChar char="▲"/>
            </a:pPr>
            <a:r>
              <a:rPr lang="en-US" sz="1063" dirty="0">
                <a:solidFill>
                  <a:schemeClr val="tx1">
                    <a:lumMod val="75000"/>
                  </a:schemeClr>
                </a:solidFill>
                <a:cs typeface="Avenir Medium"/>
              </a:rPr>
              <a:t>Cross/up sell opportunities</a:t>
            </a:r>
          </a:p>
          <a:p>
            <a:pPr indent="-178033">
              <a:spcBef>
                <a:spcPts val="348"/>
              </a:spcBef>
              <a:buClr>
                <a:srgbClr val="00B050"/>
              </a:buClr>
              <a:buFont typeface="ZapfDingbatsITC" charset="0"/>
              <a:buChar char="▲"/>
            </a:pPr>
            <a:r>
              <a:rPr lang="en-US" sz="1063" dirty="0">
                <a:solidFill>
                  <a:schemeClr val="tx1">
                    <a:lumMod val="75000"/>
                  </a:schemeClr>
                </a:solidFill>
                <a:cs typeface="Avenir Medium"/>
              </a:rPr>
              <a:t>Customer satisfaction</a:t>
            </a:r>
          </a:p>
          <a:p>
            <a:pPr indent="-178033">
              <a:spcBef>
                <a:spcPts val="348"/>
              </a:spcBef>
              <a:buClr>
                <a:srgbClr val="00B050"/>
              </a:buClr>
              <a:buFont typeface="ZapfDingbatsITC" charset="0"/>
              <a:buChar char="▲"/>
            </a:pPr>
            <a:r>
              <a:rPr lang="en-US" sz="1063" dirty="0">
                <a:solidFill>
                  <a:schemeClr val="tx1">
                    <a:lumMod val="75000"/>
                  </a:schemeClr>
                </a:solidFill>
                <a:cs typeface="Avenir Medium"/>
              </a:rPr>
              <a:t>Net Promoter Score (NPS)</a:t>
            </a:r>
          </a:p>
        </p:txBody>
      </p:sp>
      <p:sp>
        <p:nvSpPr>
          <p:cNvPr id="49" name="Rectangle 48"/>
          <p:cNvSpPr/>
          <p:nvPr/>
        </p:nvSpPr>
        <p:spPr>
          <a:xfrm>
            <a:off x="7048500" y="3000375"/>
            <a:ext cx="1479455" cy="333375"/>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lIns="68578" tIns="34289" rIns="68578" bIns="34289" rtlCol="0" anchor="ctr"/>
          <a:lstStyle/>
          <a:p>
            <a:pPr algn="ctr"/>
            <a:r>
              <a:rPr lang="en-US" sz="1125" dirty="0">
                <a:solidFill>
                  <a:schemeClr val="bg2">
                    <a:lumMod val="25000"/>
                  </a:schemeClr>
                </a:solidFill>
              </a:rPr>
              <a:t>Results</a:t>
            </a:r>
          </a:p>
        </p:txBody>
      </p:sp>
      <p:sp>
        <p:nvSpPr>
          <p:cNvPr id="50" name="Rectangle 49"/>
          <p:cNvSpPr/>
          <p:nvPr/>
        </p:nvSpPr>
        <p:spPr>
          <a:xfrm>
            <a:off x="6953250" y="1381125"/>
            <a:ext cx="1791607" cy="621089"/>
          </a:xfrm>
          <a:prstGeom prst="rect">
            <a:avLst/>
          </a:prstGeom>
        </p:spPr>
        <p:txBody>
          <a:bodyPr wrap="square" lIns="52915" tIns="26458" rIns="52915" bIns="26458">
            <a:spAutoFit/>
          </a:bodyPr>
          <a:lstStyle/>
          <a:p>
            <a:pPr indent="-165360">
              <a:spcBef>
                <a:spcPts val="348"/>
              </a:spcBef>
              <a:buClr>
                <a:srgbClr val="FFC000"/>
              </a:buClr>
              <a:buFont typeface="ZapfDingbatsITC" charset="0"/>
              <a:buChar char="▲"/>
            </a:pPr>
            <a:r>
              <a:rPr lang="en-US" sz="1063" dirty="0">
                <a:latin typeface="Calibri"/>
                <a:ea typeface="Helvetica Neue Thin"/>
                <a:cs typeface="Calibri"/>
                <a:sym typeface="Helvetica Neue Thin"/>
              </a:rPr>
              <a:t>Poor customer experience</a:t>
            </a:r>
          </a:p>
          <a:p>
            <a:pPr indent="-165360">
              <a:spcBef>
                <a:spcPts val="348"/>
              </a:spcBef>
              <a:buClr>
                <a:srgbClr val="FFC000"/>
              </a:buClr>
              <a:buFont typeface="ZapfDingbatsITC" charset="0"/>
              <a:buChar char="▲"/>
            </a:pPr>
            <a:r>
              <a:rPr lang="en-US" sz="1063" dirty="0">
                <a:latin typeface="Calibri"/>
                <a:ea typeface="Helvetica Neue Thin"/>
                <a:cs typeface="Calibri"/>
                <a:sym typeface="Helvetica Neue Thin"/>
              </a:rPr>
              <a:t>High Cost</a:t>
            </a:r>
          </a:p>
          <a:p>
            <a:pPr indent="-165360">
              <a:spcBef>
                <a:spcPts val="348"/>
              </a:spcBef>
              <a:buClr>
                <a:srgbClr val="FFC000"/>
              </a:buClr>
              <a:buFont typeface="ZapfDingbatsITC" charset="0"/>
              <a:buChar char="▲"/>
            </a:pPr>
            <a:r>
              <a:rPr lang="en-US" sz="1063" dirty="0">
                <a:latin typeface="Calibri"/>
                <a:ea typeface="Helvetica Neue Thin"/>
                <a:cs typeface="Calibri"/>
                <a:sym typeface="Helvetica Neue Thin"/>
              </a:rPr>
              <a:t>High Customer Churn</a:t>
            </a:r>
          </a:p>
        </p:txBody>
      </p:sp>
      <p:sp>
        <p:nvSpPr>
          <p:cNvPr id="51" name="Rectangle 50"/>
          <p:cNvSpPr/>
          <p:nvPr/>
        </p:nvSpPr>
        <p:spPr>
          <a:xfrm>
            <a:off x="6953250" y="2047875"/>
            <a:ext cx="1813323" cy="621089"/>
          </a:xfrm>
          <a:prstGeom prst="rect">
            <a:avLst/>
          </a:prstGeom>
        </p:spPr>
        <p:txBody>
          <a:bodyPr wrap="square" lIns="52915" tIns="26458" rIns="52915" bIns="26458">
            <a:spAutoFit/>
          </a:bodyPr>
          <a:lstStyle/>
          <a:p>
            <a:pPr indent="-165360">
              <a:spcBef>
                <a:spcPts val="348"/>
              </a:spcBef>
              <a:buClr>
                <a:srgbClr val="FFC000"/>
              </a:buClr>
              <a:buFont typeface="ZapfDingbatsITC" charset="0"/>
              <a:buChar char="▲"/>
            </a:pPr>
            <a:r>
              <a:rPr lang="en-US" sz="1063" dirty="0">
                <a:latin typeface="Calibri"/>
                <a:ea typeface="Helvetica Neue Thin"/>
                <a:cs typeface="Calibri"/>
                <a:sym typeface="Helvetica Neue Thin"/>
              </a:rPr>
              <a:t>High Agent turnover </a:t>
            </a:r>
          </a:p>
          <a:p>
            <a:pPr indent="-165360">
              <a:spcBef>
                <a:spcPts val="348"/>
              </a:spcBef>
              <a:buClr>
                <a:srgbClr val="FFC000"/>
              </a:buClr>
              <a:buFont typeface="ZapfDingbatsITC" charset="0"/>
              <a:buChar char="▲"/>
            </a:pPr>
            <a:r>
              <a:rPr lang="en-US" sz="1063" dirty="0">
                <a:latin typeface="Calibri"/>
                <a:ea typeface="Helvetica Neue Thin"/>
                <a:cs typeface="Calibri"/>
                <a:sym typeface="Helvetica Neue Thin"/>
              </a:rPr>
              <a:t>Agent Training costs</a:t>
            </a:r>
          </a:p>
          <a:p>
            <a:pPr indent="-165360">
              <a:spcBef>
                <a:spcPts val="348"/>
              </a:spcBef>
              <a:buClr>
                <a:srgbClr val="FFC000"/>
              </a:buClr>
              <a:buFont typeface="ZapfDingbatsITC" charset="0"/>
              <a:buChar char="▲"/>
            </a:pPr>
            <a:r>
              <a:rPr lang="en-US" sz="1063" dirty="0">
                <a:latin typeface="Calibri"/>
                <a:ea typeface="Helvetica Neue Thin"/>
                <a:cs typeface="Calibri"/>
                <a:sym typeface="Helvetica Neue Thin"/>
              </a:rPr>
              <a:t>Channel Complexity</a:t>
            </a:r>
          </a:p>
        </p:txBody>
      </p:sp>
      <p:sp>
        <p:nvSpPr>
          <p:cNvPr id="52" name="Rectangle 51"/>
          <p:cNvSpPr/>
          <p:nvPr/>
        </p:nvSpPr>
        <p:spPr>
          <a:xfrm>
            <a:off x="7048500" y="1000125"/>
            <a:ext cx="1479455" cy="333375"/>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lIns="68578" tIns="34289" rIns="68578" bIns="34289" rtlCol="0" anchor="ctr"/>
          <a:lstStyle/>
          <a:p>
            <a:pPr algn="ctr"/>
            <a:r>
              <a:rPr lang="en-US" sz="1125" dirty="0">
                <a:solidFill>
                  <a:schemeClr val="bg2">
                    <a:lumMod val="25000"/>
                  </a:schemeClr>
                </a:solidFill>
              </a:rPr>
              <a:t>Symptoms</a:t>
            </a:r>
          </a:p>
        </p:txBody>
      </p:sp>
      <p:sp>
        <p:nvSpPr>
          <p:cNvPr id="38" name="Shape 135"/>
          <p:cNvSpPr/>
          <p:nvPr/>
        </p:nvSpPr>
        <p:spPr>
          <a:xfrm>
            <a:off x="279689" y="2935374"/>
            <a:ext cx="2292061" cy="1444365"/>
          </a:xfrm>
          <a:prstGeom prst="rect">
            <a:avLst/>
          </a:prstGeom>
          <a:ln w="12700">
            <a:miter lim="400000"/>
          </a:ln>
          <a:extLst>
            <a:ext uri="{C572A759-6A51-4108-AA02-DFA0A04FC94B}">
              <ma14:wrappingTextBoxFlag xmlns:ma14="http://schemas.microsoft.com/office/mac/drawingml/2011/main" val="1"/>
            </a:ext>
          </a:extLst>
        </p:spPr>
        <p:txBody>
          <a:bodyPr wrap="square" lIns="29398" tIns="29398" rIns="29398" bIns="29398" anchor="ctr">
            <a:spAutoFit/>
          </a:bodyPr>
          <a:lstStyle>
            <a:lvl1pPr algn="l">
              <a:defRPr sz="12000">
                <a:solidFill>
                  <a:schemeClr val="accent2">
                    <a:hueOff val="-2473792"/>
                    <a:satOff val="-50209"/>
                    <a:lumOff val="23543"/>
                  </a:schemeClr>
                </a:solidFill>
                <a:latin typeface="Helvetica Neue Thin"/>
                <a:ea typeface="Helvetica Neue Thin"/>
                <a:cs typeface="Helvetica Neue Thin"/>
                <a:sym typeface="Helvetica Neue Thin"/>
              </a:defRPr>
            </a:lvl1pPr>
          </a:lstStyle>
          <a:p>
            <a:r>
              <a:rPr lang="en-US" sz="1125" b="1" i="1" dirty="0">
                <a:solidFill>
                  <a:schemeClr val="tx1">
                    <a:lumMod val="50000"/>
                    <a:lumOff val="50000"/>
                  </a:schemeClr>
                </a:solidFill>
                <a:latin typeface="Calibri"/>
                <a:cs typeface="Calibri"/>
              </a:rPr>
              <a:t>Watson Social CRM can support multiple social media outlets in these Target Industries: </a:t>
            </a:r>
          </a:p>
          <a:p>
            <a:pPr marL="178594" indent="-178594">
              <a:buFont typeface="Arial" charset="0"/>
              <a:buChar char="•"/>
            </a:pPr>
            <a:r>
              <a:rPr lang="en-US" sz="1125" b="1" i="1" dirty="0">
                <a:solidFill>
                  <a:schemeClr val="tx1">
                    <a:lumMod val="50000"/>
                    <a:lumOff val="50000"/>
                  </a:schemeClr>
                </a:solidFill>
                <a:latin typeface="Calibri"/>
                <a:cs typeface="Calibri"/>
              </a:rPr>
              <a:t>Telecommunications</a:t>
            </a:r>
          </a:p>
          <a:p>
            <a:pPr marL="178594" indent="-178594">
              <a:buFont typeface="Arial" charset="0"/>
              <a:buChar char="•"/>
            </a:pPr>
            <a:r>
              <a:rPr lang="en-US" sz="1125" b="1" i="1" dirty="0">
                <a:solidFill>
                  <a:schemeClr val="tx1">
                    <a:lumMod val="50000"/>
                    <a:lumOff val="50000"/>
                  </a:schemeClr>
                </a:solidFill>
                <a:latin typeface="Calibri"/>
                <a:cs typeface="Calibri"/>
              </a:rPr>
              <a:t> Airlines</a:t>
            </a:r>
          </a:p>
          <a:p>
            <a:pPr marL="178594" indent="-178594">
              <a:buFont typeface="Arial" charset="0"/>
              <a:buChar char="•"/>
            </a:pPr>
            <a:r>
              <a:rPr lang="en-US" sz="1125" b="1" i="1" dirty="0">
                <a:solidFill>
                  <a:schemeClr val="tx1">
                    <a:lumMod val="50000"/>
                    <a:lumOff val="50000"/>
                  </a:schemeClr>
                </a:solidFill>
                <a:latin typeface="Calibri"/>
                <a:cs typeface="Calibri"/>
              </a:rPr>
              <a:t>Financial Services</a:t>
            </a:r>
          </a:p>
          <a:p>
            <a:pPr marL="178594" indent="-178594">
              <a:buFont typeface="Arial" charset="0"/>
              <a:buChar char="•"/>
            </a:pPr>
            <a:r>
              <a:rPr lang="en-US" sz="1125" b="1" i="1" dirty="0">
                <a:solidFill>
                  <a:schemeClr val="tx1">
                    <a:lumMod val="50000"/>
                    <a:lumOff val="50000"/>
                  </a:schemeClr>
                </a:solidFill>
                <a:latin typeface="Calibri"/>
                <a:cs typeface="Calibri"/>
              </a:rPr>
              <a:t>Media </a:t>
            </a:r>
          </a:p>
          <a:p>
            <a:pPr marL="178594" indent="-178594">
              <a:buFont typeface="Arial" charset="0"/>
              <a:buChar char="•"/>
            </a:pPr>
            <a:r>
              <a:rPr lang="en-US" sz="1125" b="1" i="1" dirty="0">
                <a:solidFill>
                  <a:schemeClr val="tx1">
                    <a:lumMod val="50000"/>
                    <a:lumOff val="50000"/>
                  </a:schemeClr>
                </a:solidFill>
                <a:latin typeface="Calibri"/>
                <a:cs typeface="Calibri"/>
              </a:rPr>
              <a:t>Retail (high velocity, major chain)</a:t>
            </a:r>
          </a:p>
        </p:txBody>
      </p:sp>
      <p:pic>
        <p:nvPicPr>
          <p:cNvPr id="6" name="Picture 5"/>
          <p:cNvPicPr>
            <a:picLocks noChangeAspect="1"/>
          </p:cNvPicPr>
          <p:nvPr/>
        </p:nvPicPr>
        <p:blipFill rotWithShape="1">
          <a:blip r:embed="rId2"/>
          <a:srcRect l="11190" r="11190"/>
          <a:stretch/>
        </p:blipFill>
        <p:spPr>
          <a:xfrm>
            <a:off x="343151" y="1540340"/>
            <a:ext cx="2082151" cy="1184263"/>
          </a:xfrm>
          <a:prstGeom prst="rect">
            <a:avLst/>
          </a:prstGeom>
        </p:spPr>
      </p:pic>
    </p:spTree>
    <p:extLst>
      <p:ext uri="{BB962C8B-B14F-4D97-AF65-F5344CB8AC3E}">
        <p14:creationId xmlns:p14="http://schemas.microsoft.com/office/powerpoint/2010/main" val="1025569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9484" y="984276"/>
            <a:ext cx="4295151" cy="3675116"/>
          </a:xfrm>
          <a:prstGeom prst="rect">
            <a:avLst/>
          </a:prstGeom>
          <a:ln>
            <a:solidFill>
              <a:schemeClr val="bg1">
                <a:lumMod val="75000"/>
              </a:schemeClr>
            </a:solidFill>
          </a:ln>
        </p:spPr>
      </p:pic>
      <p:sp>
        <p:nvSpPr>
          <p:cNvPr id="5" name="TextBox 4"/>
          <p:cNvSpPr txBox="1"/>
          <p:nvPr/>
        </p:nvSpPr>
        <p:spPr>
          <a:xfrm>
            <a:off x="5315003" y="984276"/>
            <a:ext cx="2498857" cy="3675116"/>
          </a:xfrm>
          <a:prstGeom prst="rect">
            <a:avLst/>
          </a:prstGeom>
          <a:solidFill>
            <a:srgbClr val="00B0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defTabSz="546100" hangingPunct="0">
              <a:defRPr sz="1400">
                <a:solidFill>
                  <a:srgbClr val="FFFFFF"/>
                </a:solidFill>
                <a:latin typeface="Arial"/>
                <a:ea typeface="Helvetica Neue Ligh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buFont typeface="Arial"/>
              <a:buChar char="•"/>
            </a:pPr>
            <a:endParaRPr lang="en-US" dirty="0"/>
          </a:p>
          <a:p>
            <a:pPr marL="285750" indent="-285750">
              <a:buFont typeface="Arial"/>
              <a:buChar char="•"/>
            </a:pPr>
            <a:r>
              <a:rPr lang="en-US" dirty="0"/>
              <a:t>Match expertise with relevant employee experience</a:t>
            </a:r>
          </a:p>
          <a:p>
            <a:pPr marL="285750" indent="-285750">
              <a:buFont typeface="Arial"/>
              <a:buChar char="•"/>
            </a:pPr>
            <a:endParaRPr lang="en-US" dirty="0"/>
          </a:p>
          <a:p>
            <a:pPr marL="285750" indent="-285750">
              <a:buFont typeface="Arial"/>
              <a:buChar char="•"/>
            </a:pPr>
            <a:r>
              <a:rPr lang="en-US" dirty="0"/>
              <a:t>Streamline a company’s internal discovery process for resource matching to projects </a:t>
            </a:r>
          </a:p>
          <a:p>
            <a:pPr marL="285750" indent="-285750">
              <a:buFont typeface="Arial"/>
              <a:buChar char="•"/>
            </a:pPr>
            <a:endParaRPr lang="en-US" dirty="0">
              <a:sym typeface="Helvetica Neue Light"/>
            </a:endParaRPr>
          </a:p>
          <a:p>
            <a:pPr marL="285750" indent="-285750">
              <a:buFont typeface="Arial"/>
              <a:buChar char="•"/>
            </a:pPr>
            <a:r>
              <a:rPr lang="en-US" dirty="0">
                <a:sym typeface="Helvetica Neue Light"/>
              </a:rPr>
              <a:t>This pattern can be applied to any scenario where locating human expertise globally is essential to solving problems</a:t>
            </a:r>
          </a:p>
          <a:p>
            <a:endParaRPr lang="en-US" dirty="0">
              <a:sym typeface="Helvetica Neue Light"/>
            </a:endParaRPr>
          </a:p>
        </p:txBody>
      </p:sp>
      <p:sp>
        <p:nvSpPr>
          <p:cNvPr id="6" name="Title 3"/>
          <p:cNvSpPr>
            <a:spLocks noGrp="1"/>
          </p:cNvSpPr>
          <p:nvPr>
            <p:ph type="title"/>
          </p:nvPr>
        </p:nvSpPr>
        <p:spPr>
          <a:xfrm>
            <a:off x="457200" y="276539"/>
            <a:ext cx="8182566" cy="528867"/>
          </a:xfrm>
        </p:spPr>
        <p:txBody>
          <a:bodyPr/>
          <a:lstStyle/>
          <a:p>
            <a:r>
              <a:rPr lang="en-US" sz="2400" dirty="0" smtClean="0"/>
              <a:t>Leveraging Watson to locate expertise</a:t>
            </a:r>
            <a:endParaRPr lang="en-US" sz="2400" dirty="0"/>
          </a:p>
        </p:txBody>
      </p:sp>
      <p:sp>
        <p:nvSpPr>
          <p:cNvPr id="7" name="Slide Number Placeholder 5"/>
          <p:cNvSpPr txBox="1">
            <a:spLocks/>
          </p:cNvSpPr>
          <p:nvPr/>
        </p:nvSpPr>
        <p:spPr>
          <a:xfrm>
            <a:off x="8661852" y="4911317"/>
            <a:ext cx="301283" cy="13849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302894-A134-AC4C-A538-B5EF7886A786}" type="slidenum">
              <a:rPr lang="en-US" sz="900" smtClean="0">
                <a:solidFill>
                  <a:srgbClr val="7F7F7F"/>
                </a:solidFill>
              </a:rPr>
              <a:pPr/>
              <a:t>15</a:t>
            </a:fld>
            <a:endParaRPr lang="en-US" sz="900" dirty="0">
              <a:solidFill>
                <a:srgbClr val="7F7F7F"/>
              </a:solidFill>
            </a:endParaRPr>
          </a:p>
        </p:txBody>
      </p:sp>
    </p:spTree>
    <p:extLst>
      <p:ext uri="{BB962C8B-B14F-4D97-AF65-F5344CB8AC3E}">
        <p14:creationId xmlns:p14="http://schemas.microsoft.com/office/powerpoint/2010/main" val="10735582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2" y="1133788"/>
            <a:ext cx="6586556" cy="3620542"/>
          </a:xfrm>
          <a:prstGeom prst="rect">
            <a:avLst/>
          </a:prstGeom>
          <a:ln>
            <a:solidFill>
              <a:schemeClr val="bg1">
                <a:lumMod val="75000"/>
              </a:schemeClr>
            </a:solidFill>
          </a:ln>
        </p:spPr>
      </p:pic>
      <p:sp>
        <p:nvSpPr>
          <p:cNvPr id="5" name="TextBox 4"/>
          <p:cNvSpPr txBox="1"/>
          <p:nvPr/>
        </p:nvSpPr>
        <p:spPr>
          <a:xfrm>
            <a:off x="6616157" y="1124717"/>
            <a:ext cx="2259002" cy="3629613"/>
          </a:xfrm>
          <a:prstGeom prst="rect">
            <a:avLst/>
          </a:prstGeom>
          <a:solidFill>
            <a:srgbClr val="00B0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285750" indent="-285750" defTabSz="546100" hangingPunct="0">
              <a:buFont typeface="Arial"/>
              <a:buChar char="•"/>
              <a:defRPr sz="1400">
                <a:solidFill>
                  <a:srgbClr val="FFFFFF"/>
                </a:solidFill>
                <a:latin typeface="Arial"/>
                <a:ea typeface="Helvetica Neue Light"/>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endParaRPr lang="en-US" dirty="0" smtClean="0"/>
          </a:p>
          <a:p>
            <a:r>
              <a:rPr lang="en-US" dirty="0" smtClean="0"/>
              <a:t>Listen into </a:t>
            </a:r>
            <a:r>
              <a:rPr lang="en-US" dirty="0"/>
              <a:t>the conversation between the customer and agent, understand the intent of customer's and </a:t>
            </a:r>
            <a:r>
              <a:rPr lang="en-US" dirty="0" smtClean="0"/>
              <a:t>surface </a:t>
            </a:r>
            <a:r>
              <a:rPr lang="en-US" dirty="0"/>
              <a:t>relevant </a:t>
            </a:r>
            <a:r>
              <a:rPr lang="en-US" dirty="0" smtClean="0"/>
              <a:t>information and actions for </a:t>
            </a:r>
            <a:r>
              <a:rPr lang="en-US" dirty="0"/>
              <a:t>the </a:t>
            </a:r>
            <a:r>
              <a:rPr lang="en-US" dirty="0" smtClean="0"/>
              <a:t>agent</a:t>
            </a:r>
          </a:p>
          <a:p>
            <a:endParaRPr lang="en-US" dirty="0"/>
          </a:p>
          <a:p>
            <a:r>
              <a:rPr lang="en-US" dirty="0" smtClean="0"/>
              <a:t>Enable agents to ask </a:t>
            </a:r>
            <a:r>
              <a:rPr lang="en-US" dirty="0"/>
              <a:t>Watson for specific help when needed</a:t>
            </a:r>
          </a:p>
        </p:txBody>
      </p:sp>
      <p:sp>
        <p:nvSpPr>
          <p:cNvPr id="6" name="Title 3"/>
          <p:cNvSpPr>
            <a:spLocks noGrp="1"/>
          </p:cNvSpPr>
          <p:nvPr>
            <p:ph type="title"/>
          </p:nvPr>
        </p:nvSpPr>
        <p:spPr>
          <a:xfrm>
            <a:off x="457200" y="276539"/>
            <a:ext cx="8182566" cy="559844"/>
          </a:xfrm>
        </p:spPr>
        <p:txBody>
          <a:bodyPr/>
          <a:lstStyle/>
          <a:p>
            <a:r>
              <a:rPr lang="en-US" sz="2400" dirty="0" smtClean="0"/>
              <a:t>Leveraging Watson for Agent Assist</a:t>
            </a:r>
            <a:endParaRPr lang="en-US" sz="2400" dirty="0"/>
          </a:p>
        </p:txBody>
      </p:sp>
      <p:sp>
        <p:nvSpPr>
          <p:cNvPr id="7" name="Slide Number Placeholder 5"/>
          <p:cNvSpPr txBox="1">
            <a:spLocks/>
          </p:cNvSpPr>
          <p:nvPr/>
        </p:nvSpPr>
        <p:spPr>
          <a:xfrm>
            <a:off x="8661852" y="4911317"/>
            <a:ext cx="301283" cy="13849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302894-A134-AC4C-A538-B5EF7886A786}" type="slidenum">
              <a:rPr lang="en-US" sz="900" smtClean="0">
                <a:solidFill>
                  <a:srgbClr val="7F7F7F"/>
                </a:solidFill>
              </a:rPr>
              <a:pPr/>
              <a:t>16</a:t>
            </a:fld>
            <a:endParaRPr lang="en-US" sz="900" dirty="0">
              <a:solidFill>
                <a:srgbClr val="7F7F7F"/>
              </a:solidFill>
            </a:endParaRPr>
          </a:p>
        </p:txBody>
      </p:sp>
    </p:spTree>
    <p:extLst>
      <p:ext uri="{BB962C8B-B14F-4D97-AF65-F5344CB8AC3E}">
        <p14:creationId xmlns:p14="http://schemas.microsoft.com/office/powerpoint/2010/main" val="7998428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4264" y="1106955"/>
            <a:ext cx="2194560" cy="3758642"/>
          </a:xfrm>
          <a:prstGeom prst="rect">
            <a:avLst/>
          </a:prstGeom>
          <a:solidFill>
            <a:srgbClr val="00B0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546100" hangingPunct="0"/>
            <a:r>
              <a:rPr lang="en-US" sz="1200" dirty="0">
                <a:solidFill>
                  <a:srgbClr val="FFFFFF"/>
                </a:solidFill>
                <a:latin typeface="Arial"/>
                <a:ea typeface="Helvetica Neue Light"/>
                <a:cs typeface="Arial"/>
                <a:sym typeface="Helvetica Neue Light"/>
              </a:rPr>
              <a:t>Watson </a:t>
            </a:r>
            <a:r>
              <a:rPr lang="en-US" sz="1200" dirty="0" smtClean="0">
                <a:solidFill>
                  <a:srgbClr val="FFFFFF"/>
                </a:solidFill>
                <a:latin typeface="Arial"/>
                <a:ea typeface="Helvetica Neue Light"/>
                <a:cs typeface="Arial"/>
                <a:sym typeface="Helvetica Neue Light"/>
              </a:rPr>
              <a:t>can assist an </a:t>
            </a:r>
            <a:r>
              <a:rPr lang="en-US" sz="1200" dirty="0">
                <a:solidFill>
                  <a:srgbClr val="FFFFFF"/>
                </a:solidFill>
                <a:latin typeface="Arial"/>
                <a:ea typeface="Helvetica Neue Light"/>
                <a:cs typeface="Arial"/>
                <a:sym typeface="Helvetica Neue Light"/>
              </a:rPr>
              <a:t>O</a:t>
            </a:r>
            <a:r>
              <a:rPr lang="en-US" sz="1200" dirty="0" smtClean="0">
                <a:solidFill>
                  <a:srgbClr val="FFFFFF"/>
                </a:solidFill>
                <a:latin typeface="Arial"/>
                <a:ea typeface="Helvetica Neue Light"/>
                <a:cs typeface="Arial"/>
                <a:sym typeface="Helvetica Neue Light"/>
              </a:rPr>
              <a:t>perations </a:t>
            </a:r>
            <a:r>
              <a:rPr lang="en-US" sz="1200" dirty="0">
                <a:solidFill>
                  <a:srgbClr val="FFFFFF"/>
                </a:solidFill>
                <a:latin typeface="Arial"/>
                <a:ea typeface="Helvetica Neue Light"/>
                <a:cs typeface="Arial"/>
                <a:sym typeface="Helvetica Neue Light"/>
              </a:rPr>
              <a:t>D</a:t>
            </a:r>
            <a:r>
              <a:rPr lang="en-US" sz="1200" dirty="0" smtClean="0">
                <a:solidFill>
                  <a:srgbClr val="FFFFFF"/>
                </a:solidFill>
                <a:latin typeface="Arial"/>
                <a:ea typeface="Helvetica Neue Light"/>
                <a:cs typeface="Arial"/>
                <a:sym typeface="Helvetica Neue Light"/>
              </a:rPr>
              <a:t>irector in management of the contact center</a:t>
            </a:r>
          </a:p>
          <a:p>
            <a:pPr defTabSz="546100" hangingPunct="0"/>
            <a:endParaRPr lang="en-US" sz="1200" dirty="0">
              <a:solidFill>
                <a:srgbClr val="FFFFFF"/>
              </a:solidFill>
              <a:latin typeface="Arial"/>
              <a:ea typeface="Helvetica Neue Light"/>
              <a:cs typeface="Arial"/>
              <a:sym typeface="Helvetica Neue Light"/>
            </a:endParaRPr>
          </a:p>
          <a:p>
            <a:pPr marL="285750" indent="-285750" defTabSz="546100" hangingPunct="0">
              <a:buFont typeface="Arial" charset="0"/>
              <a:buChar char="•"/>
            </a:pPr>
            <a:r>
              <a:rPr lang="en-US" sz="1200" dirty="0">
                <a:solidFill>
                  <a:srgbClr val="FFFFFF"/>
                </a:solidFill>
                <a:latin typeface="Arial"/>
                <a:ea typeface="Helvetica Neue Light"/>
                <a:cs typeface="Arial"/>
                <a:sym typeface="Helvetica Neue Light"/>
              </a:rPr>
              <a:t>T</a:t>
            </a:r>
            <a:r>
              <a:rPr lang="en-US" sz="1200" dirty="0" smtClean="0">
                <a:solidFill>
                  <a:srgbClr val="FFFFFF"/>
                </a:solidFill>
                <a:latin typeface="Arial"/>
                <a:ea typeface="Helvetica Neue Light"/>
                <a:cs typeface="Arial"/>
                <a:sym typeface="Helvetica Neue Light"/>
              </a:rPr>
              <a:t>ranscribe the calls and gain insights from them</a:t>
            </a:r>
          </a:p>
          <a:p>
            <a:pPr marL="285750" indent="-285750" defTabSz="546100" hangingPunct="0">
              <a:buFont typeface="Arial" charset="0"/>
              <a:buChar char="•"/>
            </a:pPr>
            <a:endParaRPr lang="en-US" sz="1200" dirty="0">
              <a:solidFill>
                <a:srgbClr val="FFFFFF"/>
              </a:solidFill>
              <a:latin typeface="Arial"/>
              <a:ea typeface="Helvetica Neue Light"/>
              <a:cs typeface="Arial"/>
              <a:sym typeface="Helvetica Neue Light"/>
            </a:endParaRPr>
          </a:p>
          <a:p>
            <a:pPr marL="285750" indent="-285750" defTabSz="546100" hangingPunct="0">
              <a:buFont typeface="Arial" charset="0"/>
              <a:buChar char="•"/>
            </a:pPr>
            <a:r>
              <a:rPr lang="en-US" sz="1200" dirty="0" smtClean="0">
                <a:solidFill>
                  <a:srgbClr val="FFFFFF"/>
                </a:solidFill>
                <a:latin typeface="Arial"/>
                <a:ea typeface="Helvetica Neue Light"/>
                <a:cs typeface="Arial"/>
                <a:sym typeface="Helvetica Neue Light"/>
              </a:rPr>
              <a:t>Depict intent, extraction of entities and call workflow logic</a:t>
            </a:r>
            <a:endParaRPr lang="en-US" sz="1200" dirty="0">
              <a:solidFill>
                <a:srgbClr val="FFFFFF"/>
              </a:solidFill>
              <a:latin typeface="Arial"/>
              <a:ea typeface="Helvetica Neue Light"/>
              <a:cs typeface="Arial"/>
              <a:sym typeface="Helvetica Neue Light"/>
            </a:endParaRPr>
          </a:p>
          <a:p>
            <a:pPr marL="285750" indent="-285750" defTabSz="546100" hangingPunct="0">
              <a:buFont typeface="Arial" charset="0"/>
              <a:buChar char="•"/>
            </a:pPr>
            <a:endParaRPr lang="en-US" sz="1200" dirty="0">
              <a:solidFill>
                <a:srgbClr val="FFFFFF"/>
              </a:solidFill>
              <a:latin typeface="Arial"/>
              <a:ea typeface="Helvetica Neue Light"/>
              <a:cs typeface="Arial"/>
              <a:sym typeface="Helvetica Neue Light"/>
            </a:endParaRPr>
          </a:p>
          <a:p>
            <a:pPr marL="285750" indent="-285750" defTabSz="546100" hangingPunct="0">
              <a:buFont typeface="Arial" charset="0"/>
              <a:buChar char="•"/>
            </a:pPr>
            <a:r>
              <a:rPr lang="en-US" sz="1200" dirty="0" smtClean="0">
                <a:solidFill>
                  <a:srgbClr val="FFFFFF"/>
                </a:solidFill>
                <a:latin typeface="Arial"/>
                <a:ea typeface="Helvetica Neue Light"/>
                <a:cs typeface="Arial"/>
                <a:sym typeface="Helvetica Neue Light"/>
              </a:rPr>
              <a:t>Classify calls for the center based on an unstructured set of parameters</a:t>
            </a:r>
            <a:endParaRPr lang="en-US" sz="1200" dirty="0">
              <a:solidFill>
                <a:srgbClr val="FFFFFF"/>
              </a:solidFill>
              <a:latin typeface="Arial"/>
              <a:ea typeface="Helvetica Neue Light"/>
              <a:cs typeface="Arial"/>
              <a:sym typeface="Helvetica Neue Light"/>
            </a:endParaRPr>
          </a:p>
          <a:p>
            <a:pPr algn="ctr"/>
            <a:endParaRPr lang="en-US" sz="1200" dirty="0">
              <a:solidFill>
                <a:srgbClr val="FFFFFF"/>
              </a:solidFill>
            </a:endParaRPr>
          </a:p>
        </p:txBody>
      </p:sp>
      <p:sp>
        <p:nvSpPr>
          <p:cNvPr id="5" name="Title 3"/>
          <p:cNvSpPr txBox="1">
            <a:spLocks/>
          </p:cNvSpPr>
          <p:nvPr/>
        </p:nvSpPr>
        <p:spPr>
          <a:xfrm>
            <a:off x="322118" y="183925"/>
            <a:ext cx="8339734" cy="683264"/>
          </a:xfrm>
          <a:prstGeom prst="rect">
            <a:avLst/>
          </a:prstGeom>
        </p:spPr>
        <p:txBody>
          <a:bodyPr vert="horz" wrap="square" lIns="91440" tIns="45720" rIns="91440" bIns="45720" rtlCol="0" anchor="t" anchorCtr="0">
            <a:spAutoFit/>
          </a:bodyPr>
          <a:lstStyle>
            <a:defPPr>
              <a:defRPr lang="en-US"/>
            </a:defPPr>
            <a:lvl1pPr>
              <a:lnSpc>
                <a:spcPct val="80000"/>
              </a:lnSpc>
              <a:spcBef>
                <a:spcPct val="0"/>
              </a:spcBef>
              <a:defRPr sz="2400" b="1" spc="-100">
                <a:solidFill>
                  <a:schemeClr val="accent5">
                    <a:lumMod val="75000"/>
                  </a:schemeClr>
                </a:solidFill>
                <a:latin typeface="Helvetica Neue" charset="0"/>
                <a:ea typeface="Helvetica Neue" charset="0"/>
                <a:cs typeface="Helvetica Neue" charset="0"/>
              </a:defRPr>
            </a:lvl1pPr>
          </a:lstStyle>
          <a:p>
            <a:r>
              <a:rPr lang="en-US" dirty="0" smtClean="0"/>
              <a:t>Watson </a:t>
            </a:r>
            <a:r>
              <a:rPr lang="en-US" dirty="0"/>
              <a:t>drives deeper insights &amp; analytics inside the contact center </a:t>
            </a:r>
          </a:p>
        </p:txBody>
      </p:sp>
      <p:sp>
        <p:nvSpPr>
          <p:cNvPr id="9" name="Slide Number Placeholder 5"/>
          <p:cNvSpPr txBox="1">
            <a:spLocks/>
          </p:cNvSpPr>
          <p:nvPr/>
        </p:nvSpPr>
        <p:spPr>
          <a:xfrm>
            <a:off x="8661852" y="4911317"/>
            <a:ext cx="301283" cy="13849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1302894-A134-AC4C-A538-B5EF7886A786}" type="slidenum">
              <a:rPr lang="en-US" sz="900" smtClean="0">
                <a:solidFill>
                  <a:srgbClr val="7F7F7F"/>
                </a:solidFill>
              </a:rPr>
              <a:pPr/>
              <a:t>17</a:t>
            </a:fld>
            <a:endParaRPr lang="en-US" sz="900" dirty="0">
              <a:solidFill>
                <a:srgbClr val="7F7F7F"/>
              </a:solidFill>
            </a:endParaRPr>
          </a:p>
        </p:txBody>
      </p:sp>
      <p:pic>
        <p:nvPicPr>
          <p:cNvPr id="2" name="Picture 1"/>
          <p:cNvPicPr>
            <a:picLocks noChangeAspect="1"/>
          </p:cNvPicPr>
          <p:nvPr/>
        </p:nvPicPr>
        <p:blipFill>
          <a:blip r:embed="rId2"/>
          <a:stretch>
            <a:fillRect/>
          </a:stretch>
        </p:blipFill>
        <p:spPr>
          <a:xfrm>
            <a:off x="49235" y="1203821"/>
            <a:ext cx="6515245" cy="3505339"/>
          </a:xfrm>
          <a:prstGeom prst="rect">
            <a:avLst/>
          </a:prstGeom>
          <a:ln>
            <a:noFill/>
          </a:ln>
        </p:spPr>
      </p:pic>
      <p:pic>
        <p:nvPicPr>
          <p:cNvPr id="10" name="Picture 9"/>
          <p:cNvPicPr>
            <a:picLocks noChangeAspect="1"/>
          </p:cNvPicPr>
          <p:nvPr/>
        </p:nvPicPr>
        <p:blipFill>
          <a:blip r:embed="rId3"/>
          <a:stretch>
            <a:fillRect/>
          </a:stretch>
        </p:blipFill>
        <p:spPr>
          <a:xfrm>
            <a:off x="5689390" y="1203821"/>
            <a:ext cx="875090" cy="844435"/>
          </a:xfrm>
          <a:prstGeom prst="rect">
            <a:avLst/>
          </a:prstGeom>
          <a:ln>
            <a:noFill/>
          </a:ln>
        </p:spPr>
      </p:pic>
      <p:sp>
        <p:nvSpPr>
          <p:cNvPr id="8" name="Footer Placeholder 3"/>
          <p:cNvSpPr txBox="1">
            <a:spLocks/>
          </p:cNvSpPr>
          <p:nvPr/>
        </p:nvSpPr>
        <p:spPr>
          <a:xfrm>
            <a:off x="0" y="4916698"/>
            <a:ext cx="5562600" cy="1728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lstStyle>
            <a:defPPr>
              <a:defRPr lang="en-US"/>
            </a:defPPr>
            <a:lvl1pPr marL="0" algn="l" defTabSz="457200" rtl="0" eaLnBrk="1" latinLnBrk="0" hangingPunct="1">
              <a:spcBef>
                <a:spcPct val="20000"/>
              </a:spcBef>
              <a:buChar char="•"/>
              <a:defRPr sz="2000" kern="1200">
                <a:solidFill>
                  <a:srgbClr val="004266"/>
                </a:solidFill>
                <a:latin typeface="Arial" pitchFamily="34" charset="0"/>
                <a:ea typeface="MS PGothic" pitchFamily="34" charset="-128"/>
                <a:cs typeface="+mn-cs"/>
              </a:defRPr>
            </a:lvl1pPr>
            <a:lvl2pPr marL="742631" indent="-285628" algn="l" defTabSz="457200" rtl="0" eaLnBrk="1" latinLnBrk="0" hangingPunct="1">
              <a:spcBef>
                <a:spcPct val="20000"/>
              </a:spcBef>
              <a:buFont typeface="Arial" pitchFamily="34" charset="0"/>
              <a:buChar char="–"/>
              <a:defRPr sz="2000" kern="1200">
                <a:solidFill>
                  <a:srgbClr val="004266"/>
                </a:solidFill>
                <a:latin typeface="Arial" pitchFamily="34" charset="0"/>
                <a:ea typeface="MS PGothic" pitchFamily="34" charset="-128"/>
                <a:cs typeface="+mn-cs"/>
              </a:defRPr>
            </a:lvl2pPr>
            <a:lvl3pPr marL="1142508" indent="-228501" algn="l" defTabSz="457200" rtl="0" eaLnBrk="1" latinLnBrk="0" hangingPunct="1">
              <a:spcBef>
                <a:spcPct val="20000"/>
              </a:spcBef>
              <a:buFont typeface="Arial" pitchFamily="34" charset="0"/>
              <a:buChar char="–"/>
              <a:defRPr sz="2000" kern="1200">
                <a:solidFill>
                  <a:schemeClr val="tx1"/>
                </a:solidFill>
                <a:latin typeface="Arial" pitchFamily="34" charset="0"/>
                <a:ea typeface="MS PGothic" pitchFamily="34" charset="-128"/>
                <a:cs typeface="+mn-cs"/>
              </a:defRPr>
            </a:lvl3pPr>
            <a:lvl4pPr marL="1599512" indent="-228501" algn="l" defTabSz="457200" rtl="0" eaLnBrk="1" latinLnBrk="0" hangingPunct="1">
              <a:spcBef>
                <a:spcPct val="20000"/>
              </a:spcBef>
              <a:buChar char="–"/>
              <a:defRPr sz="2000" kern="1200">
                <a:solidFill>
                  <a:schemeClr val="tx1"/>
                </a:solidFill>
                <a:latin typeface="Arial" pitchFamily="34" charset="0"/>
                <a:ea typeface="MS PGothic" pitchFamily="34" charset="-128"/>
                <a:cs typeface="+mn-cs"/>
              </a:defRPr>
            </a:lvl4pPr>
            <a:lvl5pPr marL="2056516" indent="-228501" algn="l" defTabSz="457200" rtl="0" eaLnBrk="1" latinLnBrk="0" hangingPunct="1">
              <a:spcBef>
                <a:spcPct val="20000"/>
              </a:spcBef>
              <a:buChar char="»"/>
              <a:defRPr sz="2000" kern="1200">
                <a:solidFill>
                  <a:schemeClr val="tx1"/>
                </a:solidFill>
                <a:latin typeface="Arial" pitchFamily="34" charset="0"/>
                <a:ea typeface="MS PGothic" pitchFamily="34" charset="-128"/>
                <a:cs typeface="+mn-cs"/>
              </a:defRPr>
            </a:lvl5pPr>
            <a:lvl6pPr marL="2513518" indent="-228501" algn="l" defTabSz="457200" rtl="0" eaLnBrk="0" fontAlgn="base" latinLnBrk="0" hangingPunct="0">
              <a:spcBef>
                <a:spcPct val="20000"/>
              </a:spcBef>
              <a:spcAft>
                <a:spcPct val="0"/>
              </a:spcAft>
              <a:buChar char="»"/>
              <a:defRPr sz="2000" kern="1200">
                <a:solidFill>
                  <a:schemeClr val="tx1"/>
                </a:solidFill>
                <a:latin typeface="Arial" pitchFamily="34" charset="0"/>
                <a:ea typeface="MS PGothic" pitchFamily="34" charset="-128"/>
                <a:cs typeface="+mn-cs"/>
              </a:defRPr>
            </a:lvl6pPr>
            <a:lvl7pPr marL="2970522" indent="-228501" algn="l" defTabSz="457200" rtl="0" eaLnBrk="0" fontAlgn="base" latinLnBrk="0" hangingPunct="0">
              <a:spcBef>
                <a:spcPct val="20000"/>
              </a:spcBef>
              <a:spcAft>
                <a:spcPct val="0"/>
              </a:spcAft>
              <a:buChar char="»"/>
              <a:defRPr sz="2000" kern="1200">
                <a:solidFill>
                  <a:schemeClr val="tx1"/>
                </a:solidFill>
                <a:latin typeface="Arial" pitchFamily="34" charset="0"/>
                <a:ea typeface="MS PGothic" pitchFamily="34" charset="-128"/>
                <a:cs typeface="+mn-cs"/>
              </a:defRPr>
            </a:lvl7pPr>
            <a:lvl8pPr marL="3427525" indent="-228501" algn="l" defTabSz="457200" rtl="0" eaLnBrk="0" fontAlgn="base" latinLnBrk="0" hangingPunct="0">
              <a:spcBef>
                <a:spcPct val="20000"/>
              </a:spcBef>
              <a:spcAft>
                <a:spcPct val="0"/>
              </a:spcAft>
              <a:buChar char="»"/>
              <a:defRPr sz="2000" kern="1200">
                <a:solidFill>
                  <a:schemeClr val="tx1"/>
                </a:solidFill>
                <a:latin typeface="Arial" pitchFamily="34" charset="0"/>
                <a:ea typeface="MS PGothic" pitchFamily="34" charset="-128"/>
                <a:cs typeface="+mn-cs"/>
              </a:defRPr>
            </a:lvl8pPr>
            <a:lvl9pPr marL="3884529" indent="-228501" algn="l" defTabSz="457200" rtl="0" eaLnBrk="0" fontAlgn="base" latinLnBrk="0" hangingPunct="0">
              <a:spcBef>
                <a:spcPct val="20000"/>
              </a:spcBef>
              <a:spcAft>
                <a:spcPct val="0"/>
              </a:spcAft>
              <a:buChar char="»"/>
              <a:defRPr sz="2000" kern="1200">
                <a:solidFill>
                  <a:schemeClr val="tx1"/>
                </a:solidFill>
                <a:latin typeface="Arial" pitchFamily="34" charset="0"/>
                <a:ea typeface="MS PGothic" pitchFamily="34" charset="-128"/>
                <a:cs typeface="+mn-cs"/>
              </a:defRPr>
            </a:lvl9pPr>
          </a:lstStyle>
          <a:p>
            <a:pPr>
              <a:spcBef>
                <a:spcPct val="0"/>
              </a:spcBef>
              <a:buFontTx/>
              <a:buNone/>
            </a:pPr>
            <a:r>
              <a:rPr lang="en-US" altLang="en-US" sz="900" smtClean="0">
                <a:ea typeface="ヒラギノ角ゴ Pro W3" pitchFamily="2" charset="-128"/>
              </a:rPr>
              <a:t>IBM Internal Use Only</a:t>
            </a:r>
            <a:endParaRPr lang="en-US" altLang="en-US" sz="900" dirty="0">
              <a:ea typeface="ヒラギノ角ゴ Pro W3" pitchFamily="2" charset="-128"/>
            </a:endParaRPr>
          </a:p>
        </p:txBody>
      </p:sp>
    </p:spTree>
    <p:extLst>
      <p:ext uri="{BB962C8B-B14F-4D97-AF65-F5344CB8AC3E}">
        <p14:creationId xmlns:p14="http://schemas.microsoft.com/office/powerpoint/2010/main" val="40538366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185484"/>
            <a:ext cx="1782763" cy="4343400"/>
          </a:xfrm>
        </p:spPr>
        <p:txBody>
          <a:bodyPr/>
          <a:lstStyle/>
          <a:p>
            <a:r>
              <a:rPr lang="en-US" sz="2000" smtClean="0"/>
              <a:t>Tone Analyzer</a:t>
            </a:r>
            <a:endParaRPr lang="en-US" sz="2000"/>
          </a:p>
        </p:txBody>
      </p:sp>
      <p:sp>
        <p:nvSpPr>
          <p:cNvPr id="34" name="Title 3"/>
          <p:cNvSpPr txBox="1">
            <a:spLocks/>
          </p:cNvSpPr>
          <p:nvPr/>
        </p:nvSpPr>
        <p:spPr bwMode="auto">
          <a:xfrm>
            <a:off x="1948773" y="102900"/>
            <a:ext cx="6088064" cy="51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4263" rIns="68524" bIns="34263" numCol="1" rtlCol="0" anchor="t" anchorCtr="0" compatLnSpc="1">
            <a:prstTxWarp prst="textNoShape">
              <a:avLst/>
            </a:prstTxWarp>
            <a:noAutofit/>
          </a:bodyPr>
          <a:lstStyle>
            <a:lvl1pPr algn="l" defTabSz="1304925" rtl="0" eaLnBrk="0" fontAlgn="base" hangingPunct="0">
              <a:spcBef>
                <a:spcPct val="0"/>
              </a:spcBef>
              <a:spcAft>
                <a:spcPct val="0"/>
              </a:spcAft>
              <a:defRPr sz="3200" kern="1200">
                <a:solidFill>
                  <a:srgbClr val="262626"/>
                </a:solidFill>
                <a:latin typeface="Calibri Light" pitchFamily="34" charset="0"/>
                <a:ea typeface="+mj-ea"/>
                <a:cs typeface="+mj-cs"/>
              </a:defRPr>
            </a:lvl1pPr>
            <a:lvl2pPr algn="l" defTabSz="1304925" rtl="0" eaLnBrk="0" fontAlgn="base" hangingPunct="0">
              <a:spcBef>
                <a:spcPct val="0"/>
              </a:spcBef>
              <a:spcAft>
                <a:spcPct val="0"/>
              </a:spcAft>
              <a:defRPr sz="3200">
                <a:solidFill>
                  <a:srgbClr val="262626"/>
                </a:solidFill>
                <a:latin typeface="Calibri Light" pitchFamily="34" charset="0"/>
              </a:defRPr>
            </a:lvl2pPr>
            <a:lvl3pPr algn="l" defTabSz="1304925" rtl="0" eaLnBrk="0" fontAlgn="base" hangingPunct="0">
              <a:spcBef>
                <a:spcPct val="0"/>
              </a:spcBef>
              <a:spcAft>
                <a:spcPct val="0"/>
              </a:spcAft>
              <a:defRPr sz="3200">
                <a:solidFill>
                  <a:srgbClr val="262626"/>
                </a:solidFill>
                <a:latin typeface="Calibri Light" pitchFamily="34" charset="0"/>
              </a:defRPr>
            </a:lvl3pPr>
            <a:lvl4pPr algn="l" defTabSz="1304925" rtl="0" eaLnBrk="0" fontAlgn="base" hangingPunct="0">
              <a:spcBef>
                <a:spcPct val="0"/>
              </a:spcBef>
              <a:spcAft>
                <a:spcPct val="0"/>
              </a:spcAft>
              <a:defRPr sz="3200">
                <a:solidFill>
                  <a:srgbClr val="262626"/>
                </a:solidFill>
                <a:latin typeface="Calibri Light" pitchFamily="34" charset="0"/>
              </a:defRPr>
            </a:lvl4pPr>
            <a:lvl5pPr algn="l" defTabSz="1304925" rtl="0" eaLnBrk="0" fontAlgn="base" hangingPunct="0">
              <a:spcBef>
                <a:spcPct val="0"/>
              </a:spcBef>
              <a:spcAft>
                <a:spcPct val="0"/>
              </a:spcAft>
              <a:defRPr sz="3200">
                <a:solidFill>
                  <a:srgbClr val="262626"/>
                </a:solidFill>
                <a:latin typeface="Calibri Light" pitchFamily="34" charset="0"/>
              </a:defRPr>
            </a:lvl5pPr>
            <a:lvl6pPr marL="457200" algn="l" defTabSz="1304925" rtl="0" fontAlgn="base">
              <a:spcBef>
                <a:spcPct val="0"/>
              </a:spcBef>
              <a:spcAft>
                <a:spcPct val="0"/>
              </a:spcAft>
              <a:defRPr sz="4000">
                <a:solidFill>
                  <a:srgbClr val="606060"/>
                </a:solidFill>
                <a:latin typeface="Calibri Light" pitchFamily="34" charset="0"/>
              </a:defRPr>
            </a:lvl6pPr>
            <a:lvl7pPr marL="914400" algn="l" defTabSz="1304925" rtl="0" fontAlgn="base">
              <a:spcBef>
                <a:spcPct val="0"/>
              </a:spcBef>
              <a:spcAft>
                <a:spcPct val="0"/>
              </a:spcAft>
              <a:defRPr sz="4000">
                <a:solidFill>
                  <a:srgbClr val="606060"/>
                </a:solidFill>
                <a:latin typeface="Calibri Light" pitchFamily="34" charset="0"/>
              </a:defRPr>
            </a:lvl7pPr>
            <a:lvl8pPr marL="1371600" algn="l" defTabSz="1304925" rtl="0" fontAlgn="base">
              <a:spcBef>
                <a:spcPct val="0"/>
              </a:spcBef>
              <a:spcAft>
                <a:spcPct val="0"/>
              </a:spcAft>
              <a:defRPr sz="4000">
                <a:solidFill>
                  <a:srgbClr val="606060"/>
                </a:solidFill>
                <a:latin typeface="Calibri Light" pitchFamily="34" charset="0"/>
              </a:defRPr>
            </a:lvl8pPr>
            <a:lvl9pPr marL="1828800" algn="l" defTabSz="1304925" rtl="0" fontAlgn="base">
              <a:spcBef>
                <a:spcPct val="0"/>
              </a:spcBef>
              <a:spcAft>
                <a:spcPct val="0"/>
              </a:spcAft>
              <a:defRPr sz="4000">
                <a:solidFill>
                  <a:srgbClr val="606060"/>
                </a:solidFill>
                <a:latin typeface="Calibri Light" pitchFamily="34" charset="0"/>
              </a:defRPr>
            </a:lvl9pPr>
          </a:lstStyle>
          <a:p>
            <a:pPr eaLnBrk="1" hangingPunct="1"/>
            <a:r>
              <a:rPr lang="en-US" sz="2000">
                <a:latin typeface="Arial" charset="0"/>
                <a:cs typeface="Arial" charset="0"/>
              </a:rPr>
              <a:t>Tone Analyzer understands and helps fine tune your message</a:t>
            </a:r>
            <a:br>
              <a:rPr lang="en-US" sz="2000">
                <a:latin typeface="Arial" charset="0"/>
                <a:cs typeface="Arial" charset="0"/>
              </a:rPr>
            </a:br>
            <a:r>
              <a:rPr lang="en-US" sz="825">
                <a:latin typeface="Arial" charset="0"/>
                <a:cs typeface="Arial" charset="0"/>
              </a:rPr>
              <a:t>Uses psycholinguistics, emotion analysis and language analysis to assess Tone</a:t>
            </a:r>
          </a:p>
        </p:txBody>
      </p:sp>
      <p:pic>
        <p:nvPicPr>
          <p:cNvPr id="4" name="Picture 3"/>
          <p:cNvPicPr>
            <a:picLocks noChangeAspect="1"/>
          </p:cNvPicPr>
          <p:nvPr/>
        </p:nvPicPr>
        <p:blipFill>
          <a:blip r:embed="rId3"/>
          <a:stretch>
            <a:fillRect/>
          </a:stretch>
        </p:blipFill>
        <p:spPr>
          <a:xfrm>
            <a:off x="227013" y="617183"/>
            <a:ext cx="6013821" cy="1878372"/>
          </a:xfrm>
          <a:prstGeom prst="rect">
            <a:avLst/>
          </a:prstGeom>
        </p:spPr>
      </p:pic>
      <p:pic>
        <p:nvPicPr>
          <p:cNvPr id="3" name="Picture 2"/>
          <p:cNvPicPr>
            <a:picLocks noChangeAspect="1"/>
          </p:cNvPicPr>
          <p:nvPr/>
        </p:nvPicPr>
        <p:blipFill rotWithShape="1">
          <a:blip r:embed="rId4"/>
          <a:srcRect b="12028"/>
          <a:stretch/>
        </p:blipFill>
        <p:spPr>
          <a:xfrm>
            <a:off x="3642294" y="1400986"/>
            <a:ext cx="5044506" cy="3127898"/>
          </a:xfrm>
          <a:prstGeom prst="rect">
            <a:avLst/>
          </a:prstGeom>
        </p:spPr>
      </p:pic>
      <p:sp>
        <p:nvSpPr>
          <p:cNvPr id="5" name="Date Placeholder 4"/>
          <p:cNvSpPr>
            <a:spLocks noGrp="1"/>
          </p:cNvSpPr>
          <p:nvPr>
            <p:ph type="dt" sz="half" idx="14"/>
          </p:nvPr>
        </p:nvSpPr>
        <p:spPr/>
        <p:txBody>
          <a:bodyPr/>
          <a:lstStyle/>
          <a:p>
            <a:r>
              <a:rPr lang="de-DE" noProof="0" smtClean="0"/>
              <a:t>11.07.16</a:t>
            </a:r>
            <a:endParaRPr lang="en-US" noProof="0"/>
          </a:p>
        </p:txBody>
      </p:sp>
      <p:sp>
        <p:nvSpPr>
          <p:cNvPr id="6" name="Footer Placeholder 5"/>
          <p:cNvSpPr>
            <a:spLocks noGrp="1"/>
          </p:cNvSpPr>
          <p:nvPr>
            <p:ph type="ftr" sz="quarter" idx="3"/>
          </p:nvPr>
        </p:nvSpPr>
        <p:spPr/>
        <p:txBody>
          <a:bodyPr/>
          <a:lstStyle/>
          <a:p>
            <a:r>
              <a:rPr lang="en-US" noProof="0" smtClean="0"/>
              <a:t>© 2016 IBM Corporation</a:t>
            </a:r>
          </a:p>
        </p:txBody>
      </p:sp>
      <p:sp>
        <p:nvSpPr>
          <p:cNvPr id="8" name="Slide Number Placeholder 7"/>
          <p:cNvSpPr>
            <a:spLocks noGrp="1"/>
          </p:cNvSpPr>
          <p:nvPr>
            <p:ph type="sldNum" sz="quarter" idx="4"/>
          </p:nvPr>
        </p:nvSpPr>
        <p:spPr/>
        <p:txBody>
          <a:bodyPr/>
          <a:lstStyle/>
          <a:p>
            <a:fld id="{E4DBDE34-E9B5-E04F-B662-69720E4BCB53}" type="slidenum">
              <a:rPr lang="en-US" noProof="0" smtClean="0"/>
              <a:pPr/>
              <a:t>18</a:t>
            </a:fld>
            <a:endParaRPr lang="en-US" noProof="0"/>
          </a:p>
        </p:txBody>
      </p:sp>
    </p:spTree>
    <p:extLst>
      <p:ext uri="{BB962C8B-B14F-4D97-AF65-F5344CB8AC3E}">
        <p14:creationId xmlns:p14="http://schemas.microsoft.com/office/powerpoint/2010/main" val="655916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2920010"/>
            <a:ext cx="9144000" cy="2223490"/>
          </a:xfrm>
          <a:prstGeom prst="rect">
            <a:avLst/>
          </a:prstGeom>
        </p:spPr>
      </p:pic>
      <p:sp>
        <p:nvSpPr>
          <p:cNvPr id="14" name="Rectangle 13"/>
          <p:cNvSpPr/>
          <p:nvPr/>
        </p:nvSpPr>
        <p:spPr>
          <a:xfrm>
            <a:off x="5529383" y="2920011"/>
            <a:ext cx="3614616" cy="2223489"/>
          </a:xfrm>
          <a:prstGeom prst="rect">
            <a:avLst/>
          </a:prstGeom>
          <a:solidFill>
            <a:srgbClr val="724097">
              <a:alpha val="80000"/>
            </a:srgbClr>
          </a:soli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12" name="Rectangle 11"/>
          <p:cNvSpPr/>
          <p:nvPr/>
        </p:nvSpPr>
        <p:spPr>
          <a:xfrm>
            <a:off x="5287472" y="2920012"/>
            <a:ext cx="2445024" cy="2223487"/>
          </a:xfrm>
          <a:prstGeom prst="rect">
            <a:avLst/>
          </a:prstGeom>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10" name="Shape 496"/>
          <p:cNvSpPr>
            <a:spLocks noChangeArrowheads="1"/>
          </p:cNvSpPr>
          <p:nvPr/>
        </p:nvSpPr>
        <p:spPr bwMode="auto">
          <a:xfrm>
            <a:off x="6044777" y="3161746"/>
            <a:ext cx="2634989" cy="180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square" lIns="45718" tIns="45718" rIns="45718" bIns="45718" anchor="t">
            <a:spAutoFit/>
          </a:bodyPr>
          <a:lstStyle/>
          <a:p>
            <a:pPr defTabSz="255376">
              <a:spcAft>
                <a:spcPts val="800"/>
              </a:spcAft>
            </a:pPr>
            <a:r>
              <a:rPr lang="en-US" sz="1400" spc="29" dirty="0" smtClean="0">
                <a:solidFill>
                  <a:srgbClr val="FFFFFF"/>
                </a:solidFill>
                <a:latin typeface="Helvetica Light" charset="0"/>
                <a:ea typeface="Helvetica Light" charset="0"/>
                <a:cs typeface="Helvetica Light" charset="0"/>
                <a:sym typeface="Helvetica" charset="0"/>
              </a:rPr>
              <a:t>Is someone else defining </a:t>
            </a:r>
            <a:br>
              <a:rPr lang="en-US" sz="1400" spc="29" dirty="0" smtClean="0">
                <a:solidFill>
                  <a:srgbClr val="FFFFFF"/>
                </a:solidFill>
                <a:latin typeface="Helvetica Light" charset="0"/>
                <a:ea typeface="Helvetica Light" charset="0"/>
                <a:cs typeface="Helvetica Light" charset="0"/>
                <a:sym typeface="Helvetica" charset="0"/>
              </a:rPr>
            </a:br>
            <a:r>
              <a:rPr lang="en-US" sz="1400" spc="29" dirty="0" smtClean="0">
                <a:solidFill>
                  <a:srgbClr val="FFFFFF"/>
                </a:solidFill>
                <a:latin typeface="Helvetica Light" charset="0"/>
                <a:ea typeface="Helvetica Light" charset="0"/>
                <a:cs typeface="Helvetica Light" charset="0"/>
                <a:sym typeface="Helvetica" charset="0"/>
              </a:rPr>
              <a:t>your industry?</a:t>
            </a:r>
          </a:p>
          <a:p>
            <a:pPr defTabSz="255376">
              <a:spcAft>
                <a:spcPts val="800"/>
              </a:spcAft>
            </a:pPr>
            <a:r>
              <a:rPr lang="en-US" sz="1400" spc="29" dirty="0" smtClean="0">
                <a:solidFill>
                  <a:srgbClr val="FFFFFF"/>
                </a:solidFill>
                <a:latin typeface="Helvetica Light" charset="0"/>
                <a:ea typeface="Helvetica Light" charset="0"/>
                <a:cs typeface="Helvetica Light" charset="0"/>
                <a:sym typeface="Helvetica" charset="0"/>
              </a:rPr>
              <a:t>How much do you lose by not monetizing your data?</a:t>
            </a:r>
          </a:p>
          <a:p>
            <a:pPr defTabSz="255376">
              <a:spcAft>
                <a:spcPts val="800"/>
              </a:spcAft>
            </a:pPr>
            <a:r>
              <a:rPr lang="en-US" sz="1400" spc="29" dirty="0" smtClean="0">
                <a:solidFill>
                  <a:srgbClr val="FFFFFF"/>
                </a:solidFill>
                <a:latin typeface="Helvetica Light" charset="0"/>
                <a:ea typeface="Helvetica Light" charset="0"/>
                <a:cs typeface="Helvetica Light" charset="0"/>
                <a:sym typeface="Helvetica" charset="0"/>
              </a:rPr>
              <a:t>Will your customers leave for competitors that engage more personally with them?</a:t>
            </a:r>
            <a:endParaRPr lang="en-US" sz="1400" spc="29" dirty="0">
              <a:solidFill>
                <a:srgbClr val="FFFFFF"/>
              </a:solidFill>
              <a:latin typeface="Helvetica Light" charset="0"/>
              <a:ea typeface="Helvetica Light" charset="0"/>
              <a:cs typeface="Helvetica Light" charset="0"/>
              <a:sym typeface="Helvetica" charset="0"/>
            </a:endParaRPr>
          </a:p>
        </p:txBody>
      </p:sp>
      <p:sp>
        <p:nvSpPr>
          <p:cNvPr id="15" name="Title 1"/>
          <p:cNvSpPr txBox="1">
            <a:spLocks/>
          </p:cNvSpPr>
          <p:nvPr/>
        </p:nvSpPr>
        <p:spPr>
          <a:xfrm>
            <a:off x="498205" y="987869"/>
            <a:ext cx="6900477" cy="978729"/>
          </a:xfrm>
          <a:prstGeom prst="rect">
            <a:avLst/>
          </a:prstGeom>
        </p:spPr>
        <p:txBody>
          <a:bodyPr vert="horz" wrap="square" lIns="91440" tIns="45720" rIns="91440" bIns="45720" rtlCol="0" anchor="t" anchorCtr="0">
            <a:spAutoFit/>
          </a:bodyPr>
          <a:lstStyle>
            <a:lvl1pPr algn="l" defTabSz="457200" rtl="0" eaLnBrk="1" latinLnBrk="0" hangingPunct="1">
              <a:lnSpc>
                <a:spcPct val="90000"/>
              </a:lnSpc>
              <a:spcBef>
                <a:spcPct val="0"/>
              </a:spcBef>
              <a:buNone/>
              <a:defRPr sz="3600" b="1" i="0" kern="1200">
                <a:solidFill>
                  <a:schemeClr val="tx1">
                    <a:lumMod val="65000"/>
                    <a:lumOff val="35000"/>
                  </a:schemeClr>
                </a:solidFill>
                <a:latin typeface="Helvetica"/>
                <a:ea typeface="+mj-ea"/>
                <a:cs typeface="Helvetica"/>
              </a:defRPr>
            </a:lvl1pPr>
          </a:lstStyle>
          <a:p>
            <a:pPr>
              <a:lnSpc>
                <a:spcPts val="3400"/>
              </a:lnSpc>
              <a:spcAft>
                <a:spcPts val="300"/>
              </a:spcAft>
            </a:pPr>
            <a:r>
              <a:rPr lang="en-US" sz="3200" b="0" dirty="0">
                <a:solidFill>
                  <a:srgbClr val="EFD2FF"/>
                </a:solidFill>
                <a:latin typeface="Helvetica Light" charset="0"/>
                <a:ea typeface="Helvetica Light" charset="0"/>
                <a:cs typeface="Helvetica Light" charset="0"/>
              </a:rPr>
              <a:t>What’s the cost of </a:t>
            </a:r>
            <a:r>
              <a:rPr lang="en-US" sz="3200" b="0" i="1" dirty="0">
                <a:solidFill>
                  <a:srgbClr val="00B5A1"/>
                </a:solidFill>
                <a:latin typeface="Helvetica Light" charset="0"/>
                <a:ea typeface="Helvetica Light" charset="0"/>
                <a:cs typeface="Helvetica Light" charset="0"/>
              </a:rPr>
              <a:t>not</a:t>
            </a:r>
            <a:r>
              <a:rPr lang="en-US" sz="3200" b="0" dirty="0">
                <a:solidFill>
                  <a:srgbClr val="EFD2FF"/>
                </a:solidFill>
                <a:latin typeface="Helvetica Light" charset="0"/>
                <a:ea typeface="Helvetica Light" charset="0"/>
                <a:cs typeface="Helvetica Light" charset="0"/>
              </a:rPr>
              <a:t> </a:t>
            </a:r>
            <a:r>
              <a:rPr lang="en-US" sz="3200" b="0" dirty="0" smtClean="0">
                <a:solidFill>
                  <a:srgbClr val="EFD2FF"/>
                </a:solidFill>
                <a:latin typeface="Helvetica Light" charset="0"/>
                <a:ea typeface="Helvetica Light" charset="0"/>
                <a:cs typeface="Helvetica Light" charset="0"/>
              </a:rPr>
              <a:t>being</a:t>
            </a:r>
            <a:br>
              <a:rPr lang="en-US" sz="3200" b="0" dirty="0" smtClean="0">
                <a:solidFill>
                  <a:srgbClr val="EFD2FF"/>
                </a:solidFill>
                <a:latin typeface="Helvetica Light" charset="0"/>
                <a:ea typeface="Helvetica Light" charset="0"/>
                <a:cs typeface="Helvetica Light" charset="0"/>
              </a:rPr>
            </a:br>
            <a:r>
              <a:rPr lang="en-US" sz="3200" b="0" dirty="0" smtClean="0">
                <a:solidFill>
                  <a:srgbClr val="EFD2FF"/>
                </a:solidFill>
                <a:latin typeface="Helvetica Light" charset="0"/>
                <a:ea typeface="Helvetica Light" charset="0"/>
                <a:cs typeface="Helvetica Light" charset="0"/>
              </a:rPr>
              <a:t>a </a:t>
            </a:r>
            <a:r>
              <a:rPr lang="en-US" sz="3200" b="0" dirty="0">
                <a:solidFill>
                  <a:srgbClr val="EFD2FF"/>
                </a:solidFill>
                <a:latin typeface="Helvetica Light" charset="0"/>
                <a:ea typeface="Helvetica Light" charset="0"/>
                <a:cs typeface="Helvetica Light" charset="0"/>
              </a:rPr>
              <a:t>cognitive business?</a:t>
            </a:r>
          </a:p>
        </p:txBody>
      </p:sp>
      <p:sp>
        <p:nvSpPr>
          <p:cNvPr id="3" name="Slide Number Placeholder 2"/>
          <p:cNvSpPr>
            <a:spLocks noGrp="1"/>
          </p:cNvSpPr>
          <p:nvPr>
            <p:ph type="sldNum" sz="quarter" idx="12"/>
          </p:nvPr>
        </p:nvSpPr>
        <p:spPr/>
        <p:txBody>
          <a:bodyPr/>
          <a:lstStyle/>
          <a:p>
            <a:fld id="{E4DBDE34-E9B5-E04F-B662-69720E4BCB53}" type="slidenum">
              <a:rPr lang="en-US" smtClean="0"/>
              <a:pPr/>
              <a:t>19</a:t>
            </a:fld>
            <a:endParaRPr lang="en-US"/>
          </a:p>
        </p:txBody>
      </p:sp>
    </p:spTree>
    <p:extLst>
      <p:ext uri="{BB962C8B-B14F-4D97-AF65-F5344CB8AC3E}">
        <p14:creationId xmlns:p14="http://schemas.microsoft.com/office/powerpoint/2010/main" val="3109325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3"/>
          <p:cNvSpPr txBox="1">
            <a:spLocks/>
          </p:cNvSpPr>
          <p:nvPr/>
        </p:nvSpPr>
        <p:spPr>
          <a:xfrm>
            <a:off x="504276" y="2731189"/>
            <a:ext cx="4182024" cy="1109392"/>
          </a:xfrm>
          <a:prstGeom prst="rect">
            <a:avLst/>
          </a:prstGeom>
        </p:spPr>
        <p:txBody>
          <a:bodyPr wrap="square" lIns="91440" tIns="45720" rIns="91440" bIns="45720"/>
          <a:lstStyle>
            <a:lvl1pPr>
              <a:spcBef>
                <a:spcPts val="400"/>
              </a:spcBef>
              <a:defRPr sz="3400">
                <a:latin typeface="HelvNeue Bold for IBM"/>
                <a:ea typeface="HelvNeue Bold for IBM"/>
                <a:cs typeface="HelvNeue Bold for IBM"/>
                <a:sym typeface="HelvNeue Bold for IBM"/>
              </a:defRPr>
            </a:lvl1pPr>
            <a:lvl2pPr marL="579073" indent="-259059">
              <a:spcBef>
                <a:spcPts val="400"/>
              </a:spcBef>
              <a:buSzPct val="80000"/>
              <a:buChar char="•"/>
              <a:defRPr sz="3400">
                <a:latin typeface="HelvNeue Bold for IBM"/>
                <a:ea typeface="HelvNeue Bold for IBM"/>
                <a:cs typeface="HelvNeue Bold for IBM"/>
                <a:sym typeface="HelvNeue Bold for IBM"/>
              </a:defRPr>
            </a:lvl2pPr>
            <a:lvl3pPr marL="840040" indent="-291441">
              <a:spcBef>
                <a:spcPts val="400"/>
              </a:spcBef>
              <a:buSzPct val="100000"/>
              <a:buChar char="–"/>
              <a:defRPr sz="3400">
                <a:latin typeface="HelvNeue Bold for IBM"/>
                <a:ea typeface="HelvNeue Bold for IBM"/>
                <a:cs typeface="HelvNeue Bold for IBM"/>
                <a:sym typeface="HelvNeue Bold for IBM"/>
              </a:defRPr>
            </a:lvl3pPr>
            <a:lvl4pPr marL="1110255" indent="-333075">
              <a:spcBef>
                <a:spcPts val="400"/>
              </a:spcBef>
              <a:buSzPct val="80000"/>
              <a:buChar char="•"/>
              <a:defRPr sz="3400">
                <a:latin typeface="HelvNeue Bold for IBM"/>
                <a:ea typeface="HelvNeue Bold for IBM"/>
                <a:cs typeface="HelvNeue Bold for IBM"/>
                <a:sym typeface="HelvNeue Bold for IBM"/>
              </a:defRPr>
            </a:lvl4pPr>
            <a:lvl5pPr marL="1394350" indent="-388589">
              <a:spcBef>
                <a:spcPts val="400"/>
              </a:spcBef>
              <a:buSzPct val="100000"/>
              <a:buChar char="»"/>
              <a:defRPr sz="3400">
                <a:latin typeface="HelvNeue Bold for IBM"/>
                <a:ea typeface="HelvNeue Bold for IBM"/>
                <a:cs typeface="HelvNeue Bold for IBM"/>
                <a:sym typeface="HelvNeue Bold for IBM"/>
              </a:defRPr>
            </a:lvl5pPr>
            <a:lvl6pPr marL="2674413" indent="-388589">
              <a:spcBef>
                <a:spcPts val="400"/>
              </a:spcBef>
              <a:buSzPct val="100000"/>
              <a:buChar char="•"/>
              <a:defRPr sz="3400">
                <a:latin typeface="HelvNeue Bold for IBM"/>
                <a:ea typeface="HelvNeue Bold for IBM"/>
                <a:cs typeface="HelvNeue Bold for IBM"/>
                <a:sym typeface="HelvNeue Bold for IBM"/>
              </a:defRPr>
            </a:lvl6pPr>
            <a:lvl7pPr marL="3131573" indent="-388589">
              <a:spcBef>
                <a:spcPts val="400"/>
              </a:spcBef>
              <a:buSzPct val="100000"/>
              <a:buChar char="•"/>
              <a:defRPr sz="3400">
                <a:latin typeface="HelvNeue Bold for IBM"/>
                <a:ea typeface="HelvNeue Bold for IBM"/>
                <a:cs typeface="HelvNeue Bold for IBM"/>
                <a:sym typeface="HelvNeue Bold for IBM"/>
              </a:defRPr>
            </a:lvl7pPr>
            <a:lvl8pPr marL="3588739" indent="-388589">
              <a:spcBef>
                <a:spcPts val="400"/>
              </a:spcBef>
              <a:buSzPct val="100000"/>
              <a:buChar char="•"/>
              <a:defRPr sz="3400">
                <a:latin typeface="HelvNeue Bold for IBM"/>
                <a:ea typeface="HelvNeue Bold for IBM"/>
                <a:cs typeface="HelvNeue Bold for IBM"/>
                <a:sym typeface="HelvNeue Bold for IBM"/>
              </a:defRPr>
            </a:lvl8pPr>
            <a:lvl9pPr marL="4045905" indent="-388589">
              <a:spcBef>
                <a:spcPts val="400"/>
              </a:spcBef>
              <a:buSzPct val="100000"/>
              <a:buChar char="•"/>
              <a:defRPr sz="3400">
                <a:latin typeface="HelvNeue Bold for IBM"/>
                <a:ea typeface="HelvNeue Bold for IBM"/>
                <a:cs typeface="HelvNeue Bold for IBM"/>
                <a:sym typeface="HelvNeue Bold for IBM"/>
              </a:defRPr>
            </a:lvl9pPr>
          </a:lstStyle>
          <a:p>
            <a:pPr defTabSz="342806"/>
            <a:r>
              <a:rPr lang="en-US" sz="1600" smtClean="0">
                <a:solidFill>
                  <a:srgbClr val="FFFFFF"/>
                </a:solidFill>
                <a:latin typeface="Helvetica Light" charset="0"/>
                <a:ea typeface="Helvetica Light" charset="0"/>
                <a:cs typeface="Helvetica Light" charset="0"/>
              </a:rPr>
              <a:t>An organization that creates knowledge from data to expand virtually everyone’s expertise, continually learning and adapting to outthink the needs of the market</a:t>
            </a:r>
            <a:endParaRPr lang="en-US" sz="1600">
              <a:solidFill>
                <a:srgbClr val="FFFFFF"/>
              </a:solidFill>
              <a:latin typeface="Helvetica Light" charset="0"/>
              <a:ea typeface="Helvetica Light" charset="0"/>
              <a:cs typeface="Helvetica Light" charset="0"/>
            </a:endParaRPr>
          </a:p>
        </p:txBody>
      </p:sp>
      <p:sp>
        <p:nvSpPr>
          <p:cNvPr id="29" name="Content Placeholder 2"/>
          <p:cNvSpPr>
            <a:spLocks noGrp="1"/>
          </p:cNvSpPr>
          <p:nvPr>
            <p:ph type="subTitle" idx="4294967295"/>
          </p:nvPr>
        </p:nvSpPr>
        <p:spPr>
          <a:xfrm>
            <a:off x="504276" y="1647109"/>
            <a:ext cx="3788324" cy="1154148"/>
          </a:xfrm>
          <a:ln>
            <a:noFill/>
          </a:ln>
        </p:spPr>
        <p:txBody>
          <a:bodyPr wrap="square" lIns="91440" tIns="45720" rIns="91440" bIns="45720"/>
          <a:lstStyle/>
          <a:p>
            <a:pPr>
              <a:lnSpc>
                <a:spcPts val="3400"/>
              </a:lnSpc>
            </a:pPr>
            <a:r>
              <a:rPr lang="en-US" sz="3200">
                <a:solidFill>
                  <a:srgbClr val="00B5A1"/>
                </a:solidFill>
                <a:latin typeface="Helvetica Light" charset="0"/>
                <a:ea typeface="Helvetica Light" charset="0"/>
                <a:cs typeface="Helvetica Light" charset="0"/>
              </a:rPr>
              <a:t>D</a:t>
            </a:r>
            <a:r>
              <a:rPr lang="en-US" sz="3200" smtClean="0">
                <a:solidFill>
                  <a:srgbClr val="00B5A1"/>
                </a:solidFill>
                <a:latin typeface="Helvetica Light" charset="0"/>
                <a:ea typeface="Helvetica Light" charset="0"/>
                <a:cs typeface="Helvetica Light" charset="0"/>
              </a:rPr>
              <a:t>igital business +  </a:t>
            </a:r>
            <a:r>
              <a:rPr lang="en-US" sz="3200">
                <a:solidFill>
                  <a:srgbClr val="00B5A1"/>
                </a:solidFill>
                <a:latin typeface="Helvetica Light" charset="0"/>
                <a:ea typeface="Helvetica Light" charset="0"/>
                <a:cs typeface="Helvetica Light" charset="0"/>
              </a:rPr>
              <a:t/>
            </a:r>
            <a:br>
              <a:rPr lang="en-US" sz="3200">
                <a:solidFill>
                  <a:srgbClr val="00B5A1"/>
                </a:solidFill>
                <a:latin typeface="Helvetica Light" charset="0"/>
                <a:ea typeface="Helvetica Light" charset="0"/>
                <a:cs typeface="Helvetica Light" charset="0"/>
              </a:rPr>
            </a:br>
            <a:r>
              <a:rPr lang="en-US" sz="3200">
                <a:solidFill>
                  <a:srgbClr val="00B5A1"/>
                </a:solidFill>
                <a:latin typeface="Helvetica Light" charset="0"/>
                <a:ea typeface="Helvetica Light" charset="0"/>
                <a:cs typeface="Helvetica Light" charset="0"/>
              </a:rPr>
              <a:t>D</a:t>
            </a:r>
            <a:r>
              <a:rPr lang="en-US" sz="3200" smtClean="0">
                <a:solidFill>
                  <a:srgbClr val="00B5A1"/>
                </a:solidFill>
                <a:latin typeface="Helvetica Light" charset="0"/>
                <a:ea typeface="Helvetica Light" charset="0"/>
                <a:cs typeface="Helvetica Light" charset="0"/>
              </a:rPr>
              <a:t>igital intelligence  </a:t>
            </a:r>
            <a:endParaRPr lang="en-US" sz="3200">
              <a:solidFill>
                <a:srgbClr val="00B5A1"/>
              </a:solidFill>
              <a:latin typeface="Helvetica Light" charset="0"/>
              <a:ea typeface="Helvetica Light" charset="0"/>
              <a:cs typeface="Helvetica Light" charset="0"/>
            </a:endParaRPr>
          </a:p>
        </p:txBody>
      </p:sp>
      <p:sp>
        <p:nvSpPr>
          <p:cNvPr id="30" name="Content Placeholder 2"/>
          <p:cNvSpPr txBox="1">
            <a:spLocks/>
          </p:cNvSpPr>
          <p:nvPr/>
        </p:nvSpPr>
        <p:spPr>
          <a:xfrm>
            <a:off x="504276" y="1162481"/>
            <a:ext cx="3896073" cy="560153"/>
          </a:xfrm>
          <a:prstGeom prst="rect">
            <a:avLst/>
          </a:prstGeom>
        </p:spPr>
        <p:txBody>
          <a:bodyPr vert="horz" wrap="square" lIns="91440" tIns="45720" rIns="91440" bIns="45720" rtlCol="0">
            <a:spAutoFit/>
          </a:bodyPr>
          <a:lstStyle>
            <a:lvl1pPr marL="342900" indent="-342900" algn="l" defTabSz="457200" rtl="0" eaLnBrk="1" latinLnBrk="0" hangingPunct="1">
              <a:lnSpc>
                <a:spcPct val="95000"/>
              </a:lnSpc>
              <a:spcBef>
                <a:spcPts val="900"/>
              </a:spcBef>
              <a:buFont typeface="Arial"/>
              <a:buChar char="•"/>
              <a:defRPr sz="3200" b="0" i="0" kern="1200">
                <a:solidFill>
                  <a:srgbClr val="595959"/>
                </a:solidFill>
                <a:latin typeface="Helvetica Light"/>
                <a:ea typeface="+mn-ea"/>
                <a:cs typeface="Helvetica Light"/>
              </a:defRPr>
            </a:lvl1pPr>
            <a:lvl2pPr marL="742950" indent="-285750" algn="l" defTabSz="457200" rtl="0" eaLnBrk="1" latinLnBrk="0" hangingPunct="1">
              <a:lnSpc>
                <a:spcPct val="95000"/>
              </a:lnSpc>
              <a:spcBef>
                <a:spcPts val="900"/>
              </a:spcBef>
              <a:buFont typeface="Arial"/>
              <a:buChar char="–"/>
              <a:defRPr sz="2800" b="0" i="0" kern="1200">
                <a:solidFill>
                  <a:srgbClr val="595959"/>
                </a:solidFill>
                <a:latin typeface="Helvetica Light"/>
                <a:ea typeface="+mn-ea"/>
                <a:cs typeface="Helvetica Light"/>
              </a:defRPr>
            </a:lvl2pPr>
            <a:lvl3pPr marL="1143000" indent="-228600" algn="l" defTabSz="457200" rtl="0" eaLnBrk="1" latinLnBrk="0" hangingPunct="1">
              <a:lnSpc>
                <a:spcPct val="95000"/>
              </a:lnSpc>
              <a:spcBef>
                <a:spcPts val="900"/>
              </a:spcBef>
              <a:buFont typeface="Arial"/>
              <a:buChar char="•"/>
              <a:defRPr sz="2400" b="0" i="0" kern="1200">
                <a:solidFill>
                  <a:srgbClr val="595959"/>
                </a:solidFill>
                <a:latin typeface="Helvetica Light"/>
                <a:ea typeface="+mn-ea"/>
                <a:cs typeface="Helvetica Light"/>
              </a:defRPr>
            </a:lvl3pPr>
            <a:lvl4pPr marL="16002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4pPr>
            <a:lvl5pPr marL="20574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solidFill>
                  <a:srgbClr val="EFD2FF"/>
                </a:solidFill>
                <a:latin typeface="Helvetica Light" charset="0"/>
                <a:ea typeface="Helvetica Light" charset="0"/>
                <a:cs typeface="Helvetica Light" charset="0"/>
              </a:rPr>
              <a:t>Cognitive </a:t>
            </a:r>
            <a:r>
              <a:rPr lang="en-US" smtClean="0">
                <a:solidFill>
                  <a:srgbClr val="EFD2FF"/>
                </a:solidFill>
                <a:latin typeface="Helvetica Light" charset="0"/>
                <a:ea typeface="Helvetica Light" charset="0"/>
                <a:cs typeface="Helvetica Light" charset="0"/>
              </a:rPr>
              <a:t>business </a:t>
            </a:r>
            <a:endParaRPr lang="en-US">
              <a:solidFill>
                <a:srgbClr val="EFD2FF"/>
              </a:solidFill>
              <a:latin typeface="Helvetica Light" charset="0"/>
              <a:ea typeface="Helvetica Light" charset="0"/>
              <a:cs typeface="Helvetica Light" charset="0"/>
            </a:endParaRPr>
          </a:p>
        </p:txBody>
      </p:sp>
      <p:sp>
        <p:nvSpPr>
          <p:cNvPr id="6" name="Slide Number Placeholder 5"/>
          <p:cNvSpPr>
            <a:spLocks noGrp="1"/>
          </p:cNvSpPr>
          <p:nvPr>
            <p:ph type="sldNum" sz="quarter" idx="12"/>
          </p:nvPr>
        </p:nvSpPr>
        <p:spPr/>
        <p:txBody>
          <a:bodyPr/>
          <a:lstStyle/>
          <a:p>
            <a:fld id="{E4DBDE34-E9B5-E04F-B662-69720E4BCB53}" type="slidenum">
              <a:rPr lang="en-US" smtClean="0"/>
              <a:pPr/>
              <a:t>2</a:t>
            </a:fld>
            <a:endParaRPr lang="en-US"/>
          </a:p>
        </p:txBody>
      </p:sp>
      <p:grpSp>
        <p:nvGrpSpPr>
          <p:cNvPr id="3" name="Group 2"/>
          <p:cNvGrpSpPr/>
          <p:nvPr/>
        </p:nvGrpSpPr>
        <p:grpSpPr>
          <a:xfrm>
            <a:off x="5153086" y="747347"/>
            <a:ext cx="3374631" cy="3633465"/>
            <a:chOff x="5153086" y="747347"/>
            <a:chExt cx="3374631" cy="3633465"/>
          </a:xfrm>
        </p:grpSpPr>
        <p:sp>
          <p:nvSpPr>
            <p:cNvPr id="18" name="Oval 17"/>
            <p:cNvSpPr/>
            <p:nvPr/>
          </p:nvSpPr>
          <p:spPr>
            <a:xfrm>
              <a:off x="7190511" y="3043606"/>
              <a:ext cx="1337206" cy="1337206"/>
            </a:xfrm>
            <a:prstGeom prst="ellipse">
              <a:avLst/>
            </a:prstGeom>
            <a:solidFill>
              <a:srgbClr val="724097"/>
            </a:solidFill>
            <a:ln w="19050" cmpd="sng">
              <a:noFill/>
            </a:ln>
          </p:spPr>
          <p:txBody>
            <a:bodyPr wrap="square" lIns="0" tIns="0" rIns="0" bIns="0" rtlCol="0" anchor="ctr">
              <a:noAutofit/>
            </a:bodyPr>
            <a:lstStyle/>
            <a:p>
              <a:pPr algn="ctr"/>
              <a:endParaRPr lang="en-US" sz="1200" err="1">
                <a:solidFill>
                  <a:schemeClr val="bg1"/>
                </a:solidFill>
                <a:latin typeface="Arial"/>
                <a:cs typeface="Arial"/>
              </a:endParaRPr>
            </a:p>
          </p:txBody>
        </p:sp>
        <p:sp>
          <p:nvSpPr>
            <p:cNvPr id="21" name="Oval 20"/>
            <p:cNvSpPr/>
            <p:nvPr/>
          </p:nvSpPr>
          <p:spPr>
            <a:xfrm>
              <a:off x="5170622" y="1906038"/>
              <a:ext cx="1325816" cy="1325816"/>
            </a:xfrm>
            <a:prstGeom prst="ellipse">
              <a:avLst/>
            </a:prstGeom>
            <a:solidFill>
              <a:srgbClr val="724097"/>
            </a:solidFill>
            <a:ln w="19050" cmpd="sng">
              <a:noFill/>
            </a:ln>
          </p:spPr>
          <p:txBody>
            <a:bodyPr wrap="square" lIns="0" tIns="0" rIns="0" bIns="0" rtlCol="0" anchor="ctr">
              <a:noAutofit/>
            </a:bodyPr>
            <a:lstStyle/>
            <a:p>
              <a:pPr algn="ctr"/>
              <a:endParaRPr lang="en-US" sz="1200" err="1">
                <a:solidFill>
                  <a:schemeClr val="bg1"/>
                </a:solidFill>
                <a:latin typeface="Arial"/>
                <a:cs typeface="Arial"/>
              </a:endParaRPr>
            </a:p>
          </p:txBody>
        </p:sp>
        <p:sp>
          <p:nvSpPr>
            <p:cNvPr id="20" name="Oval 19"/>
            <p:cNvSpPr/>
            <p:nvPr/>
          </p:nvSpPr>
          <p:spPr>
            <a:xfrm>
              <a:off x="7190511" y="747347"/>
              <a:ext cx="1337206" cy="1337206"/>
            </a:xfrm>
            <a:prstGeom prst="ellipse">
              <a:avLst/>
            </a:prstGeom>
            <a:solidFill>
              <a:srgbClr val="724097"/>
            </a:solidFill>
            <a:ln w="19050" cmpd="sng">
              <a:noFill/>
            </a:ln>
          </p:spPr>
          <p:txBody>
            <a:bodyPr wrap="square" lIns="0" tIns="0" rIns="0" bIns="0" rtlCol="0" anchor="ctr">
              <a:noAutofit/>
            </a:bodyPr>
            <a:lstStyle/>
            <a:p>
              <a:pPr algn="ctr"/>
              <a:endParaRPr lang="en-US" sz="1200" err="1">
                <a:solidFill>
                  <a:schemeClr val="bg1"/>
                </a:solidFill>
                <a:latin typeface="Arial"/>
                <a:cs typeface="Arial"/>
              </a:endParaRPr>
            </a:p>
          </p:txBody>
        </p:sp>
        <p:grpSp>
          <p:nvGrpSpPr>
            <p:cNvPr id="2" name="Group 1"/>
            <p:cNvGrpSpPr/>
            <p:nvPr/>
          </p:nvGrpSpPr>
          <p:grpSpPr>
            <a:xfrm>
              <a:off x="6345221" y="1683794"/>
              <a:ext cx="983905" cy="641299"/>
              <a:chOff x="6345221" y="1683794"/>
              <a:chExt cx="983905" cy="641299"/>
            </a:xfrm>
          </p:grpSpPr>
          <p:cxnSp>
            <p:nvCxnSpPr>
              <p:cNvPr id="23" name="Straight Connector 22"/>
              <p:cNvCxnSpPr/>
              <p:nvPr/>
            </p:nvCxnSpPr>
            <p:spPr>
              <a:xfrm flipH="1">
                <a:off x="6400800" y="1726738"/>
                <a:ext cx="893775" cy="548949"/>
              </a:xfrm>
              <a:prstGeom prst="line">
                <a:avLst/>
              </a:prstGeom>
              <a:ln w="50800" cap="sq" cmpd="sng">
                <a:solidFill>
                  <a:srgbClr val="B06EE9"/>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345221" y="2226281"/>
                <a:ext cx="98812" cy="98812"/>
              </a:xfrm>
              <a:prstGeom prst="ellipse">
                <a:avLst/>
              </a:prstGeom>
              <a:solidFill>
                <a:schemeClr val="tx2"/>
              </a:solidFill>
              <a:ln w="19050">
                <a:solidFill>
                  <a:srgbClr val="B06EE9"/>
                </a:solidFill>
              </a:ln>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31" name="Oval 30"/>
              <p:cNvSpPr/>
              <p:nvPr/>
            </p:nvSpPr>
            <p:spPr>
              <a:xfrm>
                <a:off x="7230314" y="1683794"/>
                <a:ext cx="98812" cy="98812"/>
              </a:xfrm>
              <a:prstGeom prst="ellipse">
                <a:avLst/>
              </a:prstGeom>
              <a:solidFill>
                <a:schemeClr val="tx2"/>
              </a:solidFill>
              <a:ln w="19050">
                <a:solidFill>
                  <a:srgbClr val="B06EE9"/>
                </a:solidFill>
              </a:ln>
            </p:spPr>
            <p:txBody>
              <a:bodyPr wrap="square" lIns="0" tIns="0" rIns="0" bIns="0" rtlCol="0" anchor="ctr">
                <a:noAutofit/>
              </a:bodyPr>
              <a:lstStyle/>
              <a:p>
                <a:pPr algn="ctr"/>
                <a:endParaRPr lang="en-US" sz="1200" err="1">
                  <a:solidFill>
                    <a:srgbClr val="FFFFFF"/>
                  </a:solidFill>
                  <a:latin typeface="Arial"/>
                  <a:cs typeface="Arial"/>
                </a:endParaRPr>
              </a:p>
            </p:txBody>
          </p:sp>
        </p:grpSp>
        <p:grpSp>
          <p:nvGrpSpPr>
            <p:cNvPr id="32" name="Group 31"/>
            <p:cNvGrpSpPr/>
            <p:nvPr/>
          </p:nvGrpSpPr>
          <p:grpSpPr>
            <a:xfrm flipV="1">
              <a:off x="6341990" y="2843258"/>
              <a:ext cx="983905" cy="641299"/>
              <a:chOff x="6345221" y="1683794"/>
              <a:chExt cx="983905" cy="641299"/>
            </a:xfrm>
          </p:grpSpPr>
          <p:cxnSp>
            <p:nvCxnSpPr>
              <p:cNvPr id="33" name="Straight Connector 32"/>
              <p:cNvCxnSpPr/>
              <p:nvPr/>
            </p:nvCxnSpPr>
            <p:spPr>
              <a:xfrm flipH="1">
                <a:off x="6400800" y="1726738"/>
                <a:ext cx="893775" cy="548949"/>
              </a:xfrm>
              <a:prstGeom prst="line">
                <a:avLst/>
              </a:prstGeom>
              <a:ln w="50800" cap="sq" cmpd="sng">
                <a:solidFill>
                  <a:srgbClr val="B06EE9"/>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6345221" y="2226281"/>
                <a:ext cx="98812" cy="98812"/>
              </a:xfrm>
              <a:prstGeom prst="ellipse">
                <a:avLst/>
              </a:prstGeom>
              <a:solidFill>
                <a:schemeClr val="tx2"/>
              </a:solidFill>
              <a:ln w="19050">
                <a:solidFill>
                  <a:srgbClr val="B06EE9"/>
                </a:solidFill>
              </a:ln>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35" name="Oval 34"/>
              <p:cNvSpPr/>
              <p:nvPr/>
            </p:nvSpPr>
            <p:spPr>
              <a:xfrm>
                <a:off x="7230314" y="1683794"/>
                <a:ext cx="98812" cy="98812"/>
              </a:xfrm>
              <a:prstGeom prst="ellipse">
                <a:avLst/>
              </a:prstGeom>
              <a:solidFill>
                <a:schemeClr val="tx2"/>
              </a:solidFill>
              <a:ln w="19050">
                <a:solidFill>
                  <a:srgbClr val="B06EE9"/>
                </a:solidFill>
              </a:ln>
            </p:spPr>
            <p:txBody>
              <a:bodyPr wrap="square" lIns="0" tIns="0" rIns="0" bIns="0" rtlCol="0" anchor="ctr">
                <a:noAutofit/>
              </a:bodyPr>
              <a:lstStyle/>
              <a:p>
                <a:pPr algn="ctr"/>
                <a:endParaRPr lang="en-US" sz="1200" err="1">
                  <a:solidFill>
                    <a:srgbClr val="FFFFFF"/>
                  </a:solidFill>
                  <a:latin typeface="Arial"/>
                  <a:cs typeface="Arial"/>
                </a:endParaRPr>
              </a:p>
            </p:txBody>
          </p:sp>
        </p:grpSp>
        <p:grpSp>
          <p:nvGrpSpPr>
            <p:cNvPr id="5" name="Group 4"/>
            <p:cNvGrpSpPr/>
            <p:nvPr/>
          </p:nvGrpSpPr>
          <p:grpSpPr>
            <a:xfrm>
              <a:off x="7809708" y="2030620"/>
              <a:ext cx="98812" cy="1062392"/>
              <a:chOff x="7809708" y="2030620"/>
              <a:chExt cx="98812" cy="1062392"/>
            </a:xfrm>
          </p:grpSpPr>
          <p:cxnSp>
            <p:nvCxnSpPr>
              <p:cNvPr id="22" name="Straight Connector 21"/>
              <p:cNvCxnSpPr/>
              <p:nvPr/>
            </p:nvCxnSpPr>
            <p:spPr>
              <a:xfrm>
                <a:off x="7859114" y="2051503"/>
                <a:ext cx="0" cy="1030203"/>
              </a:xfrm>
              <a:prstGeom prst="line">
                <a:avLst/>
              </a:prstGeom>
              <a:ln w="50800" cap="sq" cmpd="sng">
                <a:solidFill>
                  <a:srgbClr val="B06EE9"/>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p:nvSpPr>
            <p:spPr>
              <a:xfrm flipV="1">
                <a:off x="7809708" y="2994200"/>
                <a:ext cx="98812" cy="98812"/>
              </a:xfrm>
              <a:prstGeom prst="ellipse">
                <a:avLst/>
              </a:prstGeom>
              <a:solidFill>
                <a:schemeClr val="tx2"/>
              </a:solidFill>
              <a:ln w="19050">
                <a:solidFill>
                  <a:srgbClr val="B06EE9"/>
                </a:solidFill>
              </a:ln>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37" name="Oval 36"/>
              <p:cNvSpPr/>
              <p:nvPr/>
            </p:nvSpPr>
            <p:spPr>
              <a:xfrm flipV="1">
                <a:off x="7809708" y="2030620"/>
                <a:ext cx="98812" cy="98812"/>
              </a:xfrm>
              <a:prstGeom prst="ellipse">
                <a:avLst/>
              </a:prstGeom>
              <a:solidFill>
                <a:schemeClr val="tx2"/>
              </a:solidFill>
              <a:ln w="19050">
                <a:solidFill>
                  <a:srgbClr val="B06EE9"/>
                </a:solidFill>
              </a:ln>
            </p:spPr>
            <p:txBody>
              <a:bodyPr wrap="square" lIns="0" tIns="0" rIns="0" bIns="0" rtlCol="0" anchor="ctr">
                <a:noAutofit/>
              </a:bodyPr>
              <a:lstStyle/>
              <a:p>
                <a:pPr algn="ctr"/>
                <a:endParaRPr lang="en-US" sz="1200" err="1">
                  <a:solidFill>
                    <a:srgbClr val="FFFFFF"/>
                  </a:solidFill>
                  <a:latin typeface="Arial"/>
                  <a:cs typeface="Arial"/>
                </a:endParaRPr>
              </a:p>
            </p:txBody>
          </p:sp>
        </p:grpSp>
        <p:sp>
          <p:nvSpPr>
            <p:cNvPr id="53" name="TextBox 52"/>
            <p:cNvSpPr txBox="1"/>
            <p:nvPr/>
          </p:nvSpPr>
          <p:spPr>
            <a:xfrm flipH="1">
              <a:off x="5153086" y="2284300"/>
              <a:ext cx="1325816" cy="553998"/>
            </a:xfrm>
            <a:prstGeom prst="rect">
              <a:avLst/>
            </a:prstGeom>
            <a:noFill/>
          </p:spPr>
          <p:txBody>
            <a:bodyPr wrap="square" rtlCol="0">
              <a:spAutoFit/>
            </a:bodyPr>
            <a:lstStyle/>
            <a:p>
              <a:pPr algn="ctr"/>
              <a:r>
                <a:rPr lang="en-US" sz="1000" spc="29" smtClean="0">
                  <a:solidFill>
                    <a:srgbClr val="EFD2FF"/>
                  </a:solidFill>
                  <a:latin typeface="Helvetica Light" charset="0"/>
                  <a:ea typeface="Helvetica Light" charset="0"/>
                  <a:cs typeface="Helvetica Light" charset="0"/>
                </a:rPr>
                <a:t>GROW</a:t>
              </a:r>
              <a:br>
                <a:rPr lang="en-US" sz="1000" spc="29" smtClean="0">
                  <a:solidFill>
                    <a:srgbClr val="EFD2FF"/>
                  </a:solidFill>
                  <a:latin typeface="Helvetica Light" charset="0"/>
                  <a:ea typeface="Helvetica Light" charset="0"/>
                  <a:cs typeface="Helvetica Light" charset="0"/>
                </a:rPr>
              </a:br>
              <a:r>
                <a:rPr lang="en-US" sz="1000" spc="29" smtClean="0">
                  <a:solidFill>
                    <a:srgbClr val="EFD2FF"/>
                  </a:solidFill>
                  <a:latin typeface="Helvetica Light" charset="0"/>
                  <a:ea typeface="Helvetica Light" charset="0"/>
                  <a:cs typeface="Helvetica Light" charset="0"/>
                </a:rPr>
                <a:t>KNOWLEDGE</a:t>
              </a:r>
              <a:br>
                <a:rPr lang="en-US" sz="1000" spc="29" smtClean="0">
                  <a:solidFill>
                    <a:srgbClr val="EFD2FF"/>
                  </a:solidFill>
                  <a:latin typeface="Helvetica Light" charset="0"/>
                  <a:ea typeface="Helvetica Light" charset="0"/>
                  <a:cs typeface="Helvetica Light" charset="0"/>
                </a:rPr>
              </a:br>
              <a:r>
                <a:rPr lang="en-US" sz="1000" spc="29" smtClean="0">
                  <a:solidFill>
                    <a:srgbClr val="EFD2FF"/>
                  </a:solidFill>
                  <a:latin typeface="Helvetica Light" charset="0"/>
                  <a:ea typeface="Helvetica Light" charset="0"/>
                  <a:cs typeface="Helvetica Light" charset="0"/>
                </a:rPr>
                <a:t>FROM DATA</a:t>
              </a:r>
              <a:endParaRPr lang="en-US" sz="1000" spc="29">
                <a:solidFill>
                  <a:srgbClr val="EFD2FF"/>
                </a:solidFill>
                <a:latin typeface="Helvetica Light" charset="0"/>
                <a:ea typeface="Helvetica Light" charset="0"/>
                <a:cs typeface="Helvetica Light" charset="0"/>
              </a:endParaRPr>
            </a:p>
          </p:txBody>
        </p:sp>
        <p:sp>
          <p:nvSpPr>
            <p:cNvPr id="54" name="TextBox 53"/>
            <p:cNvSpPr txBox="1"/>
            <p:nvPr/>
          </p:nvSpPr>
          <p:spPr>
            <a:xfrm flipH="1">
              <a:off x="7190511" y="1230535"/>
              <a:ext cx="1337206" cy="400110"/>
            </a:xfrm>
            <a:prstGeom prst="rect">
              <a:avLst/>
            </a:prstGeom>
            <a:noFill/>
          </p:spPr>
          <p:txBody>
            <a:bodyPr wrap="square" rtlCol="0">
              <a:spAutoFit/>
            </a:bodyPr>
            <a:lstStyle/>
            <a:p>
              <a:pPr algn="ctr"/>
              <a:r>
                <a:rPr lang="en-US" sz="1000" spc="29" smtClean="0">
                  <a:solidFill>
                    <a:srgbClr val="EFD2FF"/>
                  </a:solidFill>
                  <a:latin typeface="Helvetica Light" charset="0"/>
                  <a:ea typeface="Helvetica Light" charset="0"/>
                  <a:cs typeface="Helvetica Light" charset="0"/>
                </a:rPr>
                <a:t>ENHANCE EXPERTISE</a:t>
              </a:r>
              <a:endParaRPr lang="en-US" sz="1000" spc="29">
                <a:solidFill>
                  <a:srgbClr val="EFD2FF"/>
                </a:solidFill>
                <a:latin typeface="Helvetica Light" charset="0"/>
                <a:ea typeface="Helvetica Light" charset="0"/>
                <a:cs typeface="Helvetica Light" charset="0"/>
              </a:endParaRPr>
            </a:p>
          </p:txBody>
        </p:sp>
        <p:sp>
          <p:nvSpPr>
            <p:cNvPr id="55" name="TextBox 54"/>
            <p:cNvSpPr txBox="1"/>
            <p:nvPr/>
          </p:nvSpPr>
          <p:spPr>
            <a:xfrm flipH="1">
              <a:off x="7197273" y="3579475"/>
              <a:ext cx="1330444" cy="553998"/>
            </a:xfrm>
            <a:prstGeom prst="rect">
              <a:avLst/>
            </a:prstGeom>
            <a:noFill/>
          </p:spPr>
          <p:txBody>
            <a:bodyPr wrap="square" rtlCol="0">
              <a:spAutoFit/>
            </a:bodyPr>
            <a:lstStyle/>
            <a:p>
              <a:pPr algn="ctr"/>
              <a:r>
                <a:rPr lang="en-US" sz="1000" spc="29" dirty="0" smtClean="0">
                  <a:solidFill>
                    <a:srgbClr val="EFD2FF"/>
                  </a:solidFill>
                  <a:latin typeface="Helvetica Light" charset="0"/>
                  <a:ea typeface="Helvetica Light" charset="0"/>
                  <a:cs typeface="Helvetica Light" charset="0"/>
                </a:rPr>
                <a:t>CHANGE MODELS OF ENGAGMENT</a:t>
              </a:r>
              <a:endParaRPr lang="en-US" sz="1000" spc="29" dirty="0">
                <a:solidFill>
                  <a:srgbClr val="EFD2FF"/>
                </a:solidFill>
                <a:latin typeface="Helvetica Light" charset="0"/>
                <a:ea typeface="Helvetica Light" charset="0"/>
                <a:cs typeface="Helvetica Light" charset="0"/>
              </a:endParaRPr>
            </a:p>
          </p:txBody>
        </p:sp>
      </p:grpSp>
    </p:spTree>
    <p:extLst>
      <p:ext uri="{BB962C8B-B14F-4D97-AF65-F5344CB8AC3E}">
        <p14:creationId xmlns:p14="http://schemas.microsoft.com/office/powerpoint/2010/main" val="36769976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7200" b="1" i="1" dirty="0" smtClean="0">
                <a:solidFill>
                  <a:srgbClr val="FFFEFF"/>
                </a:solidFill>
              </a:rPr>
              <a:t>Thank you!</a:t>
            </a:r>
            <a:endParaRPr lang="en-US" sz="7200" b="1" i="1" dirty="0">
              <a:solidFill>
                <a:srgbClr val="FFFEFF"/>
              </a:solidFill>
            </a:endParaRPr>
          </a:p>
        </p:txBody>
      </p:sp>
      <p:sp>
        <p:nvSpPr>
          <p:cNvPr id="5" name="Slide Number Placeholder 4"/>
          <p:cNvSpPr>
            <a:spLocks noGrp="1"/>
          </p:cNvSpPr>
          <p:nvPr>
            <p:ph type="sldNum" sz="quarter" idx="4294967295"/>
          </p:nvPr>
        </p:nvSpPr>
        <p:spPr>
          <a:xfrm>
            <a:off x="0" y="4727575"/>
            <a:ext cx="209550" cy="201613"/>
          </a:xfrm>
        </p:spPr>
        <p:txBody>
          <a:bodyPr/>
          <a:lstStyle/>
          <a:p>
            <a:fld id="{E4DBDE34-E9B5-E04F-B662-69720E4BCB53}" type="slidenum">
              <a:rPr lang="en-US" smtClean="0"/>
              <a:t>20</a:t>
            </a:fld>
            <a:endParaRPr lang="en-US"/>
          </a:p>
        </p:txBody>
      </p:sp>
    </p:spTree>
    <p:extLst>
      <p:ext uri="{BB962C8B-B14F-4D97-AF65-F5344CB8AC3E}">
        <p14:creationId xmlns:p14="http://schemas.microsoft.com/office/powerpoint/2010/main" val="129331756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ropbox\Camera Uploads\2014-04-13 00.31.24.jpg"/>
          <p:cNvPicPr>
            <a:picLocks noChangeAspect="1" noChangeArrowheads="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2710" y="642939"/>
            <a:ext cx="9285099" cy="46103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940506"/>
            <a:ext cx="914400" cy="1199216"/>
          </a:xfrm>
          <a:prstGeom prst="rect">
            <a:avLst/>
          </a:prstGeom>
          <a:noFill/>
        </p:spPr>
        <p:txBody>
          <a:bodyPr lIns="91438" tIns="45719" rIns="91438" bIns="45719">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380" eaLnBrk="1" hangingPunct="1">
              <a:defRPr/>
            </a:pPr>
            <a:r>
              <a:rPr lang="en-US" sz="7200" b="1" dirty="0">
                <a:solidFill>
                  <a:srgbClr val="FFFFFF"/>
                </a:solidFill>
                <a:effectLst>
                  <a:outerShdw blurRad="38100" dist="38100" dir="2700000" algn="tl">
                    <a:srgbClr val="000000"/>
                  </a:outerShdw>
                </a:effectLst>
                <a:latin typeface="Helvetica" charset="0"/>
              </a:rPr>
              <a:t>1</a:t>
            </a:r>
          </a:p>
        </p:txBody>
      </p:sp>
      <p:sp>
        <p:nvSpPr>
          <p:cNvPr id="7" name="TextBox 6"/>
          <p:cNvSpPr txBox="1"/>
          <p:nvPr/>
        </p:nvSpPr>
        <p:spPr>
          <a:xfrm>
            <a:off x="134938" y="2131034"/>
            <a:ext cx="914400" cy="1199216"/>
          </a:xfrm>
          <a:prstGeom prst="rect">
            <a:avLst/>
          </a:prstGeom>
          <a:noFill/>
        </p:spPr>
        <p:txBody>
          <a:bodyPr lIns="91438" tIns="45719" rIns="91438" bIns="45719">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380" eaLnBrk="1" hangingPunct="1">
              <a:defRPr/>
            </a:pPr>
            <a:r>
              <a:rPr lang="en-US" sz="7200" b="1">
                <a:solidFill>
                  <a:srgbClr val="FFFFFF"/>
                </a:solidFill>
                <a:effectLst>
                  <a:outerShdw blurRad="38100" dist="38100" dir="2700000" algn="tl">
                    <a:srgbClr val="000000"/>
                  </a:outerShdw>
                </a:effectLst>
                <a:latin typeface="Helvetica" charset="0"/>
              </a:rPr>
              <a:t>2</a:t>
            </a:r>
          </a:p>
        </p:txBody>
      </p:sp>
      <p:sp>
        <p:nvSpPr>
          <p:cNvPr id="8" name="TextBox 7"/>
          <p:cNvSpPr txBox="1"/>
          <p:nvPr/>
        </p:nvSpPr>
        <p:spPr>
          <a:xfrm>
            <a:off x="134938" y="3369196"/>
            <a:ext cx="914400" cy="1199216"/>
          </a:xfrm>
          <a:prstGeom prst="rect">
            <a:avLst/>
          </a:prstGeom>
          <a:noFill/>
        </p:spPr>
        <p:txBody>
          <a:bodyPr lIns="91438" tIns="45719" rIns="91438" bIns="45719">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380" eaLnBrk="1" hangingPunct="1">
              <a:defRPr/>
            </a:pPr>
            <a:r>
              <a:rPr lang="en-US" sz="7200" b="1" dirty="0">
                <a:solidFill>
                  <a:srgbClr val="FFFFFF"/>
                </a:solidFill>
                <a:effectLst>
                  <a:outerShdw blurRad="38100" dist="38100" dir="2700000" algn="tl">
                    <a:srgbClr val="000000"/>
                  </a:outerShdw>
                </a:effectLst>
                <a:latin typeface="Helvetica" charset="0"/>
              </a:rPr>
              <a:t>3</a:t>
            </a:r>
          </a:p>
        </p:txBody>
      </p:sp>
      <p:sp>
        <p:nvSpPr>
          <p:cNvPr id="9" name="Rectangle 23"/>
          <p:cNvSpPr>
            <a:spLocks noChangeArrowheads="1"/>
          </p:cNvSpPr>
          <p:nvPr/>
        </p:nvSpPr>
        <p:spPr bwMode="auto">
          <a:xfrm>
            <a:off x="1049338" y="3807222"/>
            <a:ext cx="7777162" cy="471487"/>
          </a:xfrm>
          <a:prstGeom prst="rect">
            <a:avLst/>
          </a:prstGeom>
          <a:noFill/>
          <a:ln w="9525">
            <a:noFill/>
            <a:miter lim="800000"/>
            <a:headEnd/>
            <a:tailEnd/>
          </a:ln>
        </p:spPr>
        <p:txBody>
          <a:bodyPr lIns="91438" tIns="45719" rIns="91438" bIns="45719"/>
          <a:lstStyle/>
          <a:p>
            <a:pPr defTabSz="912813">
              <a:spcBef>
                <a:spcPts val="8000"/>
              </a:spcBef>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200" b="1" dirty="0">
                <a:solidFill>
                  <a:srgbClr val="DCE6F2"/>
                </a:solidFill>
                <a:effectLst>
                  <a:outerShdw blurRad="38100" dist="38100" dir="2700000" algn="tl">
                    <a:srgbClr val="000000">
                      <a:alpha val="43137"/>
                    </a:srgbClr>
                  </a:outerShdw>
                </a:effectLst>
                <a:latin typeface="Century Gothic"/>
              </a:rPr>
              <a:t>Watson is </a:t>
            </a:r>
            <a:r>
              <a:rPr lang="en-US" sz="2200" b="1" dirty="0" smtClean="0">
                <a:solidFill>
                  <a:srgbClr val="DCE6F2"/>
                </a:solidFill>
                <a:effectLst>
                  <a:outerShdw blurRad="38100" dist="38100" dir="2700000" algn="tl">
                    <a:srgbClr val="000000">
                      <a:alpha val="43137"/>
                    </a:srgbClr>
                  </a:outerShdw>
                </a:effectLst>
                <a:latin typeface="Century Gothic"/>
              </a:rPr>
              <a:t>not one product, it’s an </a:t>
            </a:r>
            <a:r>
              <a:rPr lang="en-US" sz="2200" b="1" dirty="0" smtClean="0">
                <a:solidFill>
                  <a:schemeClr val="bg1"/>
                </a:solidFill>
                <a:effectLst>
                  <a:outerShdw blurRad="38100" dist="38100" dir="2700000" algn="tl">
                    <a:srgbClr val="000000">
                      <a:alpha val="43137"/>
                    </a:srgbClr>
                  </a:outerShdw>
                </a:effectLst>
                <a:latin typeface="Century Gothic"/>
              </a:rPr>
              <a:t>Ecosystem</a:t>
            </a:r>
            <a:r>
              <a:rPr lang="en-US" sz="2200" b="1" dirty="0" smtClean="0">
                <a:solidFill>
                  <a:srgbClr val="DCE6F2"/>
                </a:solidFill>
                <a:effectLst>
                  <a:outerShdw blurRad="38100" dist="38100" dir="2700000" algn="tl">
                    <a:srgbClr val="000000">
                      <a:alpha val="43137"/>
                    </a:srgbClr>
                  </a:outerShdw>
                </a:effectLst>
                <a:latin typeface="Century Gothic"/>
              </a:rPr>
              <a:t> of cognitive API’s </a:t>
            </a:r>
            <a:endParaRPr lang="en-US" sz="2200" b="1" dirty="0">
              <a:solidFill>
                <a:srgbClr val="DCE6F2"/>
              </a:solidFill>
              <a:latin typeface="Century Gothic"/>
            </a:endParaRPr>
          </a:p>
        </p:txBody>
      </p:sp>
      <p:sp>
        <p:nvSpPr>
          <p:cNvPr id="10" name="Rectangle 23"/>
          <p:cNvSpPr>
            <a:spLocks noChangeArrowheads="1"/>
          </p:cNvSpPr>
          <p:nvPr/>
        </p:nvSpPr>
        <p:spPr bwMode="auto">
          <a:xfrm>
            <a:off x="1066800" y="1202266"/>
            <a:ext cx="8966908" cy="471487"/>
          </a:xfrm>
          <a:prstGeom prst="rect">
            <a:avLst/>
          </a:prstGeom>
          <a:noFill/>
          <a:ln w="9525">
            <a:noFill/>
            <a:miter lim="800000"/>
            <a:headEnd/>
            <a:tailEnd/>
          </a:ln>
        </p:spPr>
        <p:txBody>
          <a:bodyPr lIns="91438" tIns="45719" rIns="91438" bIns="45719"/>
          <a:lstStyle/>
          <a:p>
            <a:pPr defTabSz="912813">
              <a:spcBef>
                <a:spcPts val="8000"/>
              </a:spcBef>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200" b="1" dirty="0" smtClean="0">
                <a:solidFill>
                  <a:srgbClr val="FFFFFF"/>
                </a:solidFill>
                <a:effectLst>
                  <a:outerShdw blurRad="38100" dist="38100" dir="2700000" algn="tl">
                    <a:srgbClr val="000000">
                      <a:alpha val="43137"/>
                    </a:srgbClr>
                  </a:outerShdw>
                </a:effectLst>
                <a:latin typeface="Century Gothic"/>
              </a:rPr>
              <a:t>Strategy: </a:t>
            </a:r>
            <a:r>
              <a:rPr lang="en-US" sz="2200" b="1" dirty="0" smtClean="0">
                <a:solidFill>
                  <a:srgbClr val="DCE6F2"/>
                </a:solidFill>
                <a:effectLst>
                  <a:outerShdw blurRad="38100" dist="38100" dir="2700000" algn="tl">
                    <a:srgbClr val="000000">
                      <a:alpha val="43137"/>
                    </a:srgbClr>
                  </a:outerShdw>
                </a:effectLst>
                <a:latin typeface="Century Gothic"/>
              </a:rPr>
              <a:t>2004 Cognitive </a:t>
            </a:r>
            <a:r>
              <a:rPr lang="en-US" sz="2200" b="1" dirty="0">
                <a:solidFill>
                  <a:srgbClr val="DCE6F2"/>
                </a:solidFill>
                <a:effectLst>
                  <a:outerShdw blurRad="38100" dist="38100" dir="2700000" algn="tl">
                    <a:srgbClr val="000000">
                      <a:alpha val="43137"/>
                    </a:srgbClr>
                  </a:outerShdw>
                </a:effectLst>
                <a:latin typeface="Century Gothic"/>
              </a:rPr>
              <a:t>Technology </a:t>
            </a:r>
            <a:r>
              <a:rPr lang="en-US" sz="2200" b="1" dirty="0" smtClean="0">
                <a:solidFill>
                  <a:srgbClr val="DCE6F2"/>
                </a:solidFill>
                <a:effectLst>
                  <a:outerShdw blurRad="38100" dist="38100" dir="2700000" algn="tl">
                    <a:srgbClr val="000000">
                      <a:alpha val="43137"/>
                    </a:srgbClr>
                  </a:outerShdw>
                </a:effectLst>
                <a:latin typeface="Century Gothic"/>
              </a:rPr>
              <a:t>Research:</a:t>
            </a:r>
            <a:br>
              <a:rPr lang="en-US" sz="2200" b="1" dirty="0" smtClean="0">
                <a:solidFill>
                  <a:srgbClr val="DCE6F2"/>
                </a:solidFill>
                <a:effectLst>
                  <a:outerShdw blurRad="38100" dist="38100" dir="2700000" algn="tl">
                    <a:srgbClr val="000000">
                      <a:alpha val="43137"/>
                    </a:srgbClr>
                  </a:outerShdw>
                </a:effectLst>
                <a:latin typeface="Century Gothic"/>
              </a:rPr>
            </a:br>
            <a:r>
              <a:rPr lang="en-US" sz="2200" b="1" dirty="0" smtClean="0">
                <a:solidFill>
                  <a:srgbClr val="DCE6F2"/>
                </a:solidFill>
                <a:effectLst>
                  <a:outerShdw blurRad="38100" dist="38100" dir="2700000" algn="tl">
                    <a:srgbClr val="000000">
                      <a:alpha val="43137"/>
                    </a:srgbClr>
                  </a:outerShdw>
                </a:effectLst>
                <a:latin typeface="Century Gothic"/>
              </a:rPr>
              <a:t>2011 Jeopardy; 2012 Incubator; 2014 Startup</a:t>
            </a:r>
            <a:endParaRPr lang="en-US" sz="2200" b="1" dirty="0">
              <a:solidFill>
                <a:srgbClr val="DCE6F2"/>
              </a:solidFill>
              <a:latin typeface="Century Gothic"/>
            </a:endParaRPr>
          </a:p>
        </p:txBody>
      </p:sp>
      <p:sp>
        <p:nvSpPr>
          <p:cNvPr id="11" name="Rectangle 23"/>
          <p:cNvSpPr>
            <a:spLocks noChangeArrowheads="1"/>
          </p:cNvSpPr>
          <p:nvPr/>
        </p:nvSpPr>
        <p:spPr bwMode="auto">
          <a:xfrm>
            <a:off x="1051122" y="2248544"/>
            <a:ext cx="7856538" cy="471487"/>
          </a:xfrm>
          <a:prstGeom prst="rect">
            <a:avLst/>
          </a:prstGeom>
          <a:noFill/>
          <a:ln w="9525">
            <a:noFill/>
            <a:miter lim="800000"/>
            <a:headEnd/>
            <a:tailEnd/>
          </a:ln>
        </p:spPr>
        <p:txBody>
          <a:bodyPr lIns="91438" tIns="45719" rIns="91438" bIns="45719"/>
          <a:lstStyle/>
          <a:p>
            <a:pPr defTabSz="912813">
              <a:spcBef>
                <a:spcPts val="8000"/>
              </a:spcBef>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200" b="1" dirty="0" smtClean="0">
                <a:solidFill>
                  <a:srgbClr val="FFFFFF"/>
                </a:solidFill>
                <a:effectLst>
                  <a:outerShdw blurRad="38100" dist="38100" dir="2700000" algn="tl">
                    <a:srgbClr val="000000">
                      <a:alpha val="43137"/>
                    </a:srgbClr>
                  </a:outerShdw>
                </a:effectLst>
                <a:latin typeface="Century Gothic"/>
              </a:rPr>
              <a:t>Investment : </a:t>
            </a:r>
            <a:r>
              <a:rPr lang="en-US" sz="2200" dirty="0" smtClean="0">
                <a:solidFill>
                  <a:srgbClr val="DCE6F2"/>
                </a:solidFill>
                <a:effectLst>
                  <a:outerShdw blurRad="38100" dist="38100" dir="2700000" algn="tl">
                    <a:srgbClr val="000000">
                      <a:alpha val="43137"/>
                    </a:srgbClr>
                  </a:outerShdw>
                </a:effectLst>
                <a:latin typeface="Century Gothic"/>
              </a:rPr>
              <a:t>per 2014 </a:t>
            </a:r>
            <a:r>
              <a:rPr lang="en-US" sz="2200" dirty="0" smtClean="0">
                <a:solidFill>
                  <a:srgbClr val="DCE6F2"/>
                </a:solidFill>
                <a:latin typeface="Century Gothic"/>
              </a:rPr>
              <a:t>over </a:t>
            </a:r>
            <a:r>
              <a:rPr lang="en-US" sz="2200" dirty="0">
                <a:solidFill>
                  <a:srgbClr val="DCE6F2"/>
                </a:solidFill>
                <a:latin typeface="Century Gothic"/>
              </a:rPr>
              <a:t>$1B over the next several years, dedicating over 4000 professionals, and creating a $100M equity investment </a:t>
            </a:r>
          </a:p>
        </p:txBody>
      </p:sp>
    </p:spTree>
    <p:extLst>
      <p:ext uri="{BB962C8B-B14F-4D97-AF65-F5344CB8AC3E}">
        <p14:creationId xmlns:p14="http://schemas.microsoft.com/office/powerpoint/2010/main" val="28527290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72816" y="1233489"/>
            <a:ext cx="6705600" cy="367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extBox 17"/>
          <p:cNvSpPr txBox="1">
            <a:spLocks noChangeArrowheads="1"/>
          </p:cNvSpPr>
          <p:nvPr/>
        </p:nvSpPr>
        <p:spPr bwMode="auto">
          <a:xfrm>
            <a:off x="3258742" y="2102644"/>
            <a:ext cx="596503"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Relationship Extraction</a:t>
            </a:r>
          </a:p>
        </p:txBody>
      </p:sp>
      <p:sp>
        <p:nvSpPr>
          <p:cNvPr id="54275" name="TextBox 2"/>
          <p:cNvSpPr txBox="1">
            <a:spLocks noChangeArrowheads="1"/>
          </p:cNvSpPr>
          <p:nvPr/>
        </p:nvSpPr>
        <p:spPr bwMode="auto">
          <a:xfrm>
            <a:off x="1753791" y="1746649"/>
            <a:ext cx="514350"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Questions</a:t>
            </a:r>
          </a:p>
          <a:p>
            <a:pPr algn="ctr" eaLnBrk="1" hangingPunct="1"/>
            <a:r>
              <a:rPr lang="en-US" altLang="en-US" sz="600" b="1">
                <a:solidFill>
                  <a:schemeClr val="bg1"/>
                </a:solidFill>
                <a:latin typeface="Arial" panose="020B0604020202020204" pitchFamily="34" charset="0"/>
                <a:cs typeface="Arial" panose="020B0604020202020204" pitchFamily="34" charset="0"/>
              </a:rPr>
              <a:t>&amp;</a:t>
            </a:r>
            <a:br>
              <a:rPr lang="en-US" altLang="en-US" sz="600" b="1">
                <a:solidFill>
                  <a:schemeClr val="bg1"/>
                </a:solidFill>
                <a:latin typeface="Arial" panose="020B0604020202020204" pitchFamily="34" charset="0"/>
                <a:cs typeface="Arial" panose="020B0604020202020204" pitchFamily="34" charset="0"/>
              </a:rPr>
            </a:br>
            <a:r>
              <a:rPr lang="en-US" altLang="en-US" sz="600" b="1">
                <a:solidFill>
                  <a:schemeClr val="bg1"/>
                </a:solidFill>
                <a:latin typeface="Arial" panose="020B0604020202020204" pitchFamily="34" charset="0"/>
                <a:cs typeface="Arial" panose="020B0604020202020204" pitchFamily="34" charset="0"/>
              </a:rPr>
              <a:t>Answers</a:t>
            </a:r>
          </a:p>
        </p:txBody>
      </p:sp>
      <p:sp>
        <p:nvSpPr>
          <p:cNvPr id="54276" name="TextBox 12"/>
          <p:cNvSpPr txBox="1">
            <a:spLocks noChangeArrowheads="1"/>
          </p:cNvSpPr>
          <p:nvPr/>
        </p:nvSpPr>
        <p:spPr bwMode="auto">
          <a:xfrm>
            <a:off x="2281238" y="2088356"/>
            <a:ext cx="504825"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Language</a:t>
            </a:r>
          </a:p>
          <a:p>
            <a:pPr algn="ctr" eaLnBrk="1" hangingPunct="1"/>
            <a:r>
              <a:rPr lang="en-US" altLang="en-US" sz="600" b="1">
                <a:solidFill>
                  <a:schemeClr val="bg1"/>
                </a:solidFill>
                <a:latin typeface="Arial" panose="020B0604020202020204" pitchFamily="34" charset="0"/>
                <a:cs typeface="Arial" panose="020B0604020202020204" pitchFamily="34" charset="0"/>
              </a:rPr>
              <a:t>Detection</a:t>
            </a:r>
          </a:p>
        </p:txBody>
      </p:sp>
      <p:sp>
        <p:nvSpPr>
          <p:cNvPr id="54277" name="TextBox 13"/>
          <p:cNvSpPr txBox="1">
            <a:spLocks noChangeArrowheads="1"/>
          </p:cNvSpPr>
          <p:nvPr/>
        </p:nvSpPr>
        <p:spPr bwMode="auto">
          <a:xfrm>
            <a:off x="2762250" y="1791892"/>
            <a:ext cx="56197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Personality</a:t>
            </a:r>
          </a:p>
          <a:p>
            <a:pPr algn="ctr" eaLnBrk="1" hangingPunct="1"/>
            <a:r>
              <a:rPr lang="en-US" altLang="en-US" sz="600" b="1">
                <a:solidFill>
                  <a:schemeClr val="bg1"/>
                </a:solidFill>
                <a:latin typeface="Arial" panose="020B0604020202020204" pitchFamily="34" charset="0"/>
                <a:cs typeface="Arial" panose="020B0604020202020204" pitchFamily="34" charset="0"/>
              </a:rPr>
              <a:t>Insights</a:t>
            </a:r>
          </a:p>
        </p:txBody>
      </p:sp>
      <p:sp>
        <p:nvSpPr>
          <p:cNvPr id="54278" name="TextBox 18"/>
          <p:cNvSpPr txBox="1">
            <a:spLocks noChangeArrowheads="1"/>
          </p:cNvSpPr>
          <p:nvPr/>
        </p:nvSpPr>
        <p:spPr bwMode="auto">
          <a:xfrm>
            <a:off x="3776662" y="1777605"/>
            <a:ext cx="585788"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Keyword Extraction</a:t>
            </a:r>
          </a:p>
        </p:txBody>
      </p:sp>
      <p:sp>
        <p:nvSpPr>
          <p:cNvPr id="54279" name="TextBox 19"/>
          <p:cNvSpPr txBox="1">
            <a:spLocks noChangeArrowheads="1"/>
          </p:cNvSpPr>
          <p:nvPr/>
        </p:nvSpPr>
        <p:spPr bwMode="auto">
          <a:xfrm>
            <a:off x="4816078" y="1791892"/>
            <a:ext cx="560784"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Image Link</a:t>
            </a:r>
          </a:p>
          <a:p>
            <a:pPr algn="ctr" eaLnBrk="1" hangingPunct="1"/>
            <a:r>
              <a:rPr lang="en-US" altLang="en-US" sz="600" b="1">
                <a:solidFill>
                  <a:schemeClr val="bg1"/>
                </a:solidFill>
                <a:latin typeface="Arial" panose="020B0604020202020204" pitchFamily="34" charset="0"/>
                <a:cs typeface="Arial" panose="020B0604020202020204" pitchFamily="34" charset="0"/>
              </a:rPr>
              <a:t>Extraction</a:t>
            </a:r>
          </a:p>
        </p:txBody>
      </p:sp>
      <p:sp>
        <p:nvSpPr>
          <p:cNvPr id="54280" name="TextBox 20"/>
          <p:cNvSpPr txBox="1">
            <a:spLocks noChangeArrowheads="1"/>
          </p:cNvSpPr>
          <p:nvPr/>
        </p:nvSpPr>
        <p:spPr bwMode="auto">
          <a:xfrm>
            <a:off x="4299347" y="2068117"/>
            <a:ext cx="56078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Feed </a:t>
            </a:r>
          </a:p>
          <a:p>
            <a:pPr algn="ctr" eaLnBrk="1" hangingPunct="1"/>
            <a:r>
              <a:rPr lang="en-US" altLang="en-US" sz="600" b="1">
                <a:solidFill>
                  <a:schemeClr val="bg1"/>
                </a:solidFill>
                <a:latin typeface="Arial" panose="020B0604020202020204" pitchFamily="34" charset="0"/>
                <a:cs typeface="Arial" panose="020B0604020202020204" pitchFamily="34" charset="0"/>
              </a:rPr>
              <a:t>Detection</a:t>
            </a:r>
          </a:p>
        </p:txBody>
      </p:sp>
      <p:sp>
        <p:nvSpPr>
          <p:cNvPr id="54281" name="TextBox 21"/>
          <p:cNvSpPr txBox="1">
            <a:spLocks noChangeArrowheads="1"/>
          </p:cNvSpPr>
          <p:nvPr/>
        </p:nvSpPr>
        <p:spPr bwMode="auto">
          <a:xfrm>
            <a:off x="2215754" y="2672955"/>
            <a:ext cx="63579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Visual</a:t>
            </a:r>
          </a:p>
          <a:p>
            <a:pPr algn="ctr" eaLnBrk="1" hangingPunct="1"/>
            <a:r>
              <a:rPr lang="en-US" altLang="en-US" sz="600" b="1">
                <a:solidFill>
                  <a:schemeClr val="bg1"/>
                </a:solidFill>
                <a:latin typeface="Arial" panose="020B0604020202020204" pitchFamily="34" charset="0"/>
                <a:cs typeface="Arial" panose="020B0604020202020204" pitchFamily="34" charset="0"/>
              </a:rPr>
              <a:t>Recognition</a:t>
            </a:r>
          </a:p>
        </p:txBody>
      </p:sp>
      <p:sp>
        <p:nvSpPr>
          <p:cNvPr id="54282" name="TextBox 22"/>
          <p:cNvSpPr txBox="1">
            <a:spLocks noChangeArrowheads="1"/>
          </p:cNvSpPr>
          <p:nvPr/>
        </p:nvSpPr>
        <p:spPr bwMode="auto">
          <a:xfrm>
            <a:off x="2756299" y="2382442"/>
            <a:ext cx="573881"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Concept </a:t>
            </a:r>
          </a:p>
          <a:p>
            <a:pPr algn="ctr" eaLnBrk="1" hangingPunct="1"/>
            <a:r>
              <a:rPr lang="en-US" altLang="en-US" sz="600" b="1">
                <a:solidFill>
                  <a:schemeClr val="bg1"/>
                </a:solidFill>
                <a:latin typeface="Arial" panose="020B0604020202020204" pitchFamily="34" charset="0"/>
                <a:cs typeface="Arial" panose="020B0604020202020204" pitchFamily="34" charset="0"/>
              </a:rPr>
              <a:t>Expansion</a:t>
            </a:r>
          </a:p>
        </p:txBody>
      </p:sp>
      <p:sp>
        <p:nvSpPr>
          <p:cNvPr id="54283" name="TextBox 23"/>
          <p:cNvSpPr txBox="1">
            <a:spLocks noChangeArrowheads="1"/>
          </p:cNvSpPr>
          <p:nvPr/>
        </p:nvSpPr>
        <p:spPr bwMode="auto">
          <a:xfrm>
            <a:off x="3298032" y="2672955"/>
            <a:ext cx="503635"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Concept</a:t>
            </a:r>
          </a:p>
          <a:p>
            <a:pPr algn="ctr" eaLnBrk="1" hangingPunct="1"/>
            <a:r>
              <a:rPr lang="en-US" altLang="en-US" sz="600" b="1">
                <a:solidFill>
                  <a:schemeClr val="bg1"/>
                </a:solidFill>
                <a:latin typeface="Arial" panose="020B0604020202020204" pitchFamily="34" charset="0"/>
                <a:cs typeface="Arial" panose="020B0604020202020204" pitchFamily="34" charset="0"/>
              </a:rPr>
              <a:t>Insights</a:t>
            </a:r>
          </a:p>
        </p:txBody>
      </p:sp>
      <p:sp>
        <p:nvSpPr>
          <p:cNvPr id="54284" name="TextBox 24"/>
          <p:cNvSpPr txBox="1">
            <a:spLocks noChangeArrowheads="1"/>
          </p:cNvSpPr>
          <p:nvPr/>
        </p:nvSpPr>
        <p:spPr bwMode="auto">
          <a:xfrm>
            <a:off x="3817144" y="2434830"/>
            <a:ext cx="504825" cy="13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Dialog</a:t>
            </a:r>
          </a:p>
        </p:txBody>
      </p:sp>
      <p:sp>
        <p:nvSpPr>
          <p:cNvPr id="54285" name="TextBox 25"/>
          <p:cNvSpPr txBox="1">
            <a:spLocks noChangeArrowheads="1"/>
          </p:cNvSpPr>
          <p:nvPr/>
        </p:nvSpPr>
        <p:spPr bwMode="auto">
          <a:xfrm>
            <a:off x="4844653" y="2394348"/>
            <a:ext cx="50363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Sentiment Analysis</a:t>
            </a:r>
          </a:p>
        </p:txBody>
      </p:sp>
      <p:sp>
        <p:nvSpPr>
          <p:cNvPr id="54286" name="TextBox 26"/>
          <p:cNvSpPr txBox="1">
            <a:spLocks noChangeArrowheads="1"/>
          </p:cNvSpPr>
          <p:nvPr/>
        </p:nvSpPr>
        <p:spPr bwMode="auto">
          <a:xfrm>
            <a:off x="2281238" y="3262314"/>
            <a:ext cx="50482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Text to </a:t>
            </a:r>
          </a:p>
          <a:p>
            <a:pPr algn="ctr" eaLnBrk="1" hangingPunct="1"/>
            <a:r>
              <a:rPr lang="en-US" altLang="en-US" sz="600" b="1">
                <a:solidFill>
                  <a:schemeClr val="bg1"/>
                </a:solidFill>
                <a:latin typeface="Arial" panose="020B0604020202020204" pitchFamily="34" charset="0"/>
                <a:cs typeface="Arial" panose="020B0604020202020204" pitchFamily="34" charset="0"/>
              </a:rPr>
              <a:t>Speech</a:t>
            </a:r>
          </a:p>
          <a:p>
            <a:pPr algn="ctr" eaLnBrk="1" hangingPunct="1"/>
            <a:endParaRPr lang="en-US" altLang="en-US" sz="600" b="1">
              <a:solidFill>
                <a:schemeClr val="bg1"/>
              </a:solidFill>
              <a:latin typeface="Arial" panose="020B0604020202020204" pitchFamily="34" charset="0"/>
              <a:cs typeface="Arial" panose="020B0604020202020204" pitchFamily="34" charset="0"/>
            </a:endParaRPr>
          </a:p>
        </p:txBody>
      </p:sp>
      <p:sp>
        <p:nvSpPr>
          <p:cNvPr id="54287" name="TextBox 27"/>
          <p:cNvSpPr txBox="1">
            <a:spLocks noChangeArrowheads="1"/>
          </p:cNvSpPr>
          <p:nvPr/>
        </p:nvSpPr>
        <p:spPr bwMode="auto">
          <a:xfrm>
            <a:off x="2289572" y="3863580"/>
            <a:ext cx="504825"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Tradeoff </a:t>
            </a:r>
          </a:p>
          <a:p>
            <a:pPr algn="ctr" eaLnBrk="1" hangingPunct="1"/>
            <a:r>
              <a:rPr lang="en-US" altLang="en-US" sz="600" b="1">
                <a:solidFill>
                  <a:schemeClr val="bg1"/>
                </a:solidFill>
                <a:latin typeface="Arial" panose="020B0604020202020204" pitchFamily="34" charset="0"/>
                <a:cs typeface="Arial" panose="020B0604020202020204" pitchFamily="34" charset="0"/>
              </a:rPr>
              <a:t>Analytics</a:t>
            </a:r>
          </a:p>
        </p:txBody>
      </p:sp>
      <p:sp>
        <p:nvSpPr>
          <p:cNvPr id="54288" name="TextBox 28"/>
          <p:cNvSpPr txBox="1">
            <a:spLocks noChangeArrowheads="1"/>
          </p:cNvSpPr>
          <p:nvPr/>
        </p:nvSpPr>
        <p:spPr bwMode="auto">
          <a:xfrm>
            <a:off x="2790825" y="2933700"/>
            <a:ext cx="504825" cy="37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Natural </a:t>
            </a:r>
          </a:p>
          <a:p>
            <a:pPr algn="ctr" eaLnBrk="1" hangingPunct="1"/>
            <a:r>
              <a:rPr lang="en-US" altLang="en-US" sz="600" b="1">
                <a:solidFill>
                  <a:schemeClr val="bg1"/>
                </a:solidFill>
                <a:latin typeface="Arial" panose="020B0604020202020204" pitchFamily="34" charset="0"/>
                <a:cs typeface="Arial" panose="020B0604020202020204" pitchFamily="34" charset="0"/>
              </a:rPr>
              <a:t>Language</a:t>
            </a:r>
          </a:p>
          <a:p>
            <a:pPr algn="ctr" eaLnBrk="1" hangingPunct="1"/>
            <a:r>
              <a:rPr lang="en-US" altLang="en-US" sz="600" b="1">
                <a:solidFill>
                  <a:schemeClr val="bg1"/>
                </a:solidFill>
                <a:latin typeface="Arial" panose="020B0604020202020204" pitchFamily="34" charset="0"/>
                <a:cs typeface="Arial" panose="020B0604020202020204" pitchFamily="34" charset="0"/>
              </a:rPr>
              <a:t>Classifier</a:t>
            </a:r>
          </a:p>
        </p:txBody>
      </p:sp>
      <p:sp>
        <p:nvSpPr>
          <p:cNvPr id="54289" name="TextBox 29"/>
          <p:cNvSpPr txBox="1">
            <a:spLocks noChangeArrowheads="1"/>
          </p:cNvSpPr>
          <p:nvPr/>
        </p:nvSpPr>
        <p:spPr bwMode="auto">
          <a:xfrm>
            <a:off x="2762250" y="3548064"/>
            <a:ext cx="561975" cy="2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Author </a:t>
            </a:r>
          </a:p>
          <a:p>
            <a:pPr algn="ctr" eaLnBrk="1" hangingPunct="1"/>
            <a:r>
              <a:rPr lang="en-US" altLang="en-US" sz="600" b="1">
                <a:solidFill>
                  <a:schemeClr val="bg1"/>
                </a:solidFill>
                <a:latin typeface="Arial" panose="020B0604020202020204" pitchFamily="34" charset="0"/>
                <a:cs typeface="Arial" panose="020B0604020202020204" pitchFamily="34" charset="0"/>
              </a:rPr>
              <a:t>Extraction</a:t>
            </a:r>
          </a:p>
        </p:txBody>
      </p:sp>
      <p:sp>
        <p:nvSpPr>
          <p:cNvPr id="54290" name="TextBox 30"/>
          <p:cNvSpPr txBox="1">
            <a:spLocks noChangeArrowheads="1"/>
          </p:cNvSpPr>
          <p:nvPr/>
        </p:nvSpPr>
        <p:spPr bwMode="auto">
          <a:xfrm>
            <a:off x="2790825" y="4176714"/>
            <a:ext cx="504825" cy="31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Speech to</a:t>
            </a:r>
          </a:p>
          <a:p>
            <a:pPr algn="ctr" eaLnBrk="1" hangingPunct="1"/>
            <a:r>
              <a:rPr lang="en-US" altLang="en-US" sz="600" b="1">
                <a:solidFill>
                  <a:schemeClr val="bg1"/>
                </a:solidFill>
                <a:latin typeface="Arial" panose="020B0604020202020204" pitchFamily="34" charset="0"/>
                <a:cs typeface="Arial" panose="020B0604020202020204" pitchFamily="34" charset="0"/>
              </a:rPr>
              <a:t>Text</a:t>
            </a:r>
          </a:p>
        </p:txBody>
      </p:sp>
      <p:sp>
        <p:nvSpPr>
          <p:cNvPr id="54291" name="TextBox 31"/>
          <p:cNvSpPr txBox="1">
            <a:spLocks noChangeArrowheads="1"/>
          </p:cNvSpPr>
          <p:nvPr/>
        </p:nvSpPr>
        <p:spPr bwMode="auto">
          <a:xfrm>
            <a:off x="3298032" y="3220642"/>
            <a:ext cx="50363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Retrieve</a:t>
            </a:r>
          </a:p>
          <a:p>
            <a:pPr algn="ctr" eaLnBrk="1" hangingPunct="1"/>
            <a:r>
              <a:rPr lang="en-US" altLang="en-US" sz="600" b="1">
                <a:solidFill>
                  <a:schemeClr val="bg1"/>
                </a:solidFill>
                <a:latin typeface="Arial" panose="020B0604020202020204" pitchFamily="34" charset="0"/>
                <a:cs typeface="Arial" panose="020B0604020202020204" pitchFamily="34" charset="0"/>
              </a:rPr>
              <a:t>&amp;</a:t>
            </a:r>
          </a:p>
          <a:p>
            <a:pPr algn="ctr" eaLnBrk="1" hangingPunct="1"/>
            <a:r>
              <a:rPr lang="en-US" altLang="en-US" sz="600" b="1">
                <a:solidFill>
                  <a:schemeClr val="bg1"/>
                </a:solidFill>
                <a:latin typeface="Arial" panose="020B0604020202020204" pitchFamily="34" charset="0"/>
                <a:cs typeface="Arial" panose="020B0604020202020204" pitchFamily="34" charset="0"/>
              </a:rPr>
              <a:t>Rank</a:t>
            </a:r>
          </a:p>
        </p:txBody>
      </p:sp>
      <p:sp>
        <p:nvSpPr>
          <p:cNvPr id="54292" name="TextBox 32"/>
          <p:cNvSpPr txBox="1">
            <a:spLocks noChangeArrowheads="1"/>
          </p:cNvSpPr>
          <p:nvPr/>
        </p:nvSpPr>
        <p:spPr bwMode="auto">
          <a:xfrm>
            <a:off x="3306366" y="3863580"/>
            <a:ext cx="50363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Watson</a:t>
            </a:r>
          </a:p>
          <a:p>
            <a:pPr algn="ctr" eaLnBrk="1" hangingPunct="1"/>
            <a:r>
              <a:rPr lang="en-US" altLang="en-US" sz="600" b="1">
                <a:solidFill>
                  <a:schemeClr val="bg1"/>
                </a:solidFill>
                <a:latin typeface="Arial" panose="020B0604020202020204" pitchFamily="34" charset="0"/>
                <a:cs typeface="Arial" panose="020B0604020202020204" pitchFamily="34" charset="0"/>
              </a:rPr>
              <a:t>News</a:t>
            </a:r>
          </a:p>
        </p:txBody>
      </p:sp>
      <p:sp>
        <p:nvSpPr>
          <p:cNvPr id="54293" name="TextBox 33"/>
          <p:cNvSpPr txBox="1">
            <a:spLocks noChangeArrowheads="1"/>
          </p:cNvSpPr>
          <p:nvPr/>
        </p:nvSpPr>
        <p:spPr bwMode="auto">
          <a:xfrm>
            <a:off x="3815953" y="2945606"/>
            <a:ext cx="547688"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Language</a:t>
            </a:r>
          </a:p>
          <a:p>
            <a:pPr algn="ctr" eaLnBrk="1" hangingPunct="1"/>
            <a:r>
              <a:rPr lang="en-US" altLang="en-US" sz="600" b="1">
                <a:solidFill>
                  <a:schemeClr val="bg1"/>
                </a:solidFill>
                <a:latin typeface="Arial" panose="020B0604020202020204" pitchFamily="34" charset="0"/>
                <a:cs typeface="Arial" panose="020B0604020202020204" pitchFamily="34" charset="0"/>
              </a:rPr>
              <a:t>Translation</a:t>
            </a:r>
          </a:p>
        </p:txBody>
      </p:sp>
      <p:sp>
        <p:nvSpPr>
          <p:cNvPr id="54294" name="TextBox 35"/>
          <p:cNvSpPr txBox="1">
            <a:spLocks noChangeArrowheads="1"/>
          </p:cNvSpPr>
          <p:nvPr/>
        </p:nvSpPr>
        <p:spPr bwMode="auto">
          <a:xfrm>
            <a:off x="3796905" y="4157664"/>
            <a:ext cx="545306"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Entity</a:t>
            </a:r>
          </a:p>
          <a:p>
            <a:pPr algn="ctr" eaLnBrk="1" hangingPunct="1"/>
            <a:r>
              <a:rPr lang="en-US" altLang="en-US" sz="600" b="1">
                <a:solidFill>
                  <a:schemeClr val="bg1"/>
                </a:solidFill>
                <a:latin typeface="Arial" panose="020B0604020202020204" pitchFamily="34" charset="0"/>
                <a:cs typeface="Arial" panose="020B0604020202020204" pitchFamily="34" charset="0"/>
              </a:rPr>
              <a:t>Extraction</a:t>
            </a:r>
          </a:p>
        </p:txBody>
      </p:sp>
      <p:sp>
        <p:nvSpPr>
          <p:cNvPr id="54295" name="TextBox 36"/>
          <p:cNvSpPr txBox="1">
            <a:spLocks noChangeArrowheads="1"/>
          </p:cNvSpPr>
          <p:nvPr/>
        </p:nvSpPr>
        <p:spPr bwMode="auto">
          <a:xfrm>
            <a:off x="3837385" y="3555207"/>
            <a:ext cx="504825"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Tone </a:t>
            </a:r>
          </a:p>
          <a:p>
            <a:pPr algn="ctr" eaLnBrk="1" hangingPunct="1"/>
            <a:r>
              <a:rPr lang="en-US" altLang="en-US" sz="600" b="1">
                <a:solidFill>
                  <a:schemeClr val="bg1"/>
                </a:solidFill>
                <a:latin typeface="Arial" panose="020B0604020202020204" pitchFamily="34" charset="0"/>
                <a:cs typeface="Arial" panose="020B0604020202020204" pitchFamily="34" charset="0"/>
              </a:rPr>
              <a:t>Analyzer</a:t>
            </a:r>
          </a:p>
        </p:txBody>
      </p:sp>
      <p:sp>
        <p:nvSpPr>
          <p:cNvPr id="54296" name="TextBox 37"/>
          <p:cNvSpPr txBox="1">
            <a:spLocks noChangeArrowheads="1"/>
          </p:cNvSpPr>
          <p:nvPr/>
        </p:nvSpPr>
        <p:spPr bwMode="auto">
          <a:xfrm>
            <a:off x="4327922" y="2672955"/>
            <a:ext cx="50363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Concept</a:t>
            </a:r>
          </a:p>
          <a:p>
            <a:pPr algn="ctr" eaLnBrk="1" hangingPunct="1"/>
            <a:r>
              <a:rPr lang="en-US" altLang="en-US" sz="600" b="1">
                <a:solidFill>
                  <a:schemeClr val="bg1"/>
                </a:solidFill>
                <a:latin typeface="Arial" panose="020B0604020202020204" pitchFamily="34" charset="0"/>
                <a:cs typeface="Arial" panose="020B0604020202020204" pitchFamily="34" charset="0"/>
              </a:rPr>
              <a:t>Tagging</a:t>
            </a:r>
          </a:p>
        </p:txBody>
      </p:sp>
      <p:sp>
        <p:nvSpPr>
          <p:cNvPr id="54297" name="TextBox 38"/>
          <p:cNvSpPr txBox="1">
            <a:spLocks noChangeArrowheads="1"/>
          </p:cNvSpPr>
          <p:nvPr/>
        </p:nvSpPr>
        <p:spPr bwMode="auto">
          <a:xfrm>
            <a:off x="4292204" y="3317082"/>
            <a:ext cx="570309" cy="159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Taxonomy</a:t>
            </a:r>
          </a:p>
        </p:txBody>
      </p:sp>
      <p:sp>
        <p:nvSpPr>
          <p:cNvPr id="54298" name="TextBox 40"/>
          <p:cNvSpPr txBox="1">
            <a:spLocks noChangeArrowheads="1"/>
          </p:cNvSpPr>
          <p:nvPr/>
        </p:nvSpPr>
        <p:spPr bwMode="auto">
          <a:xfrm>
            <a:off x="4308873" y="3843337"/>
            <a:ext cx="558403"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Text</a:t>
            </a:r>
          </a:p>
          <a:p>
            <a:pPr algn="ctr" eaLnBrk="1" hangingPunct="1"/>
            <a:r>
              <a:rPr lang="en-US" altLang="en-US" sz="600" b="1">
                <a:solidFill>
                  <a:schemeClr val="bg1"/>
                </a:solidFill>
                <a:latin typeface="Arial" panose="020B0604020202020204" pitchFamily="34" charset="0"/>
                <a:cs typeface="Arial" panose="020B0604020202020204" pitchFamily="34" charset="0"/>
              </a:rPr>
              <a:t>Extraction</a:t>
            </a:r>
          </a:p>
        </p:txBody>
      </p:sp>
      <p:sp>
        <p:nvSpPr>
          <p:cNvPr id="54299" name="TextBox 41"/>
          <p:cNvSpPr txBox="1">
            <a:spLocks noChangeArrowheads="1"/>
          </p:cNvSpPr>
          <p:nvPr/>
        </p:nvSpPr>
        <p:spPr bwMode="auto">
          <a:xfrm>
            <a:off x="4823222" y="2972992"/>
            <a:ext cx="56078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Message</a:t>
            </a:r>
            <a:br>
              <a:rPr lang="en-US" altLang="en-US" sz="600" b="1">
                <a:solidFill>
                  <a:schemeClr val="bg1"/>
                </a:solidFill>
                <a:latin typeface="Arial" panose="020B0604020202020204" pitchFamily="34" charset="0"/>
                <a:cs typeface="Arial" panose="020B0604020202020204" pitchFamily="34" charset="0"/>
              </a:rPr>
            </a:br>
            <a:r>
              <a:rPr lang="en-US" altLang="en-US" sz="600" b="1">
                <a:solidFill>
                  <a:schemeClr val="bg1"/>
                </a:solidFill>
                <a:latin typeface="Arial" panose="020B0604020202020204" pitchFamily="34" charset="0"/>
                <a:cs typeface="Arial" panose="020B0604020202020204" pitchFamily="34" charset="0"/>
              </a:rPr>
              <a:t>Resonance</a:t>
            </a:r>
          </a:p>
        </p:txBody>
      </p:sp>
      <p:sp>
        <p:nvSpPr>
          <p:cNvPr id="54300" name="TextBox 42"/>
          <p:cNvSpPr txBox="1">
            <a:spLocks noChangeArrowheads="1"/>
          </p:cNvSpPr>
          <p:nvPr/>
        </p:nvSpPr>
        <p:spPr bwMode="auto">
          <a:xfrm>
            <a:off x="4844653" y="3555207"/>
            <a:ext cx="503634"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Image</a:t>
            </a:r>
          </a:p>
          <a:p>
            <a:pPr algn="ctr" eaLnBrk="1" hangingPunct="1"/>
            <a:r>
              <a:rPr lang="en-US" altLang="en-US" sz="600" b="1">
                <a:solidFill>
                  <a:schemeClr val="bg1"/>
                </a:solidFill>
                <a:latin typeface="Arial" panose="020B0604020202020204" pitchFamily="34" charset="0"/>
                <a:cs typeface="Arial" panose="020B0604020202020204" pitchFamily="34" charset="0"/>
              </a:rPr>
              <a:t>Tagging</a:t>
            </a:r>
          </a:p>
        </p:txBody>
      </p:sp>
      <p:sp>
        <p:nvSpPr>
          <p:cNvPr id="54301" name="TextBox 43"/>
          <p:cNvSpPr txBox="1">
            <a:spLocks noChangeArrowheads="1"/>
          </p:cNvSpPr>
          <p:nvPr/>
        </p:nvSpPr>
        <p:spPr bwMode="auto">
          <a:xfrm>
            <a:off x="4844653" y="4150520"/>
            <a:ext cx="503634"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Face</a:t>
            </a:r>
          </a:p>
          <a:p>
            <a:pPr algn="ctr" eaLnBrk="1" hangingPunct="1"/>
            <a:r>
              <a:rPr lang="en-US" altLang="en-US" sz="600" b="1">
                <a:solidFill>
                  <a:schemeClr val="bg1"/>
                </a:solidFill>
                <a:latin typeface="Arial" panose="020B0604020202020204" pitchFamily="34" charset="0"/>
                <a:cs typeface="Arial" panose="020B0604020202020204" pitchFamily="34" charset="0"/>
              </a:rPr>
              <a:t>Detection</a:t>
            </a:r>
          </a:p>
        </p:txBody>
      </p:sp>
      <p:sp>
        <p:nvSpPr>
          <p:cNvPr id="54302" name="TextBox 44"/>
          <p:cNvSpPr txBox="1">
            <a:spLocks noChangeArrowheads="1"/>
          </p:cNvSpPr>
          <p:nvPr/>
        </p:nvSpPr>
        <p:spPr bwMode="auto">
          <a:xfrm>
            <a:off x="5488781" y="2071687"/>
            <a:ext cx="586979"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Answer </a:t>
            </a:r>
          </a:p>
          <a:p>
            <a:pPr algn="ctr" eaLnBrk="1" hangingPunct="1"/>
            <a:r>
              <a:rPr lang="en-US" altLang="en-US" sz="600" b="1">
                <a:solidFill>
                  <a:schemeClr val="bg1"/>
                </a:solidFill>
                <a:latin typeface="Arial" panose="020B0604020202020204" pitchFamily="34" charset="0"/>
                <a:cs typeface="Arial" panose="020B0604020202020204" pitchFamily="34" charset="0"/>
              </a:rPr>
              <a:t>Generation</a:t>
            </a:r>
          </a:p>
        </p:txBody>
      </p:sp>
      <p:sp>
        <p:nvSpPr>
          <p:cNvPr id="54303" name="TextBox 45"/>
          <p:cNvSpPr txBox="1">
            <a:spLocks noChangeArrowheads="1"/>
          </p:cNvSpPr>
          <p:nvPr/>
        </p:nvSpPr>
        <p:spPr bwMode="auto">
          <a:xfrm>
            <a:off x="5530454" y="2672955"/>
            <a:ext cx="50363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Usage </a:t>
            </a:r>
          </a:p>
          <a:p>
            <a:pPr algn="ctr" eaLnBrk="1" hangingPunct="1"/>
            <a:r>
              <a:rPr lang="en-US" altLang="en-US" sz="600" b="1">
                <a:solidFill>
                  <a:schemeClr val="bg1"/>
                </a:solidFill>
                <a:latin typeface="Arial" panose="020B0604020202020204" pitchFamily="34" charset="0"/>
                <a:cs typeface="Arial" panose="020B0604020202020204" pitchFamily="34" charset="0"/>
              </a:rPr>
              <a:t>Insights</a:t>
            </a:r>
          </a:p>
        </p:txBody>
      </p:sp>
      <p:sp>
        <p:nvSpPr>
          <p:cNvPr id="54304" name="TextBox 46"/>
          <p:cNvSpPr txBox="1">
            <a:spLocks noChangeArrowheads="1"/>
          </p:cNvSpPr>
          <p:nvPr/>
        </p:nvSpPr>
        <p:spPr bwMode="auto">
          <a:xfrm>
            <a:off x="5530454" y="3273030"/>
            <a:ext cx="503634"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Fusion Q&amp;A</a:t>
            </a:r>
          </a:p>
        </p:txBody>
      </p:sp>
      <p:sp>
        <p:nvSpPr>
          <p:cNvPr id="54305" name="TextBox 47"/>
          <p:cNvSpPr txBox="1">
            <a:spLocks noChangeArrowheads="1"/>
          </p:cNvSpPr>
          <p:nvPr/>
        </p:nvSpPr>
        <p:spPr bwMode="auto">
          <a:xfrm>
            <a:off x="5449492" y="3863580"/>
            <a:ext cx="682228"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Video </a:t>
            </a:r>
          </a:p>
          <a:p>
            <a:pPr algn="ctr" eaLnBrk="1" hangingPunct="1"/>
            <a:r>
              <a:rPr lang="en-US" altLang="en-US" sz="600" b="1">
                <a:solidFill>
                  <a:schemeClr val="bg1"/>
                </a:solidFill>
                <a:latin typeface="Arial" panose="020B0604020202020204" pitchFamily="34" charset="0"/>
                <a:cs typeface="Arial" panose="020B0604020202020204" pitchFamily="34" charset="0"/>
              </a:rPr>
              <a:t>Augmentation</a:t>
            </a:r>
          </a:p>
        </p:txBody>
      </p:sp>
      <p:sp>
        <p:nvSpPr>
          <p:cNvPr id="54306" name="TextBox 48"/>
          <p:cNvSpPr txBox="1">
            <a:spLocks noChangeArrowheads="1"/>
          </p:cNvSpPr>
          <p:nvPr/>
        </p:nvSpPr>
        <p:spPr bwMode="auto">
          <a:xfrm>
            <a:off x="5969794" y="1781175"/>
            <a:ext cx="633413"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Decision </a:t>
            </a:r>
          </a:p>
          <a:p>
            <a:pPr algn="ctr" eaLnBrk="1" hangingPunct="1"/>
            <a:r>
              <a:rPr lang="en-US" altLang="en-US" sz="600" b="1">
                <a:solidFill>
                  <a:schemeClr val="bg1"/>
                </a:solidFill>
                <a:latin typeface="Arial" panose="020B0604020202020204" pitchFamily="34" charset="0"/>
                <a:cs typeface="Arial" panose="020B0604020202020204" pitchFamily="34" charset="0"/>
              </a:rPr>
              <a:t>Optimization</a:t>
            </a:r>
          </a:p>
        </p:txBody>
      </p:sp>
      <p:sp>
        <p:nvSpPr>
          <p:cNvPr id="54307" name="TextBox 49"/>
          <p:cNvSpPr txBox="1">
            <a:spLocks noChangeArrowheads="1"/>
          </p:cNvSpPr>
          <p:nvPr/>
        </p:nvSpPr>
        <p:spPr bwMode="auto">
          <a:xfrm>
            <a:off x="5969794" y="2371725"/>
            <a:ext cx="633413"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Knowledge Graph</a:t>
            </a:r>
          </a:p>
        </p:txBody>
      </p:sp>
      <p:sp>
        <p:nvSpPr>
          <p:cNvPr id="54308" name="TextBox 50"/>
          <p:cNvSpPr txBox="1">
            <a:spLocks noChangeArrowheads="1"/>
          </p:cNvSpPr>
          <p:nvPr/>
        </p:nvSpPr>
        <p:spPr bwMode="auto">
          <a:xfrm>
            <a:off x="5937649" y="2945606"/>
            <a:ext cx="697706"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Risk </a:t>
            </a:r>
          </a:p>
          <a:p>
            <a:pPr algn="ctr" eaLnBrk="1" hangingPunct="1"/>
            <a:r>
              <a:rPr lang="en-US" altLang="en-US" sz="600" b="1">
                <a:solidFill>
                  <a:schemeClr val="bg1"/>
                </a:solidFill>
                <a:latin typeface="Arial" panose="020B0604020202020204" pitchFamily="34" charset="0"/>
                <a:cs typeface="Arial" panose="020B0604020202020204" pitchFamily="34" charset="0"/>
              </a:rPr>
              <a:t>Stratification</a:t>
            </a:r>
          </a:p>
        </p:txBody>
      </p:sp>
      <p:sp>
        <p:nvSpPr>
          <p:cNvPr id="54309" name="TextBox 51"/>
          <p:cNvSpPr txBox="1">
            <a:spLocks noChangeArrowheads="1"/>
          </p:cNvSpPr>
          <p:nvPr/>
        </p:nvSpPr>
        <p:spPr bwMode="auto">
          <a:xfrm>
            <a:off x="5969794" y="3555207"/>
            <a:ext cx="633413"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Policy </a:t>
            </a:r>
          </a:p>
          <a:p>
            <a:pPr algn="ctr" eaLnBrk="1" hangingPunct="1"/>
            <a:r>
              <a:rPr lang="en-US" altLang="en-US" sz="600" b="1">
                <a:solidFill>
                  <a:schemeClr val="bg1"/>
                </a:solidFill>
                <a:latin typeface="Arial" panose="020B0604020202020204" pitchFamily="34" charset="0"/>
                <a:cs typeface="Arial" panose="020B0604020202020204" pitchFamily="34" charset="0"/>
              </a:rPr>
              <a:t>Identification</a:t>
            </a:r>
          </a:p>
        </p:txBody>
      </p:sp>
      <p:sp>
        <p:nvSpPr>
          <p:cNvPr id="54310" name="TextBox 52"/>
          <p:cNvSpPr txBox="1">
            <a:spLocks noChangeArrowheads="1"/>
          </p:cNvSpPr>
          <p:nvPr/>
        </p:nvSpPr>
        <p:spPr bwMode="auto">
          <a:xfrm>
            <a:off x="6536532" y="2091930"/>
            <a:ext cx="503635"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Emotion </a:t>
            </a:r>
          </a:p>
          <a:p>
            <a:pPr algn="ctr" eaLnBrk="1" hangingPunct="1"/>
            <a:r>
              <a:rPr lang="en-US" altLang="en-US" sz="600" b="1">
                <a:solidFill>
                  <a:schemeClr val="bg1"/>
                </a:solidFill>
                <a:latin typeface="Arial" panose="020B0604020202020204" pitchFamily="34" charset="0"/>
                <a:cs typeface="Arial" panose="020B0604020202020204" pitchFamily="34" charset="0"/>
              </a:rPr>
              <a:t>Analysis</a:t>
            </a:r>
          </a:p>
        </p:txBody>
      </p:sp>
      <p:sp>
        <p:nvSpPr>
          <p:cNvPr id="54311" name="TextBox 53"/>
          <p:cNvSpPr txBox="1">
            <a:spLocks noChangeArrowheads="1"/>
          </p:cNvSpPr>
          <p:nvPr/>
        </p:nvSpPr>
        <p:spPr bwMode="auto">
          <a:xfrm>
            <a:off x="6536532" y="2672955"/>
            <a:ext cx="503635"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Decision </a:t>
            </a:r>
          </a:p>
          <a:p>
            <a:pPr algn="ctr" eaLnBrk="1" hangingPunct="1"/>
            <a:r>
              <a:rPr lang="en-US" altLang="en-US" sz="600" b="1">
                <a:solidFill>
                  <a:schemeClr val="bg1"/>
                </a:solidFill>
                <a:latin typeface="Arial" panose="020B0604020202020204" pitchFamily="34" charset="0"/>
                <a:cs typeface="Arial" panose="020B0604020202020204" pitchFamily="34" charset="0"/>
              </a:rPr>
              <a:t>Support</a:t>
            </a:r>
          </a:p>
        </p:txBody>
      </p:sp>
      <p:sp>
        <p:nvSpPr>
          <p:cNvPr id="54312" name="TextBox 54"/>
          <p:cNvSpPr txBox="1">
            <a:spLocks noChangeArrowheads="1"/>
          </p:cNvSpPr>
          <p:nvPr/>
        </p:nvSpPr>
        <p:spPr bwMode="auto">
          <a:xfrm>
            <a:off x="6463905" y="3234929"/>
            <a:ext cx="648890"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Criteria </a:t>
            </a:r>
          </a:p>
          <a:p>
            <a:pPr algn="ctr" eaLnBrk="1" hangingPunct="1"/>
            <a:r>
              <a:rPr lang="en-US" altLang="en-US" sz="600" b="1">
                <a:solidFill>
                  <a:schemeClr val="bg1"/>
                </a:solidFill>
                <a:latin typeface="Arial" panose="020B0604020202020204" pitchFamily="34" charset="0"/>
                <a:cs typeface="Arial" panose="020B0604020202020204" pitchFamily="34" charset="0"/>
              </a:rPr>
              <a:t>Classification</a:t>
            </a:r>
          </a:p>
        </p:txBody>
      </p:sp>
      <p:sp>
        <p:nvSpPr>
          <p:cNvPr id="54313" name="TextBox 55"/>
          <p:cNvSpPr txBox="1">
            <a:spLocks noChangeArrowheads="1"/>
          </p:cNvSpPr>
          <p:nvPr/>
        </p:nvSpPr>
        <p:spPr bwMode="auto">
          <a:xfrm>
            <a:off x="6472238" y="3863580"/>
            <a:ext cx="648891"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Knowledge </a:t>
            </a:r>
          </a:p>
          <a:p>
            <a:pPr algn="ctr" eaLnBrk="1" hangingPunct="1"/>
            <a:r>
              <a:rPr lang="en-US" altLang="en-US" sz="600" b="1">
                <a:solidFill>
                  <a:schemeClr val="bg1"/>
                </a:solidFill>
                <a:latin typeface="Arial" panose="020B0604020202020204" pitchFamily="34" charset="0"/>
                <a:cs typeface="Arial" panose="020B0604020202020204" pitchFamily="34" charset="0"/>
              </a:rPr>
              <a:t>Canvas</a:t>
            </a:r>
          </a:p>
        </p:txBody>
      </p:sp>
      <p:sp>
        <p:nvSpPr>
          <p:cNvPr id="54314" name="TextBox 56"/>
          <p:cNvSpPr txBox="1">
            <a:spLocks noChangeArrowheads="1"/>
          </p:cNvSpPr>
          <p:nvPr/>
        </p:nvSpPr>
        <p:spPr bwMode="auto">
          <a:xfrm>
            <a:off x="7046119" y="1783556"/>
            <a:ext cx="544116"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Easy </a:t>
            </a:r>
          </a:p>
          <a:p>
            <a:pPr algn="ctr" eaLnBrk="1" hangingPunct="1"/>
            <a:r>
              <a:rPr lang="en-US" altLang="en-US" sz="600" b="1">
                <a:solidFill>
                  <a:schemeClr val="bg1"/>
                </a:solidFill>
                <a:latin typeface="Arial" panose="020B0604020202020204" pitchFamily="34" charset="0"/>
                <a:cs typeface="Arial" panose="020B0604020202020204" pitchFamily="34" charset="0"/>
              </a:rPr>
              <a:t>Adaptation</a:t>
            </a:r>
          </a:p>
        </p:txBody>
      </p:sp>
      <p:sp>
        <p:nvSpPr>
          <p:cNvPr id="54315" name="TextBox 57"/>
          <p:cNvSpPr txBox="1">
            <a:spLocks noChangeArrowheads="1"/>
          </p:cNvSpPr>
          <p:nvPr/>
        </p:nvSpPr>
        <p:spPr bwMode="auto">
          <a:xfrm>
            <a:off x="7034212" y="2361011"/>
            <a:ext cx="567929"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Knowledge Studio Service</a:t>
            </a:r>
          </a:p>
        </p:txBody>
      </p:sp>
      <p:sp>
        <p:nvSpPr>
          <p:cNvPr id="54316" name="TextBox 58"/>
          <p:cNvSpPr txBox="1">
            <a:spLocks noChangeArrowheads="1"/>
          </p:cNvSpPr>
          <p:nvPr/>
        </p:nvSpPr>
        <p:spPr bwMode="auto">
          <a:xfrm>
            <a:off x="7052072" y="2949180"/>
            <a:ext cx="503634" cy="25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Statistical Dialog</a:t>
            </a:r>
          </a:p>
        </p:txBody>
      </p:sp>
      <p:sp>
        <p:nvSpPr>
          <p:cNvPr id="54317" name="TextBox 59"/>
          <p:cNvSpPr txBox="1">
            <a:spLocks noChangeArrowheads="1"/>
          </p:cNvSpPr>
          <p:nvPr/>
        </p:nvSpPr>
        <p:spPr bwMode="auto">
          <a:xfrm>
            <a:off x="6991350" y="3555207"/>
            <a:ext cx="625079"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Q&amp;A </a:t>
            </a:r>
          </a:p>
          <a:p>
            <a:pPr algn="ctr" eaLnBrk="1" hangingPunct="1"/>
            <a:r>
              <a:rPr lang="en-US" altLang="en-US" sz="600" b="1">
                <a:solidFill>
                  <a:schemeClr val="bg1"/>
                </a:solidFill>
                <a:latin typeface="Arial" panose="020B0604020202020204" pitchFamily="34" charset="0"/>
                <a:cs typeface="Arial" panose="020B0604020202020204" pitchFamily="34" charset="0"/>
              </a:rPr>
              <a:t>Qualification</a:t>
            </a:r>
          </a:p>
        </p:txBody>
      </p:sp>
      <p:sp>
        <p:nvSpPr>
          <p:cNvPr id="54318" name="TextBox 60"/>
          <p:cNvSpPr txBox="1">
            <a:spLocks noChangeArrowheads="1"/>
          </p:cNvSpPr>
          <p:nvPr/>
        </p:nvSpPr>
        <p:spPr bwMode="auto">
          <a:xfrm>
            <a:off x="6034088" y="4138612"/>
            <a:ext cx="504825" cy="25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Factoid </a:t>
            </a:r>
          </a:p>
          <a:p>
            <a:pPr algn="ctr" eaLnBrk="1" hangingPunct="1"/>
            <a:r>
              <a:rPr lang="en-US" altLang="en-US" sz="600" b="1">
                <a:solidFill>
                  <a:schemeClr val="bg1"/>
                </a:solidFill>
                <a:latin typeface="Arial" panose="020B0604020202020204" pitchFamily="34" charset="0"/>
                <a:cs typeface="Arial" panose="020B0604020202020204" pitchFamily="34" charset="0"/>
              </a:rPr>
              <a:t>Pipeline</a:t>
            </a:r>
          </a:p>
        </p:txBody>
      </p:sp>
      <p:sp>
        <p:nvSpPr>
          <p:cNvPr id="54319" name="TextBox 59"/>
          <p:cNvSpPr txBox="1">
            <a:spLocks noChangeArrowheads="1"/>
          </p:cNvSpPr>
          <p:nvPr/>
        </p:nvSpPr>
        <p:spPr bwMode="auto">
          <a:xfrm>
            <a:off x="6991350" y="4152901"/>
            <a:ext cx="625079"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600" b="1">
                <a:solidFill>
                  <a:schemeClr val="bg1"/>
                </a:solidFill>
                <a:latin typeface="Arial" panose="020B0604020202020204" pitchFamily="34" charset="0"/>
                <a:cs typeface="Arial" panose="020B0604020202020204" pitchFamily="34" charset="0"/>
              </a:rPr>
              <a:t>Case</a:t>
            </a:r>
          </a:p>
          <a:p>
            <a:pPr algn="ctr" eaLnBrk="1" hangingPunct="1"/>
            <a:r>
              <a:rPr lang="en-US" altLang="en-US" sz="600" b="1">
                <a:solidFill>
                  <a:schemeClr val="bg1"/>
                </a:solidFill>
                <a:latin typeface="Arial" panose="020B0604020202020204" pitchFamily="34" charset="0"/>
                <a:cs typeface="Arial" panose="020B0604020202020204" pitchFamily="34" charset="0"/>
              </a:rPr>
              <a:t>Evaluation</a:t>
            </a:r>
          </a:p>
        </p:txBody>
      </p:sp>
      <p:sp>
        <p:nvSpPr>
          <p:cNvPr id="5432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Calibri" panose="020F0502020204030204" pitchFamily="34" charset="0"/>
                <a:ea typeface="MS PGothic" panose="020B0600070205080204" pitchFamily="34" charset="-128"/>
              </a:defRPr>
            </a:lvl1pPr>
            <a:lvl2pPr marL="557213" indent="-214313" eaLnBrk="0" hangingPunct="0">
              <a:defRPr sz="1800">
                <a:solidFill>
                  <a:schemeClr val="tx1"/>
                </a:solidFill>
                <a:latin typeface="Calibri" panose="020F0502020204030204" pitchFamily="34" charset="0"/>
                <a:ea typeface="MS PGothic" panose="020B0600070205080204" pitchFamily="34" charset="-128"/>
              </a:defRPr>
            </a:lvl2pPr>
            <a:lvl3pPr marL="857250" indent="-171450" eaLnBrk="0" hangingPunct="0">
              <a:defRPr sz="1800">
                <a:solidFill>
                  <a:schemeClr val="tx1"/>
                </a:solidFill>
                <a:latin typeface="Calibri" panose="020F0502020204030204" pitchFamily="34" charset="0"/>
                <a:ea typeface="MS PGothic" panose="020B0600070205080204" pitchFamily="34" charset="-128"/>
              </a:defRPr>
            </a:lvl3pPr>
            <a:lvl4pPr marL="1200150" indent="-171450" eaLnBrk="0" hangingPunct="0">
              <a:defRPr sz="1800">
                <a:solidFill>
                  <a:schemeClr val="tx1"/>
                </a:solidFill>
                <a:latin typeface="Calibri" panose="020F0502020204030204" pitchFamily="34" charset="0"/>
                <a:ea typeface="MS PGothic" panose="020B0600070205080204" pitchFamily="34" charset="-128"/>
              </a:defRPr>
            </a:lvl4pPr>
            <a:lvl5pPr marL="1543050" indent="-171450" eaLnBrk="0" hangingPunct="0">
              <a:defRPr sz="1800">
                <a:solidFill>
                  <a:schemeClr val="tx1"/>
                </a:solidFill>
                <a:latin typeface="Calibri" panose="020F0502020204030204" pitchFamily="34" charset="0"/>
                <a:ea typeface="MS PGothic" panose="020B0600070205080204" pitchFamily="34" charset="-128"/>
              </a:defRPr>
            </a:lvl5pPr>
            <a:lvl6pPr marL="1885950" indent="-171450" defTabSz="34290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6pPr>
            <a:lvl7pPr marL="2228850" indent="-171450" defTabSz="34290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7pPr>
            <a:lvl8pPr marL="2571750" indent="-171450" defTabSz="34290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8pPr>
            <a:lvl9pPr marL="2914650" indent="-171450" defTabSz="342900" eaLnBrk="0" fontAlgn="base" hangingPunct="0">
              <a:spcBef>
                <a:spcPct val="0"/>
              </a:spcBef>
              <a:spcAft>
                <a:spcPct val="0"/>
              </a:spcAft>
              <a:defRPr sz="1800">
                <a:solidFill>
                  <a:schemeClr val="tx1"/>
                </a:solidFill>
                <a:latin typeface="Calibri" panose="020F0502020204030204" pitchFamily="34" charset="0"/>
                <a:ea typeface="MS PGothic" panose="020B0600070205080204" pitchFamily="34" charset="-128"/>
              </a:defRPr>
            </a:lvl9pPr>
          </a:lstStyle>
          <a:p>
            <a:pPr eaLnBrk="1" hangingPunct="1"/>
            <a:fld id="{F401CDEA-4231-41AE-9612-80F243FA0375}" type="slidenum">
              <a:rPr lang="en-US" altLang="en-US" sz="800">
                <a:solidFill>
                  <a:srgbClr val="7F7F7F"/>
                </a:solidFill>
                <a:latin typeface="Arial" panose="020B0604020202020204" pitchFamily="34" charset="0"/>
              </a:rPr>
              <a:pPr eaLnBrk="1" hangingPunct="1"/>
              <a:t>4</a:t>
            </a:fld>
            <a:endParaRPr lang="en-US" altLang="en-US" sz="800">
              <a:solidFill>
                <a:srgbClr val="7F7F7F"/>
              </a:solidFill>
              <a:latin typeface="Arial" panose="020B0604020202020204" pitchFamily="34" charset="0"/>
            </a:endParaRPr>
          </a:p>
        </p:txBody>
      </p:sp>
      <p:sp>
        <p:nvSpPr>
          <p:cNvPr id="54322" name="TextBox 4"/>
          <p:cNvSpPr txBox="1">
            <a:spLocks noChangeArrowheads="1"/>
          </p:cNvSpPr>
          <p:nvPr/>
        </p:nvSpPr>
        <p:spPr bwMode="auto">
          <a:xfrm>
            <a:off x="1473994" y="951310"/>
            <a:ext cx="2057400" cy="62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a:solidFill>
                  <a:srgbClr val="6B6B6B"/>
                </a:solidFill>
                <a:latin typeface="Arial" panose="020B0604020202020204" pitchFamily="34" charset="0"/>
              </a:rPr>
              <a:t>The Waston that competed on </a:t>
            </a:r>
            <a:r>
              <a:rPr lang="en-US" altLang="en-US" sz="900" i="1">
                <a:solidFill>
                  <a:srgbClr val="6B6B6B"/>
                </a:solidFill>
                <a:latin typeface="Arial" panose="020B0604020202020204" pitchFamily="34" charset="0"/>
              </a:rPr>
              <a:t>Jeopardy!</a:t>
            </a:r>
            <a:r>
              <a:rPr lang="en-US" altLang="en-US" sz="900">
                <a:solidFill>
                  <a:srgbClr val="6B6B6B"/>
                </a:solidFill>
                <a:latin typeface="Arial" panose="020B0604020202020204" pitchFamily="34" charset="0"/>
              </a:rPr>
              <a:t> in </a:t>
            </a:r>
            <a:r>
              <a:rPr lang="en-US" altLang="en-US" sz="900" b="1">
                <a:solidFill>
                  <a:srgbClr val="6B6B6B"/>
                </a:solidFill>
                <a:latin typeface="Arial" panose="020B0604020202020204" pitchFamily="34" charset="0"/>
              </a:rPr>
              <a:t>2011</a:t>
            </a:r>
            <a:r>
              <a:rPr lang="en-US" altLang="en-US" sz="900">
                <a:solidFill>
                  <a:srgbClr val="6B6B6B"/>
                </a:solidFill>
                <a:latin typeface="Arial" panose="020B0604020202020204" pitchFamily="34" charset="0"/>
              </a:rPr>
              <a:t> comprised what </a:t>
            </a:r>
            <a:br>
              <a:rPr lang="en-US" altLang="en-US" sz="900">
                <a:solidFill>
                  <a:srgbClr val="6B6B6B"/>
                </a:solidFill>
                <a:latin typeface="Arial" panose="020B0604020202020204" pitchFamily="34" charset="0"/>
              </a:rPr>
            </a:br>
            <a:r>
              <a:rPr lang="en-US" altLang="en-US" sz="900">
                <a:solidFill>
                  <a:srgbClr val="6B6B6B"/>
                </a:solidFill>
                <a:latin typeface="Arial" panose="020B0604020202020204" pitchFamily="34" charset="0"/>
              </a:rPr>
              <a:t>is now a single API—</a:t>
            </a:r>
            <a:r>
              <a:rPr lang="en-US" altLang="en-US" sz="900" b="1">
                <a:solidFill>
                  <a:srgbClr val="6B6B6B"/>
                </a:solidFill>
                <a:latin typeface="Arial" panose="020B0604020202020204" pitchFamily="34" charset="0"/>
              </a:rPr>
              <a:t>Q&amp;A</a:t>
            </a:r>
            <a:r>
              <a:rPr lang="en-US" altLang="en-US" sz="900">
                <a:solidFill>
                  <a:srgbClr val="6B6B6B"/>
                </a:solidFill>
                <a:latin typeface="Arial" panose="020B0604020202020204" pitchFamily="34" charset="0"/>
              </a:rPr>
              <a:t>—built </a:t>
            </a:r>
            <a:br>
              <a:rPr lang="en-US" altLang="en-US" sz="900">
                <a:solidFill>
                  <a:srgbClr val="6B6B6B"/>
                </a:solidFill>
                <a:latin typeface="Arial" panose="020B0604020202020204" pitchFamily="34" charset="0"/>
              </a:rPr>
            </a:br>
            <a:r>
              <a:rPr lang="en-US" altLang="en-US" sz="900">
                <a:solidFill>
                  <a:srgbClr val="6B6B6B"/>
                </a:solidFill>
                <a:latin typeface="Arial" panose="020B0604020202020204" pitchFamily="34" charset="0"/>
              </a:rPr>
              <a:t>on </a:t>
            </a:r>
            <a:r>
              <a:rPr lang="en-US" altLang="en-US" sz="900" b="1">
                <a:solidFill>
                  <a:srgbClr val="6B6B6B"/>
                </a:solidFill>
                <a:latin typeface="Arial" panose="020B0604020202020204" pitchFamily="34" charset="0"/>
              </a:rPr>
              <a:t>five underlying technologies.</a:t>
            </a:r>
          </a:p>
        </p:txBody>
      </p:sp>
      <p:cxnSp>
        <p:nvCxnSpPr>
          <p:cNvPr id="6" name="Straight Connector 5"/>
          <p:cNvCxnSpPr/>
          <p:nvPr/>
        </p:nvCxnSpPr>
        <p:spPr>
          <a:xfrm>
            <a:off x="1473994" y="889397"/>
            <a:ext cx="2057400" cy="0"/>
          </a:xfrm>
          <a:prstGeom prst="line">
            <a:avLst/>
          </a:prstGeom>
          <a:ln w="76200">
            <a:solidFill>
              <a:srgbClr val="00568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621881" y="889397"/>
            <a:ext cx="2057400" cy="0"/>
          </a:xfrm>
          <a:prstGeom prst="line">
            <a:avLst/>
          </a:prstGeom>
          <a:ln w="76200">
            <a:solidFill>
              <a:srgbClr val="2C96C8"/>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757863" y="889397"/>
            <a:ext cx="2057400" cy="0"/>
          </a:xfrm>
          <a:prstGeom prst="line">
            <a:avLst/>
          </a:prstGeom>
          <a:ln w="76200">
            <a:solidFill>
              <a:srgbClr val="73BFDF"/>
            </a:solidFill>
          </a:ln>
          <a:effectLst/>
        </p:spPr>
        <p:style>
          <a:lnRef idx="2">
            <a:schemeClr val="accent1"/>
          </a:lnRef>
          <a:fillRef idx="0">
            <a:schemeClr val="accent1"/>
          </a:fillRef>
          <a:effectRef idx="1">
            <a:schemeClr val="accent1"/>
          </a:effectRef>
          <a:fontRef idx="minor">
            <a:schemeClr val="tx1"/>
          </a:fontRef>
        </p:style>
      </p:cxnSp>
      <p:sp>
        <p:nvSpPr>
          <p:cNvPr id="54326" name="TextBox 17"/>
          <p:cNvSpPr txBox="1">
            <a:spLocks noChangeArrowheads="1"/>
          </p:cNvSpPr>
          <p:nvPr/>
        </p:nvSpPr>
        <p:spPr bwMode="auto">
          <a:xfrm>
            <a:off x="3621881" y="951310"/>
            <a:ext cx="2057400"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a:solidFill>
                  <a:srgbClr val="6B6B6B"/>
                </a:solidFill>
                <a:latin typeface="Arial" panose="020B0604020202020204" pitchFamily="34" charset="0"/>
              </a:rPr>
              <a:t>Since then, Watson has grown to </a:t>
            </a:r>
            <a:br>
              <a:rPr lang="en-US" altLang="en-US" sz="900">
                <a:solidFill>
                  <a:srgbClr val="6B6B6B"/>
                </a:solidFill>
                <a:latin typeface="Arial" panose="020B0604020202020204" pitchFamily="34" charset="0"/>
              </a:rPr>
            </a:br>
            <a:r>
              <a:rPr lang="en-US" altLang="en-US" sz="900">
                <a:solidFill>
                  <a:srgbClr val="6B6B6B"/>
                </a:solidFill>
                <a:latin typeface="Arial" panose="020B0604020202020204" pitchFamily="34" charset="0"/>
              </a:rPr>
              <a:t>a family of </a:t>
            </a:r>
            <a:r>
              <a:rPr lang="en-US" altLang="en-US" sz="900" b="1">
                <a:solidFill>
                  <a:srgbClr val="6B6B6B"/>
                </a:solidFill>
                <a:latin typeface="Arial" panose="020B0604020202020204" pitchFamily="34" charset="0"/>
              </a:rPr>
              <a:t>28 APIs.</a:t>
            </a:r>
          </a:p>
        </p:txBody>
      </p:sp>
      <p:sp>
        <p:nvSpPr>
          <p:cNvPr id="54327" name="TextBox 18"/>
          <p:cNvSpPr txBox="1">
            <a:spLocks noChangeArrowheads="1"/>
          </p:cNvSpPr>
          <p:nvPr/>
        </p:nvSpPr>
        <p:spPr bwMode="auto">
          <a:xfrm>
            <a:off x="5757863" y="951310"/>
            <a:ext cx="2057400" cy="4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90" rIns="68580" bIns="3429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sz="900">
                <a:solidFill>
                  <a:srgbClr val="6B6B6B"/>
                </a:solidFill>
                <a:latin typeface="Arial" panose="020B0604020202020204" pitchFamily="34" charset="0"/>
              </a:rPr>
              <a:t>By the end of 2016, there will </a:t>
            </a:r>
          </a:p>
          <a:p>
            <a:pPr eaLnBrk="1" hangingPunct="1"/>
            <a:r>
              <a:rPr lang="en-US" altLang="en-US" sz="900">
                <a:solidFill>
                  <a:srgbClr val="6B6B6B"/>
                </a:solidFill>
                <a:latin typeface="Arial" panose="020B0604020202020204" pitchFamily="34" charset="0"/>
              </a:rPr>
              <a:t>be nearly </a:t>
            </a:r>
            <a:r>
              <a:rPr lang="en-US" altLang="en-US" sz="900" b="1">
                <a:solidFill>
                  <a:srgbClr val="6B6B6B"/>
                </a:solidFill>
                <a:latin typeface="Arial" panose="020B0604020202020204" pitchFamily="34" charset="0"/>
              </a:rPr>
              <a:t>50 Watson APIs</a:t>
            </a:r>
            <a:r>
              <a:rPr lang="en-US" altLang="en-US" sz="900">
                <a:solidFill>
                  <a:srgbClr val="6B6B6B"/>
                </a:solidFill>
                <a:latin typeface="Arial" panose="020B0604020202020204" pitchFamily="34" charset="0"/>
              </a:rPr>
              <a:t>—</a:t>
            </a:r>
          </a:p>
          <a:p>
            <a:pPr eaLnBrk="1" hangingPunct="1"/>
            <a:r>
              <a:rPr lang="en-US" altLang="en-US" sz="900">
                <a:solidFill>
                  <a:srgbClr val="6B6B6B"/>
                </a:solidFill>
                <a:latin typeface="Arial" panose="020B0604020202020204" pitchFamily="34" charset="0"/>
              </a:rPr>
              <a:t>with more added every year.</a:t>
            </a:r>
            <a:endParaRPr lang="en-US" altLang="en-US" sz="900" b="1">
              <a:solidFill>
                <a:srgbClr val="6B6B6B"/>
              </a:solidFill>
              <a:latin typeface="Arial" panose="020B0604020202020204" pitchFamily="34" charset="0"/>
            </a:endParaRPr>
          </a:p>
        </p:txBody>
      </p:sp>
      <p:sp>
        <p:nvSpPr>
          <p:cNvPr id="54328" name="TextBox 4"/>
          <p:cNvSpPr txBox="1">
            <a:spLocks noChangeArrowheads="1"/>
          </p:cNvSpPr>
          <p:nvPr/>
        </p:nvSpPr>
        <p:spPr bwMode="auto">
          <a:xfrm>
            <a:off x="1529954" y="2482453"/>
            <a:ext cx="685800" cy="78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spcAft>
                <a:spcPts val="525"/>
              </a:spcAft>
            </a:pPr>
            <a:r>
              <a:rPr lang="en-US" altLang="en-US" sz="700" baseline="30000">
                <a:solidFill>
                  <a:srgbClr val="1C4986"/>
                </a:solidFill>
                <a:latin typeface="Arial" panose="020B0604020202020204" pitchFamily="34" charset="0"/>
                <a:cs typeface="Arial" panose="020B0604020202020204" pitchFamily="34" charset="0"/>
              </a:rPr>
              <a:t>Natural Language Processing</a:t>
            </a:r>
          </a:p>
          <a:p>
            <a:pPr eaLnBrk="1" hangingPunct="1">
              <a:spcAft>
                <a:spcPts val="525"/>
              </a:spcAft>
            </a:pPr>
            <a:r>
              <a:rPr lang="en-US" altLang="en-US" sz="700" baseline="30000">
                <a:solidFill>
                  <a:srgbClr val="1C4986"/>
                </a:solidFill>
                <a:latin typeface="Arial" panose="020B0604020202020204" pitchFamily="34" charset="0"/>
                <a:cs typeface="Arial" panose="020B0604020202020204" pitchFamily="34" charset="0"/>
              </a:rPr>
              <a:t>Machine Learning</a:t>
            </a:r>
          </a:p>
          <a:p>
            <a:pPr eaLnBrk="1" hangingPunct="1">
              <a:spcAft>
                <a:spcPts val="525"/>
              </a:spcAft>
            </a:pPr>
            <a:r>
              <a:rPr lang="en-US" altLang="en-US" sz="700" baseline="30000">
                <a:solidFill>
                  <a:srgbClr val="1C4986"/>
                </a:solidFill>
                <a:latin typeface="Arial" panose="020B0604020202020204" pitchFamily="34" charset="0"/>
                <a:cs typeface="Arial" panose="020B0604020202020204" pitchFamily="34" charset="0"/>
              </a:rPr>
              <a:t>Question Analysis</a:t>
            </a:r>
          </a:p>
          <a:p>
            <a:pPr eaLnBrk="1" hangingPunct="1">
              <a:spcAft>
                <a:spcPts val="525"/>
              </a:spcAft>
            </a:pPr>
            <a:r>
              <a:rPr lang="en-US" altLang="en-US" sz="700" baseline="30000">
                <a:solidFill>
                  <a:srgbClr val="1C4986"/>
                </a:solidFill>
                <a:latin typeface="Arial" panose="020B0604020202020204" pitchFamily="34" charset="0"/>
                <a:cs typeface="Arial" panose="020B0604020202020204" pitchFamily="34" charset="0"/>
              </a:rPr>
              <a:t>Feature Engineering</a:t>
            </a:r>
          </a:p>
          <a:p>
            <a:pPr eaLnBrk="1" hangingPunct="1">
              <a:spcAft>
                <a:spcPts val="525"/>
              </a:spcAft>
            </a:pPr>
            <a:r>
              <a:rPr lang="en-US" altLang="en-US" sz="700" baseline="30000">
                <a:solidFill>
                  <a:srgbClr val="1C4986"/>
                </a:solidFill>
                <a:latin typeface="Arial" panose="020B0604020202020204" pitchFamily="34" charset="0"/>
                <a:cs typeface="Arial" panose="020B0604020202020204" pitchFamily="34" charset="0"/>
              </a:rPr>
              <a:t>Ontology Analysis</a:t>
            </a:r>
            <a:endParaRPr lang="en-US" altLang="en-US" sz="700">
              <a:solidFill>
                <a:srgbClr val="1C4986"/>
              </a:solidFill>
              <a:latin typeface="Arial" panose="020B0604020202020204" pitchFamily="34" charset="0"/>
              <a:cs typeface="Arial" panose="020B0604020202020204" pitchFamily="34" charset="0"/>
            </a:endParaRPr>
          </a:p>
        </p:txBody>
      </p:sp>
      <p:cxnSp>
        <p:nvCxnSpPr>
          <p:cNvPr id="3" name="Straight Connector 2"/>
          <p:cNvCxnSpPr/>
          <p:nvPr/>
        </p:nvCxnSpPr>
        <p:spPr>
          <a:xfrm>
            <a:off x="1847850" y="2226470"/>
            <a:ext cx="0" cy="178594"/>
          </a:xfrm>
          <a:prstGeom prst="line">
            <a:avLst/>
          </a:prstGeom>
          <a:ln w="12700" cmpd="sng">
            <a:solidFill>
              <a:srgbClr val="1C4986"/>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sp>
        <p:nvSpPr>
          <p:cNvPr id="61" name="Title 3"/>
          <p:cNvSpPr txBox="1">
            <a:spLocks/>
          </p:cNvSpPr>
          <p:nvPr/>
        </p:nvSpPr>
        <p:spPr bwMode="auto">
          <a:xfrm>
            <a:off x="222494" y="480712"/>
            <a:ext cx="3698235" cy="306665"/>
          </a:xfrm>
          <a:prstGeom prst="rect">
            <a:avLst/>
          </a:prstGeom>
          <a:solidFill>
            <a:srgbClr val="785E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7958" tIns="48980" rIns="97958" bIns="48980" numCol="1" rtlCol="0" anchor="ctr" anchorCtr="0" compatLnSpc="1">
            <a:prstTxWarp prst="textNoShape">
              <a:avLst/>
            </a:prstTxWarp>
          </a:bodyPr>
          <a:lstStyle>
            <a:lvl1pPr algn="l" defTabSz="1087307" rtl="0" eaLnBrk="1" fontAlgn="base" hangingPunct="1">
              <a:spcBef>
                <a:spcPct val="0"/>
              </a:spcBef>
              <a:spcAft>
                <a:spcPct val="0"/>
              </a:spcAft>
              <a:defRPr sz="2667" kern="1200">
                <a:solidFill>
                  <a:srgbClr val="262626"/>
                </a:solidFill>
                <a:latin typeface="Calibri Light" pitchFamily="34" charset="0"/>
                <a:ea typeface="MS PGothic" panose="020B0600070205080204" pitchFamily="34" charset="-128"/>
                <a:cs typeface="ＭＳ Ｐゴシック" charset="0"/>
              </a:defRPr>
            </a:lvl1pPr>
            <a:lvl2pPr algn="l" defTabSz="1087307" rtl="0" eaLnBrk="1" fontAlgn="base" hangingPunct="1">
              <a:spcBef>
                <a:spcPct val="0"/>
              </a:spcBef>
              <a:spcAft>
                <a:spcPct val="0"/>
              </a:spcAft>
              <a:defRPr sz="2667">
                <a:solidFill>
                  <a:srgbClr val="262626"/>
                </a:solidFill>
                <a:latin typeface="Calibri Light" pitchFamily="34" charset="0"/>
                <a:ea typeface="MS PGothic" panose="020B0600070205080204" pitchFamily="34" charset="-128"/>
                <a:cs typeface="ＭＳ Ｐゴシック" charset="0"/>
              </a:defRPr>
            </a:lvl2pPr>
            <a:lvl3pPr algn="l" defTabSz="1087307" rtl="0" eaLnBrk="1" fontAlgn="base" hangingPunct="1">
              <a:spcBef>
                <a:spcPct val="0"/>
              </a:spcBef>
              <a:spcAft>
                <a:spcPct val="0"/>
              </a:spcAft>
              <a:defRPr sz="2667">
                <a:solidFill>
                  <a:srgbClr val="262626"/>
                </a:solidFill>
                <a:latin typeface="Calibri Light" pitchFamily="34" charset="0"/>
                <a:ea typeface="MS PGothic" panose="020B0600070205080204" pitchFamily="34" charset="-128"/>
                <a:cs typeface="ＭＳ Ｐゴシック" charset="0"/>
              </a:defRPr>
            </a:lvl3pPr>
            <a:lvl4pPr algn="l" defTabSz="1087307" rtl="0" eaLnBrk="1" fontAlgn="base" hangingPunct="1">
              <a:spcBef>
                <a:spcPct val="0"/>
              </a:spcBef>
              <a:spcAft>
                <a:spcPct val="0"/>
              </a:spcAft>
              <a:defRPr sz="2667">
                <a:solidFill>
                  <a:srgbClr val="262626"/>
                </a:solidFill>
                <a:latin typeface="Calibri Light" pitchFamily="34" charset="0"/>
                <a:ea typeface="MS PGothic" panose="020B0600070205080204" pitchFamily="34" charset="-128"/>
                <a:cs typeface="ＭＳ Ｐゴシック" charset="0"/>
              </a:defRPr>
            </a:lvl4pPr>
            <a:lvl5pPr algn="l" defTabSz="1087307" rtl="0" eaLnBrk="1" fontAlgn="base" hangingPunct="1">
              <a:spcBef>
                <a:spcPct val="0"/>
              </a:spcBef>
              <a:spcAft>
                <a:spcPct val="0"/>
              </a:spcAft>
              <a:defRPr sz="2667">
                <a:solidFill>
                  <a:srgbClr val="262626"/>
                </a:solidFill>
                <a:latin typeface="Calibri Light" pitchFamily="34" charset="0"/>
                <a:ea typeface="MS PGothic" panose="020B0600070205080204" pitchFamily="34" charset="-128"/>
                <a:cs typeface="ＭＳ Ｐゴシック" charset="0"/>
              </a:defRPr>
            </a:lvl5pPr>
            <a:lvl6pPr marL="380956" algn="l" defTabSz="1087307" rtl="0" eaLnBrk="1" fontAlgn="base" hangingPunct="1">
              <a:spcBef>
                <a:spcPct val="0"/>
              </a:spcBef>
              <a:spcAft>
                <a:spcPct val="0"/>
              </a:spcAft>
              <a:defRPr sz="3333">
                <a:solidFill>
                  <a:srgbClr val="606060"/>
                </a:solidFill>
                <a:latin typeface="Calibri Light" pitchFamily="34" charset="0"/>
              </a:defRPr>
            </a:lvl6pPr>
            <a:lvl7pPr marL="761908" algn="l" defTabSz="1087307" rtl="0" eaLnBrk="1" fontAlgn="base" hangingPunct="1">
              <a:spcBef>
                <a:spcPct val="0"/>
              </a:spcBef>
              <a:spcAft>
                <a:spcPct val="0"/>
              </a:spcAft>
              <a:defRPr sz="3333">
                <a:solidFill>
                  <a:srgbClr val="606060"/>
                </a:solidFill>
                <a:latin typeface="Calibri Light" pitchFamily="34" charset="0"/>
              </a:defRPr>
            </a:lvl7pPr>
            <a:lvl8pPr marL="1142863" algn="l" defTabSz="1087307" rtl="0" eaLnBrk="1" fontAlgn="base" hangingPunct="1">
              <a:spcBef>
                <a:spcPct val="0"/>
              </a:spcBef>
              <a:spcAft>
                <a:spcPct val="0"/>
              </a:spcAft>
              <a:defRPr sz="3333">
                <a:solidFill>
                  <a:srgbClr val="606060"/>
                </a:solidFill>
                <a:latin typeface="Calibri Light" pitchFamily="34" charset="0"/>
              </a:defRPr>
            </a:lvl8pPr>
            <a:lvl9pPr marL="1523817" algn="l" defTabSz="1087307" rtl="0" eaLnBrk="1" fontAlgn="base" hangingPunct="1">
              <a:spcBef>
                <a:spcPct val="0"/>
              </a:spcBef>
              <a:spcAft>
                <a:spcPct val="0"/>
              </a:spcAft>
              <a:defRPr sz="3333">
                <a:solidFill>
                  <a:srgbClr val="606060"/>
                </a:solidFill>
                <a:latin typeface="Calibri Light" pitchFamily="34" charset="0"/>
              </a:defRPr>
            </a:lvl9pPr>
          </a:lstStyle>
          <a:p>
            <a:pPr fontAlgn="auto">
              <a:spcAft>
                <a:spcPts val="0"/>
              </a:spcAft>
              <a:defRPr/>
            </a:pPr>
            <a:r>
              <a:rPr lang="en-US" sz="1400" b="1" cap="all" dirty="0">
                <a:solidFill>
                  <a:srgbClr val="FFFFFF"/>
                </a:solidFill>
                <a:ea typeface="+mj-ea"/>
                <a:cs typeface="+mj-cs"/>
              </a:rPr>
              <a:t>IBM Watson</a:t>
            </a:r>
          </a:p>
        </p:txBody>
      </p:sp>
    </p:spTree>
    <p:extLst>
      <p:ext uri="{BB962C8B-B14F-4D97-AF65-F5344CB8AC3E}">
        <p14:creationId xmlns:p14="http://schemas.microsoft.com/office/powerpoint/2010/main" val="1391121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txBox="1">
            <a:spLocks/>
          </p:cNvSpPr>
          <p:nvPr/>
        </p:nvSpPr>
        <p:spPr>
          <a:xfrm>
            <a:off x="1378451" y="1894960"/>
            <a:ext cx="1399823" cy="397032"/>
          </a:xfrm>
          <a:prstGeom prst="rect">
            <a:avLst/>
          </a:prstGeom>
        </p:spPr>
        <p:txBody>
          <a:bodyPr wrap="square">
            <a:spAutoFit/>
          </a:bodyPr>
          <a:lstStyle>
            <a:lvl1pPr marL="342900" indent="-342900" algn="l" defTabSz="457200" rtl="0" eaLnBrk="1" latinLnBrk="0" hangingPunct="1">
              <a:lnSpc>
                <a:spcPct val="95000"/>
              </a:lnSpc>
              <a:spcBef>
                <a:spcPts val="900"/>
              </a:spcBef>
              <a:buFont typeface="Arial"/>
              <a:buChar char="•"/>
              <a:defRPr sz="3200" b="0" i="0" kern="1200">
                <a:solidFill>
                  <a:srgbClr val="595959"/>
                </a:solidFill>
                <a:latin typeface="Helvetica Light"/>
                <a:ea typeface="+mn-ea"/>
                <a:cs typeface="Helvetica Light"/>
              </a:defRPr>
            </a:lvl1pPr>
            <a:lvl2pPr marL="742950" indent="-285750" algn="l" defTabSz="457200" rtl="0" eaLnBrk="1" latinLnBrk="0" hangingPunct="1">
              <a:lnSpc>
                <a:spcPct val="95000"/>
              </a:lnSpc>
              <a:spcBef>
                <a:spcPts val="900"/>
              </a:spcBef>
              <a:buFont typeface="Arial"/>
              <a:buChar char="–"/>
              <a:defRPr sz="2800" b="0" i="0" kern="1200">
                <a:solidFill>
                  <a:srgbClr val="595959"/>
                </a:solidFill>
                <a:latin typeface="Helvetica Light"/>
                <a:ea typeface="+mn-ea"/>
                <a:cs typeface="Helvetica Light"/>
              </a:defRPr>
            </a:lvl2pPr>
            <a:lvl3pPr marL="1143000" indent="-228600" algn="l" defTabSz="457200" rtl="0" eaLnBrk="1" latinLnBrk="0" hangingPunct="1">
              <a:lnSpc>
                <a:spcPct val="95000"/>
              </a:lnSpc>
              <a:spcBef>
                <a:spcPts val="900"/>
              </a:spcBef>
              <a:buFont typeface="Arial"/>
              <a:buChar char="•"/>
              <a:defRPr sz="2400" b="0" i="0" kern="1200">
                <a:solidFill>
                  <a:srgbClr val="595959"/>
                </a:solidFill>
                <a:latin typeface="Helvetica Light"/>
                <a:ea typeface="+mn-ea"/>
                <a:cs typeface="Helvetica Light"/>
              </a:defRPr>
            </a:lvl3pPr>
            <a:lvl4pPr marL="16002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4pPr>
            <a:lvl5pPr marL="20574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None/>
              <a:defRPr/>
            </a:pPr>
            <a:r>
              <a:rPr lang="en-US" sz="1100" dirty="0" smtClean="0">
                <a:solidFill>
                  <a:srgbClr val="EFD2FF"/>
                </a:solidFill>
                <a:latin typeface="Helvetica Light" charset="0"/>
                <a:ea typeface="Helvetica Light" charset="0"/>
                <a:cs typeface="Helvetica Light" charset="0"/>
              </a:rPr>
              <a:t>Define the </a:t>
            </a:r>
            <a:br>
              <a:rPr lang="en-US" sz="1100" dirty="0" smtClean="0">
                <a:solidFill>
                  <a:srgbClr val="EFD2FF"/>
                </a:solidFill>
                <a:latin typeface="Helvetica Light" charset="0"/>
                <a:ea typeface="Helvetica Light" charset="0"/>
                <a:cs typeface="Helvetica Light" charset="0"/>
              </a:rPr>
            </a:br>
            <a:r>
              <a:rPr lang="en-US" sz="1100" dirty="0" smtClean="0">
                <a:solidFill>
                  <a:srgbClr val="EFD2FF"/>
                </a:solidFill>
                <a:latin typeface="Helvetica Light" charset="0"/>
                <a:ea typeface="Helvetica Light" charset="0"/>
                <a:cs typeface="Helvetica Light" charset="0"/>
              </a:rPr>
              <a:t>desired outcomes</a:t>
            </a:r>
            <a:endParaRPr lang="en-US" sz="1100" dirty="0">
              <a:solidFill>
                <a:srgbClr val="EFD2FF"/>
              </a:solidFill>
              <a:latin typeface="Helvetica Light" charset="0"/>
              <a:ea typeface="Helvetica Light" charset="0"/>
              <a:cs typeface="Helvetica Light" charset="0"/>
            </a:endParaRPr>
          </a:p>
        </p:txBody>
      </p:sp>
      <p:sp>
        <p:nvSpPr>
          <p:cNvPr id="25" name="Content Placeholder 2"/>
          <p:cNvSpPr txBox="1">
            <a:spLocks/>
          </p:cNvSpPr>
          <p:nvPr/>
        </p:nvSpPr>
        <p:spPr>
          <a:xfrm>
            <a:off x="1378451" y="3458800"/>
            <a:ext cx="1399821" cy="397032"/>
          </a:xfrm>
          <a:prstGeom prst="rect">
            <a:avLst/>
          </a:prstGeom>
        </p:spPr>
        <p:txBody>
          <a:bodyPr wrap="square">
            <a:spAutoFit/>
          </a:bodyPr>
          <a:lstStyle>
            <a:lvl1pPr marL="342900" indent="-342900" algn="l" defTabSz="457200" rtl="0" eaLnBrk="1" latinLnBrk="0" hangingPunct="1">
              <a:lnSpc>
                <a:spcPct val="95000"/>
              </a:lnSpc>
              <a:spcBef>
                <a:spcPts val="900"/>
              </a:spcBef>
              <a:buFont typeface="Arial"/>
              <a:buChar char="•"/>
              <a:defRPr sz="3200" b="0" i="0" kern="1200">
                <a:solidFill>
                  <a:srgbClr val="595959"/>
                </a:solidFill>
                <a:latin typeface="Helvetica Light"/>
                <a:ea typeface="+mn-ea"/>
                <a:cs typeface="Helvetica Light"/>
              </a:defRPr>
            </a:lvl1pPr>
            <a:lvl2pPr marL="742950" indent="-285750" algn="l" defTabSz="457200" rtl="0" eaLnBrk="1" latinLnBrk="0" hangingPunct="1">
              <a:lnSpc>
                <a:spcPct val="95000"/>
              </a:lnSpc>
              <a:spcBef>
                <a:spcPts val="900"/>
              </a:spcBef>
              <a:buFont typeface="Arial"/>
              <a:buChar char="–"/>
              <a:defRPr sz="2800" b="0" i="0" kern="1200">
                <a:solidFill>
                  <a:srgbClr val="595959"/>
                </a:solidFill>
                <a:latin typeface="Helvetica Light"/>
                <a:ea typeface="+mn-ea"/>
                <a:cs typeface="Helvetica Light"/>
              </a:defRPr>
            </a:lvl2pPr>
            <a:lvl3pPr marL="1143000" indent="-228600" algn="l" defTabSz="457200" rtl="0" eaLnBrk="1" latinLnBrk="0" hangingPunct="1">
              <a:lnSpc>
                <a:spcPct val="95000"/>
              </a:lnSpc>
              <a:spcBef>
                <a:spcPts val="900"/>
              </a:spcBef>
              <a:buFont typeface="Arial"/>
              <a:buChar char="•"/>
              <a:defRPr sz="2400" b="0" i="0" kern="1200">
                <a:solidFill>
                  <a:srgbClr val="595959"/>
                </a:solidFill>
                <a:latin typeface="Helvetica Light"/>
                <a:ea typeface="+mn-ea"/>
                <a:cs typeface="Helvetica Light"/>
              </a:defRPr>
            </a:lvl3pPr>
            <a:lvl4pPr marL="16002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4pPr>
            <a:lvl5pPr marL="20574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None/>
              <a:defRPr/>
            </a:pPr>
            <a:r>
              <a:rPr lang="en-US" sz="1100" dirty="0" smtClean="0">
                <a:solidFill>
                  <a:srgbClr val="EFD2FF"/>
                </a:solidFill>
                <a:latin typeface="Helvetica Light" charset="0"/>
                <a:ea typeface="Helvetica Light" charset="0"/>
                <a:cs typeface="Helvetica Light" charset="0"/>
              </a:rPr>
              <a:t>Enhance and expand</a:t>
            </a:r>
            <a:endParaRPr lang="en-US" sz="1100" dirty="0">
              <a:solidFill>
                <a:srgbClr val="EFD2FF"/>
              </a:solidFill>
              <a:latin typeface="Helvetica Light" charset="0"/>
              <a:ea typeface="Helvetica Light" charset="0"/>
              <a:cs typeface="Helvetica Light" charset="0"/>
            </a:endParaRPr>
          </a:p>
        </p:txBody>
      </p:sp>
      <p:sp>
        <p:nvSpPr>
          <p:cNvPr id="26" name="Content Placeholder 2"/>
          <p:cNvSpPr txBox="1">
            <a:spLocks/>
          </p:cNvSpPr>
          <p:nvPr/>
        </p:nvSpPr>
        <p:spPr>
          <a:xfrm>
            <a:off x="1378451" y="2935640"/>
            <a:ext cx="1344890" cy="399853"/>
          </a:xfrm>
          <a:prstGeom prst="rect">
            <a:avLst/>
          </a:prstGeom>
        </p:spPr>
        <p:txBody>
          <a:bodyPr wrap="square">
            <a:spAutoFit/>
          </a:bodyPr>
          <a:lstStyle>
            <a:lvl1pPr marL="342900" indent="-342900" algn="l" defTabSz="457200" rtl="0" eaLnBrk="1" latinLnBrk="0" hangingPunct="1">
              <a:lnSpc>
                <a:spcPct val="95000"/>
              </a:lnSpc>
              <a:spcBef>
                <a:spcPts val="900"/>
              </a:spcBef>
              <a:buFont typeface="Arial"/>
              <a:buChar char="•"/>
              <a:defRPr sz="3200" b="0" i="0" kern="1200">
                <a:solidFill>
                  <a:srgbClr val="595959"/>
                </a:solidFill>
                <a:latin typeface="Helvetica Light"/>
                <a:ea typeface="+mn-ea"/>
                <a:cs typeface="Helvetica Light"/>
              </a:defRPr>
            </a:lvl1pPr>
            <a:lvl2pPr marL="742950" indent="-285750" algn="l" defTabSz="457200" rtl="0" eaLnBrk="1" latinLnBrk="0" hangingPunct="1">
              <a:lnSpc>
                <a:spcPct val="95000"/>
              </a:lnSpc>
              <a:spcBef>
                <a:spcPts val="900"/>
              </a:spcBef>
              <a:buFont typeface="Arial"/>
              <a:buChar char="–"/>
              <a:defRPr sz="2800" b="0" i="0" kern="1200">
                <a:solidFill>
                  <a:srgbClr val="595959"/>
                </a:solidFill>
                <a:latin typeface="Helvetica Light"/>
                <a:ea typeface="+mn-ea"/>
                <a:cs typeface="Helvetica Light"/>
              </a:defRPr>
            </a:lvl2pPr>
            <a:lvl3pPr marL="1143000" indent="-228600" algn="l" defTabSz="457200" rtl="0" eaLnBrk="1" latinLnBrk="0" hangingPunct="1">
              <a:lnSpc>
                <a:spcPct val="95000"/>
              </a:lnSpc>
              <a:spcBef>
                <a:spcPts val="900"/>
              </a:spcBef>
              <a:buFont typeface="Arial"/>
              <a:buChar char="•"/>
              <a:defRPr sz="2400" b="0" i="0" kern="1200">
                <a:solidFill>
                  <a:srgbClr val="595959"/>
                </a:solidFill>
                <a:latin typeface="Helvetica Light"/>
                <a:ea typeface="+mn-ea"/>
                <a:cs typeface="Helvetica Light"/>
              </a:defRPr>
            </a:lvl3pPr>
            <a:lvl4pPr marL="16002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4pPr>
            <a:lvl5pPr marL="20574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None/>
              <a:defRPr/>
            </a:pPr>
            <a:r>
              <a:rPr lang="en-US" sz="1100" dirty="0" smtClean="0">
                <a:solidFill>
                  <a:srgbClr val="EFD2FF"/>
                </a:solidFill>
                <a:latin typeface="Helvetica Light" charset="0"/>
                <a:ea typeface="Helvetica Light" charset="0"/>
                <a:cs typeface="Helvetica Light" charset="0"/>
              </a:rPr>
              <a:t>Ready the organization</a:t>
            </a:r>
            <a:endParaRPr lang="en-US" sz="1100" dirty="0">
              <a:solidFill>
                <a:srgbClr val="EFD2FF"/>
              </a:solidFill>
              <a:latin typeface="Helvetica Light" charset="0"/>
              <a:ea typeface="Helvetica Light" charset="0"/>
              <a:cs typeface="Helvetica Light" charset="0"/>
            </a:endParaRPr>
          </a:p>
        </p:txBody>
      </p:sp>
      <p:sp>
        <p:nvSpPr>
          <p:cNvPr id="3" name="Slide Number Placeholder 2"/>
          <p:cNvSpPr>
            <a:spLocks noGrp="1"/>
          </p:cNvSpPr>
          <p:nvPr>
            <p:ph type="sldNum" sz="quarter" idx="12"/>
          </p:nvPr>
        </p:nvSpPr>
        <p:spPr/>
        <p:txBody>
          <a:bodyPr/>
          <a:lstStyle/>
          <a:p>
            <a:fld id="{01302894-A134-AC4C-A538-B5EF7886A786}" type="slidenum">
              <a:rPr lang="en-US" smtClean="0">
                <a:latin typeface="Helvetica Neue Light"/>
                <a:cs typeface="Helvetica Neue Light"/>
              </a:rPr>
              <a:t>5</a:t>
            </a:fld>
            <a:endParaRPr lang="en-US" dirty="0">
              <a:latin typeface="Helvetica Neue Light"/>
              <a:cs typeface="Helvetica Neue Light"/>
            </a:endParaRPr>
          </a:p>
        </p:txBody>
      </p:sp>
      <p:sp>
        <p:nvSpPr>
          <p:cNvPr id="68" name="Content Placeholder 2"/>
          <p:cNvSpPr txBox="1">
            <a:spLocks/>
          </p:cNvSpPr>
          <p:nvPr/>
        </p:nvSpPr>
        <p:spPr>
          <a:xfrm>
            <a:off x="1378451" y="2415300"/>
            <a:ext cx="1399823" cy="399853"/>
          </a:xfrm>
          <a:prstGeom prst="rect">
            <a:avLst/>
          </a:prstGeom>
        </p:spPr>
        <p:txBody>
          <a:bodyPr wrap="square">
            <a:spAutoFit/>
          </a:bodyPr>
          <a:lstStyle>
            <a:lvl1pPr marL="342900" indent="-342900" algn="l" defTabSz="457200" rtl="0" eaLnBrk="1" latinLnBrk="0" hangingPunct="1">
              <a:lnSpc>
                <a:spcPct val="95000"/>
              </a:lnSpc>
              <a:spcBef>
                <a:spcPts val="900"/>
              </a:spcBef>
              <a:buFont typeface="Arial"/>
              <a:buChar char="•"/>
              <a:defRPr sz="3200" b="0" i="0" kern="1200">
                <a:solidFill>
                  <a:srgbClr val="595959"/>
                </a:solidFill>
                <a:latin typeface="Helvetica Light"/>
                <a:ea typeface="+mn-ea"/>
                <a:cs typeface="Helvetica Light"/>
              </a:defRPr>
            </a:lvl1pPr>
            <a:lvl2pPr marL="742950" indent="-285750" algn="l" defTabSz="457200" rtl="0" eaLnBrk="1" latinLnBrk="0" hangingPunct="1">
              <a:lnSpc>
                <a:spcPct val="95000"/>
              </a:lnSpc>
              <a:spcBef>
                <a:spcPts val="900"/>
              </a:spcBef>
              <a:buFont typeface="Arial"/>
              <a:buChar char="–"/>
              <a:defRPr sz="2800" b="0" i="0" kern="1200">
                <a:solidFill>
                  <a:srgbClr val="595959"/>
                </a:solidFill>
                <a:latin typeface="Helvetica Light"/>
                <a:ea typeface="+mn-ea"/>
                <a:cs typeface="Helvetica Light"/>
              </a:defRPr>
            </a:lvl2pPr>
            <a:lvl3pPr marL="1143000" indent="-228600" algn="l" defTabSz="457200" rtl="0" eaLnBrk="1" latinLnBrk="0" hangingPunct="1">
              <a:lnSpc>
                <a:spcPct val="95000"/>
              </a:lnSpc>
              <a:spcBef>
                <a:spcPts val="900"/>
              </a:spcBef>
              <a:buFont typeface="Arial"/>
              <a:buChar char="•"/>
              <a:defRPr sz="2400" b="0" i="0" kern="1200">
                <a:solidFill>
                  <a:srgbClr val="595959"/>
                </a:solidFill>
                <a:latin typeface="Helvetica Light"/>
                <a:ea typeface="+mn-ea"/>
                <a:cs typeface="Helvetica Light"/>
              </a:defRPr>
            </a:lvl3pPr>
            <a:lvl4pPr marL="16002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4pPr>
            <a:lvl5pPr marL="20574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None/>
              <a:defRPr/>
            </a:pPr>
            <a:r>
              <a:rPr lang="en-US" sz="1100" dirty="0" smtClean="0">
                <a:solidFill>
                  <a:srgbClr val="EFD2FF"/>
                </a:solidFill>
                <a:latin typeface="Helvetica Light" charset="0"/>
                <a:ea typeface="Helvetica Light" charset="0"/>
                <a:cs typeface="Helvetica Light" charset="0"/>
              </a:rPr>
              <a:t>Assess your </a:t>
            </a:r>
            <a:br>
              <a:rPr lang="en-US" sz="1100" dirty="0" smtClean="0">
                <a:solidFill>
                  <a:srgbClr val="EFD2FF"/>
                </a:solidFill>
                <a:latin typeface="Helvetica Light" charset="0"/>
                <a:ea typeface="Helvetica Light" charset="0"/>
                <a:cs typeface="Helvetica Light" charset="0"/>
              </a:rPr>
            </a:br>
            <a:r>
              <a:rPr lang="en-US" sz="1100" dirty="0" smtClean="0">
                <a:solidFill>
                  <a:srgbClr val="EFD2FF"/>
                </a:solidFill>
                <a:latin typeface="Helvetica Light" charset="0"/>
                <a:ea typeface="Helvetica Light" charset="0"/>
                <a:cs typeface="Helvetica Light" charset="0"/>
              </a:rPr>
              <a:t>data needs</a:t>
            </a:r>
            <a:endParaRPr lang="en-US" sz="1100" dirty="0">
              <a:solidFill>
                <a:srgbClr val="EFD2FF"/>
              </a:solidFill>
              <a:latin typeface="Helvetica Light" charset="0"/>
              <a:ea typeface="Helvetica Light" charset="0"/>
              <a:cs typeface="Helvetica Light" charset="0"/>
            </a:endParaRPr>
          </a:p>
        </p:txBody>
      </p:sp>
      <p:cxnSp>
        <p:nvCxnSpPr>
          <p:cNvPr id="16" name="Straight Connector 15"/>
          <p:cNvCxnSpPr/>
          <p:nvPr/>
        </p:nvCxnSpPr>
        <p:spPr>
          <a:xfrm>
            <a:off x="1378451" y="2340879"/>
            <a:ext cx="1435790" cy="0"/>
          </a:xfrm>
          <a:prstGeom prst="line">
            <a:avLst/>
          </a:prstGeom>
          <a:ln w="6350">
            <a:solidFill>
              <a:srgbClr val="724097"/>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378451" y="2855874"/>
            <a:ext cx="1444927" cy="0"/>
          </a:xfrm>
          <a:prstGeom prst="line">
            <a:avLst/>
          </a:prstGeom>
          <a:ln w="6350">
            <a:solidFill>
              <a:srgbClr val="724097"/>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1378451" y="3392098"/>
            <a:ext cx="1454065" cy="0"/>
          </a:xfrm>
          <a:prstGeom prst="line">
            <a:avLst/>
          </a:prstGeom>
          <a:ln w="6350">
            <a:solidFill>
              <a:srgbClr val="724097"/>
            </a:solidFill>
          </a:ln>
        </p:spPr>
        <p:style>
          <a:lnRef idx="2">
            <a:schemeClr val="accent1"/>
          </a:lnRef>
          <a:fillRef idx="0">
            <a:schemeClr val="accent1"/>
          </a:fillRef>
          <a:effectRef idx="1">
            <a:schemeClr val="accent1"/>
          </a:effectRef>
          <a:fontRef idx="minor">
            <a:schemeClr val="tx1"/>
          </a:fontRef>
        </p:style>
      </p:cxnSp>
      <p:sp>
        <p:nvSpPr>
          <p:cNvPr id="31" name="Content Placeholder 2"/>
          <p:cNvSpPr txBox="1">
            <a:spLocks/>
          </p:cNvSpPr>
          <p:nvPr/>
        </p:nvSpPr>
        <p:spPr>
          <a:xfrm>
            <a:off x="4220654" y="1182061"/>
            <a:ext cx="1538450" cy="451406"/>
          </a:xfrm>
          <a:prstGeom prst="rect">
            <a:avLst/>
          </a:prstGeom>
        </p:spPr>
        <p:txBody>
          <a:bodyPr wrap="square">
            <a:spAutoFit/>
          </a:bodyPr>
          <a:lstStyle>
            <a:lvl1pPr marL="342900" indent="-342900" algn="l" defTabSz="457200" rtl="0" eaLnBrk="1" latinLnBrk="0" hangingPunct="1">
              <a:lnSpc>
                <a:spcPct val="95000"/>
              </a:lnSpc>
              <a:spcBef>
                <a:spcPts val="900"/>
              </a:spcBef>
              <a:buFont typeface="Arial"/>
              <a:buChar char="•"/>
              <a:defRPr sz="3200" b="0" i="0" kern="1200">
                <a:solidFill>
                  <a:srgbClr val="595959"/>
                </a:solidFill>
                <a:latin typeface="Helvetica Light"/>
                <a:ea typeface="+mn-ea"/>
                <a:cs typeface="Helvetica Light"/>
              </a:defRPr>
            </a:lvl1pPr>
            <a:lvl2pPr marL="742950" indent="-285750" algn="l" defTabSz="457200" rtl="0" eaLnBrk="1" latinLnBrk="0" hangingPunct="1">
              <a:lnSpc>
                <a:spcPct val="95000"/>
              </a:lnSpc>
              <a:spcBef>
                <a:spcPts val="900"/>
              </a:spcBef>
              <a:buFont typeface="Arial"/>
              <a:buChar char="–"/>
              <a:defRPr sz="2800" b="0" i="0" kern="1200">
                <a:solidFill>
                  <a:srgbClr val="595959"/>
                </a:solidFill>
                <a:latin typeface="Helvetica Light"/>
                <a:ea typeface="+mn-ea"/>
                <a:cs typeface="Helvetica Light"/>
              </a:defRPr>
            </a:lvl2pPr>
            <a:lvl3pPr marL="1143000" indent="-228600" algn="l" defTabSz="457200" rtl="0" eaLnBrk="1" latinLnBrk="0" hangingPunct="1">
              <a:lnSpc>
                <a:spcPct val="95000"/>
              </a:lnSpc>
              <a:spcBef>
                <a:spcPts val="900"/>
              </a:spcBef>
              <a:buFont typeface="Arial"/>
              <a:buChar char="•"/>
              <a:defRPr sz="2400" b="0" i="0" kern="1200">
                <a:solidFill>
                  <a:srgbClr val="595959"/>
                </a:solidFill>
                <a:latin typeface="Helvetica Light"/>
                <a:ea typeface="+mn-ea"/>
                <a:cs typeface="Helvetica Light"/>
              </a:defRPr>
            </a:lvl3pPr>
            <a:lvl4pPr marL="16002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4pPr>
            <a:lvl5pPr marL="20574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400"/>
              </a:lnSpc>
              <a:spcBef>
                <a:spcPts val="0"/>
              </a:spcBef>
              <a:buNone/>
              <a:defRPr/>
            </a:pPr>
            <a:r>
              <a:rPr lang="en-US" sz="1200" dirty="0" smtClean="0">
                <a:solidFill>
                  <a:srgbClr val="FFFFFF"/>
                </a:solidFill>
                <a:latin typeface="Helvetica Light" charset="0"/>
                <a:ea typeface="Helvetica Light" charset="0"/>
                <a:cs typeface="Helvetica Light" charset="0"/>
              </a:rPr>
              <a:t>TAKE COGNITIVE ACTIONS</a:t>
            </a:r>
            <a:endParaRPr lang="en-US" sz="1200" dirty="0">
              <a:solidFill>
                <a:srgbClr val="FFFFFF"/>
              </a:solidFill>
              <a:latin typeface="Helvetica Light" charset="0"/>
              <a:ea typeface="Helvetica Light" charset="0"/>
              <a:cs typeface="Helvetica Light" charset="0"/>
            </a:endParaRPr>
          </a:p>
        </p:txBody>
      </p:sp>
      <p:sp>
        <p:nvSpPr>
          <p:cNvPr id="23" name="Content Placeholder 2"/>
          <p:cNvSpPr txBox="1">
            <a:spLocks/>
          </p:cNvSpPr>
          <p:nvPr/>
        </p:nvSpPr>
        <p:spPr>
          <a:xfrm>
            <a:off x="1380470" y="3962178"/>
            <a:ext cx="1529193" cy="399853"/>
          </a:xfrm>
          <a:prstGeom prst="rect">
            <a:avLst/>
          </a:prstGeom>
        </p:spPr>
        <p:txBody>
          <a:bodyPr wrap="square">
            <a:spAutoFit/>
          </a:bodyPr>
          <a:lstStyle>
            <a:lvl1pPr marL="342900" indent="-342900" algn="l" defTabSz="457200" rtl="0" eaLnBrk="1" latinLnBrk="0" hangingPunct="1">
              <a:lnSpc>
                <a:spcPct val="95000"/>
              </a:lnSpc>
              <a:spcBef>
                <a:spcPts val="900"/>
              </a:spcBef>
              <a:buFont typeface="Arial"/>
              <a:buChar char="•"/>
              <a:defRPr sz="3200" b="0" i="0" kern="1200">
                <a:solidFill>
                  <a:srgbClr val="595959"/>
                </a:solidFill>
                <a:latin typeface="Helvetica Light"/>
                <a:ea typeface="+mn-ea"/>
                <a:cs typeface="Helvetica Light"/>
              </a:defRPr>
            </a:lvl1pPr>
            <a:lvl2pPr marL="742950" indent="-285750" algn="l" defTabSz="457200" rtl="0" eaLnBrk="1" latinLnBrk="0" hangingPunct="1">
              <a:lnSpc>
                <a:spcPct val="95000"/>
              </a:lnSpc>
              <a:spcBef>
                <a:spcPts val="900"/>
              </a:spcBef>
              <a:buFont typeface="Arial"/>
              <a:buChar char="–"/>
              <a:defRPr sz="2800" b="0" i="0" kern="1200">
                <a:solidFill>
                  <a:srgbClr val="595959"/>
                </a:solidFill>
                <a:latin typeface="Helvetica Light"/>
                <a:ea typeface="+mn-ea"/>
                <a:cs typeface="Helvetica Light"/>
              </a:defRPr>
            </a:lvl2pPr>
            <a:lvl3pPr marL="1143000" indent="-228600" algn="l" defTabSz="457200" rtl="0" eaLnBrk="1" latinLnBrk="0" hangingPunct="1">
              <a:lnSpc>
                <a:spcPct val="95000"/>
              </a:lnSpc>
              <a:spcBef>
                <a:spcPts val="900"/>
              </a:spcBef>
              <a:buFont typeface="Arial"/>
              <a:buChar char="•"/>
              <a:defRPr sz="2400" b="0" i="0" kern="1200">
                <a:solidFill>
                  <a:srgbClr val="595959"/>
                </a:solidFill>
                <a:latin typeface="Helvetica Light"/>
                <a:ea typeface="+mn-ea"/>
                <a:cs typeface="Helvetica Light"/>
              </a:defRPr>
            </a:lvl3pPr>
            <a:lvl4pPr marL="16002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4pPr>
            <a:lvl5pPr marL="20574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None/>
              <a:defRPr/>
            </a:pPr>
            <a:r>
              <a:rPr lang="en-US" sz="1100" dirty="0" smtClean="0">
                <a:solidFill>
                  <a:srgbClr val="EFD2FF"/>
                </a:solidFill>
                <a:latin typeface="Helvetica Light" charset="0"/>
                <a:ea typeface="Helvetica Light" charset="0"/>
                <a:cs typeface="Helvetica Light" charset="0"/>
              </a:rPr>
              <a:t>Assess infrastructure along the way</a:t>
            </a:r>
            <a:endParaRPr lang="en-US" sz="1100" dirty="0">
              <a:solidFill>
                <a:srgbClr val="EFD2FF"/>
              </a:solidFill>
              <a:latin typeface="Helvetica Light" charset="0"/>
              <a:ea typeface="Helvetica Light" charset="0"/>
              <a:cs typeface="Helvetica Light" charset="0"/>
            </a:endParaRPr>
          </a:p>
        </p:txBody>
      </p:sp>
      <p:cxnSp>
        <p:nvCxnSpPr>
          <p:cNvPr id="32" name="Straight Connector 31"/>
          <p:cNvCxnSpPr/>
          <p:nvPr/>
        </p:nvCxnSpPr>
        <p:spPr>
          <a:xfrm>
            <a:off x="1380470" y="3895476"/>
            <a:ext cx="1452046" cy="0"/>
          </a:xfrm>
          <a:prstGeom prst="line">
            <a:avLst/>
          </a:prstGeom>
          <a:ln w="6350">
            <a:solidFill>
              <a:srgbClr val="724097"/>
            </a:solidFill>
          </a:ln>
        </p:spPr>
        <p:style>
          <a:lnRef idx="2">
            <a:schemeClr val="accent1"/>
          </a:lnRef>
          <a:fillRef idx="0">
            <a:schemeClr val="accent1"/>
          </a:fillRef>
          <a:effectRef idx="1">
            <a:schemeClr val="accent1"/>
          </a:effectRef>
          <a:fontRef idx="minor">
            <a:schemeClr val="tx1"/>
          </a:fontRef>
        </p:style>
      </p:cxnSp>
      <p:sp>
        <p:nvSpPr>
          <p:cNvPr id="33" name="Title 2"/>
          <p:cNvSpPr txBox="1">
            <a:spLocks/>
          </p:cNvSpPr>
          <p:nvPr/>
        </p:nvSpPr>
        <p:spPr>
          <a:xfrm>
            <a:off x="227012" y="179388"/>
            <a:ext cx="5055405" cy="835444"/>
          </a:xfrm>
          <a:prstGeom prst="rect">
            <a:avLst/>
          </a:prstGeom>
        </p:spPr>
        <p:txBody>
          <a:bodyPr vert="horz" lIns="0" tIns="0" rIns="0" bIns="0" rtlCol="0" anchor="t" anchorCtr="0">
            <a:noAutofit/>
          </a:bodyPr>
          <a:lstStyle>
            <a:lvl1pPr algn="l" defTabSz="457200" rtl="0" eaLnBrk="1" latinLnBrk="0" hangingPunct="1">
              <a:spcBef>
                <a:spcPct val="0"/>
              </a:spcBef>
              <a:buNone/>
              <a:defRPr sz="1600" kern="1200">
                <a:solidFill>
                  <a:srgbClr val="FFFFFF"/>
                </a:solidFill>
                <a:latin typeface="Arial"/>
                <a:ea typeface="+mj-ea"/>
                <a:cs typeface="Arial"/>
              </a:defRPr>
            </a:lvl1pPr>
          </a:lstStyle>
          <a:p>
            <a:pPr>
              <a:lnSpc>
                <a:spcPts val="2600"/>
              </a:lnSpc>
            </a:pPr>
            <a:r>
              <a:rPr lang="en-US" sz="2400" dirty="0" smtClean="0">
                <a:solidFill>
                  <a:schemeClr val="bg1"/>
                </a:solidFill>
                <a:latin typeface="Helvetica Light" charset="0"/>
                <a:ea typeface="Helvetica Light" charset="0"/>
                <a:cs typeface="Helvetica Light" charset="0"/>
              </a:rPr>
              <a:t>Build toward </a:t>
            </a:r>
            <a:r>
              <a:rPr lang="en-US" sz="2400" dirty="0" smtClean="0">
                <a:solidFill>
                  <a:srgbClr val="EFD2FF"/>
                </a:solidFill>
                <a:latin typeface="Helvetica Light" charset="0"/>
                <a:ea typeface="Helvetica Light" charset="0"/>
                <a:cs typeface="Helvetica Light" charset="0"/>
              </a:rPr>
              <a:t>outcomes and actions. </a:t>
            </a:r>
            <a:endParaRPr lang="en-US" sz="2400" dirty="0">
              <a:latin typeface="HelvNeue for IBM Light" charset="0"/>
              <a:ea typeface="HelvNeue for IBM Light" charset="0"/>
              <a:cs typeface="HelvNeue for IBM Light" charset="0"/>
            </a:endParaRPr>
          </a:p>
        </p:txBody>
      </p:sp>
      <p:sp>
        <p:nvSpPr>
          <p:cNvPr id="12" name="Rectangle 11"/>
          <p:cNvSpPr/>
          <p:nvPr/>
        </p:nvSpPr>
        <p:spPr>
          <a:xfrm>
            <a:off x="1093319" y="4659427"/>
            <a:ext cx="6855328" cy="67270"/>
          </a:xfrm>
          <a:prstGeom prst="rect">
            <a:avLst/>
          </a:prstGeom>
          <a:solidFill>
            <a:srgbClr val="724097"/>
          </a:solidFill>
        </p:spPr>
        <p:txBody>
          <a:bodyPr wrap="square" lIns="0" tIns="0" rIns="0" bIns="0" rtlCol="0" anchor="ctr">
            <a:noAutofit/>
          </a:bodyPr>
          <a:lstStyle/>
          <a:p>
            <a:pPr algn="ctr"/>
            <a:endParaRPr lang="en-US" sz="1200" dirty="0">
              <a:solidFill>
                <a:srgbClr val="FFFFFF"/>
              </a:solidFill>
              <a:latin typeface="Arial"/>
              <a:cs typeface="Arial"/>
            </a:endParaRPr>
          </a:p>
        </p:txBody>
      </p:sp>
      <p:cxnSp>
        <p:nvCxnSpPr>
          <p:cNvPr id="14" name="Straight Connector 13"/>
          <p:cNvCxnSpPr/>
          <p:nvPr/>
        </p:nvCxnSpPr>
        <p:spPr>
          <a:xfrm flipV="1">
            <a:off x="4220654" y="1229193"/>
            <a:ext cx="0" cy="3445386"/>
          </a:xfrm>
          <a:prstGeom prst="line">
            <a:avLst/>
          </a:prstGeom>
          <a:ln w="3175">
            <a:solidFill>
              <a:srgbClr val="724097"/>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220654" y="1658479"/>
            <a:ext cx="1387332" cy="0"/>
          </a:xfrm>
          <a:prstGeom prst="line">
            <a:avLst/>
          </a:prstGeom>
          <a:ln>
            <a:solidFill>
              <a:srgbClr val="724097"/>
            </a:solidFill>
          </a:ln>
          <a:effectLst/>
        </p:spPr>
        <p:style>
          <a:lnRef idx="2">
            <a:schemeClr val="accent1"/>
          </a:lnRef>
          <a:fillRef idx="0">
            <a:schemeClr val="accent1"/>
          </a:fillRef>
          <a:effectRef idx="1">
            <a:schemeClr val="accent1"/>
          </a:effectRef>
          <a:fontRef idx="minor">
            <a:schemeClr val="tx1"/>
          </a:fontRef>
        </p:style>
      </p:cxnSp>
      <p:sp>
        <p:nvSpPr>
          <p:cNvPr id="56" name="Content Placeholder 2"/>
          <p:cNvSpPr txBox="1">
            <a:spLocks/>
          </p:cNvSpPr>
          <p:nvPr/>
        </p:nvSpPr>
        <p:spPr>
          <a:xfrm>
            <a:off x="1093319" y="1182061"/>
            <a:ext cx="2278922" cy="451406"/>
          </a:xfrm>
          <a:prstGeom prst="rect">
            <a:avLst/>
          </a:prstGeom>
        </p:spPr>
        <p:txBody>
          <a:bodyPr wrap="square">
            <a:spAutoFit/>
          </a:bodyPr>
          <a:lstStyle>
            <a:lvl1pPr marL="342900" indent="-342900" algn="l" defTabSz="457200" rtl="0" eaLnBrk="1" latinLnBrk="0" hangingPunct="1">
              <a:lnSpc>
                <a:spcPct val="95000"/>
              </a:lnSpc>
              <a:spcBef>
                <a:spcPts val="900"/>
              </a:spcBef>
              <a:buFont typeface="Arial"/>
              <a:buChar char="•"/>
              <a:defRPr sz="3200" b="0" i="0" kern="1200">
                <a:solidFill>
                  <a:srgbClr val="595959"/>
                </a:solidFill>
                <a:latin typeface="Helvetica Light"/>
                <a:ea typeface="+mn-ea"/>
                <a:cs typeface="Helvetica Light"/>
              </a:defRPr>
            </a:lvl1pPr>
            <a:lvl2pPr marL="742950" indent="-285750" algn="l" defTabSz="457200" rtl="0" eaLnBrk="1" latinLnBrk="0" hangingPunct="1">
              <a:lnSpc>
                <a:spcPct val="95000"/>
              </a:lnSpc>
              <a:spcBef>
                <a:spcPts val="900"/>
              </a:spcBef>
              <a:buFont typeface="Arial"/>
              <a:buChar char="–"/>
              <a:defRPr sz="2800" b="0" i="0" kern="1200">
                <a:solidFill>
                  <a:srgbClr val="595959"/>
                </a:solidFill>
                <a:latin typeface="Helvetica Light"/>
                <a:ea typeface="+mn-ea"/>
                <a:cs typeface="Helvetica Light"/>
              </a:defRPr>
            </a:lvl2pPr>
            <a:lvl3pPr marL="1143000" indent="-228600" algn="l" defTabSz="457200" rtl="0" eaLnBrk="1" latinLnBrk="0" hangingPunct="1">
              <a:lnSpc>
                <a:spcPct val="95000"/>
              </a:lnSpc>
              <a:spcBef>
                <a:spcPts val="900"/>
              </a:spcBef>
              <a:buFont typeface="Arial"/>
              <a:buChar char="•"/>
              <a:defRPr sz="2400" b="0" i="0" kern="1200">
                <a:solidFill>
                  <a:srgbClr val="595959"/>
                </a:solidFill>
                <a:latin typeface="Helvetica Light"/>
                <a:ea typeface="+mn-ea"/>
                <a:cs typeface="Helvetica Light"/>
              </a:defRPr>
            </a:lvl3pPr>
            <a:lvl4pPr marL="16002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4pPr>
            <a:lvl5pPr marL="20574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400"/>
              </a:lnSpc>
              <a:spcBef>
                <a:spcPts val="0"/>
              </a:spcBef>
              <a:buNone/>
              <a:defRPr/>
            </a:pPr>
            <a:r>
              <a:rPr lang="en-US" sz="1200" dirty="0">
                <a:solidFill>
                  <a:srgbClr val="FFFFFF"/>
                </a:solidFill>
                <a:latin typeface="Helvetica Light" charset="0"/>
                <a:ea typeface="Helvetica Light" charset="0"/>
                <a:cs typeface="Helvetica Light" charset="0"/>
              </a:rPr>
              <a:t>BUILD YOUR COGNITIVE </a:t>
            </a:r>
            <a:r>
              <a:rPr lang="en-US" sz="1200" dirty="0" smtClean="0">
                <a:solidFill>
                  <a:srgbClr val="FFFFFF"/>
                </a:solidFill>
                <a:latin typeface="Helvetica Light" charset="0"/>
                <a:ea typeface="Helvetica Light" charset="0"/>
                <a:cs typeface="Helvetica Light" charset="0"/>
              </a:rPr>
              <a:t>BUSINESS STRATEGY</a:t>
            </a:r>
            <a:endParaRPr lang="en-US" sz="1200" dirty="0">
              <a:solidFill>
                <a:srgbClr val="FFFFFF"/>
              </a:solidFill>
              <a:latin typeface="Helvetica Light" charset="0"/>
              <a:ea typeface="Helvetica Light" charset="0"/>
              <a:cs typeface="Helvetica Light" charset="0"/>
            </a:endParaRPr>
          </a:p>
        </p:txBody>
      </p:sp>
      <p:cxnSp>
        <p:nvCxnSpPr>
          <p:cNvPr id="57" name="Straight Connector 56"/>
          <p:cNvCxnSpPr/>
          <p:nvPr/>
        </p:nvCxnSpPr>
        <p:spPr>
          <a:xfrm flipV="1">
            <a:off x="1093319" y="1229193"/>
            <a:ext cx="0" cy="3445386"/>
          </a:xfrm>
          <a:prstGeom prst="line">
            <a:avLst/>
          </a:prstGeom>
          <a:ln w="3175">
            <a:solidFill>
              <a:srgbClr val="724097"/>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1093319" y="1658479"/>
            <a:ext cx="1913946" cy="0"/>
          </a:xfrm>
          <a:prstGeom prst="line">
            <a:avLst/>
          </a:prstGeom>
          <a:ln>
            <a:solidFill>
              <a:srgbClr val="724097"/>
            </a:solidFill>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4565089" y="1153297"/>
            <a:ext cx="3160703" cy="3343008"/>
            <a:chOff x="4698901" y="1153297"/>
            <a:chExt cx="3160703" cy="3343008"/>
          </a:xfrm>
        </p:grpSpPr>
        <p:cxnSp>
          <p:nvCxnSpPr>
            <p:cNvPr id="80" name="Straight Connector 79"/>
            <p:cNvCxnSpPr/>
            <p:nvPr/>
          </p:nvCxnSpPr>
          <p:spPr>
            <a:xfrm flipH="1">
              <a:off x="6013570" y="2054854"/>
              <a:ext cx="465449" cy="350579"/>
            </a:xfrm>
            <a:prstGeom prst="line">
              <a:avLst/>
            </a:prstGeom>
            <a:ln>
              <a:solidFill>
                <a:srgbClr val="4079BE"/>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6019211" y="3105809"/>
              <a:ext cx="465449" cy="350579"/>
            </a:xfrm>
            <a:prstGeom prst="line">
              <a:avLst/>
            </a:prstGeom>
            <a:ln>
              <a:solidFill>
                <a:srgbClr val="5AA8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076870" y="2690063"/>
              <a:ext cx="0" cy="331622"/>
            </a:xfrm>
            <a:prstGeom prst="line">
              <a:avLst/>
            </a:prstGeom>
            <a:ln>
              <a:solidFill>
                <a:srgbClr val="008571"/>
              </a:solidFill>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4698901" y="2003346"/>
              <a:ext cx="1547394" cy="1547393"/>
              <a:chOff x="3969669" y="2314477"/>
              <a:chExt cx="1547394" cy="1547393"/>
            </a:xfrm>
          </p:grpSpPr>
          <p:sp>
            <p:nvSpPr>
              <p:cNvPr id="35" name="Oval 34"/>
              <p:cNvSpPr/>
              <p:nvPr/>
            </p:nvSpPr>
            <p:spPr>
              <a:xfrm>
                <a:off x="3969670" y="2314477"/>
                <a:ext cx="1547393" cy="1547393"/>
              </a:xfrm>
              <a:prstGeom prst="ellipse">
                <a:avLst/>
              </a:prstGeom>
              <a:solidFill>
                <a:srgbClr val="4079BE"/>
              </a:solidFill>
              <a:ln w="19050" cmpd="sng">
                <a:noFill/>
              </a:ln>
            </p:spPr>
            <p:txBody>
              <a:bodyPr wrap="square" lIns="0" tIns="0" rIns="0" bIns="0" rtlCol="0" anchor="ctr">
                <a:noAutofit/>
              </a:bodyPr>
              <a:lstStyle/>
              <a:p>
                <a:pPr algn="ctr"/>
                <a:endParaRPr lang="en-US" sz="1200" dirty="0">
                  <a:solidFill>
                    <a:schemeClr val="bg1"/>
                  </a:solidFill>
                  <a:latin typeface="Helvetica Neue Light"/>
                  <a:cs typeface="Helvetica Neue Light"/>
                </a:endParaRPr>
              </a:p>
            </p:txBody>
          </p:sp>
          <p:sp>
            <p:nvSpPr>
              <p:cNvPr id="27" name="Content Placeholder 2"/>
              <p:cNvSpPr txBox="1">
                <a:spLocks/>
              </p:cNvSpPr>
              <p:nvPr/>
            </p:nvSpPr>
            <p:spPr>
              <a:xfrm>
                <a:off x="3969669" y="2726087"/>
                <a:ext cx="1547394" cy="813941"/>
              </a:xfrm>
              <a:prstGeom prst="rect">
                <a:avLst/>
              </a:prstGeom>
            </p:spPr>
            <p:txBody>
              <a:bodyPr vert="horz" wrap="square" lIns="91440" tIns="45720" rIns="91440" bIns="45720" rtlCol="0">
                <a:spAutoFit/>
              </a:bodyPr>
              <a:lstStyle>
                <a:lvl1pPr marL="342900" indent="-342900" algn="l" defTabSz="457200" rtl="0" eaLnBrk="1" latinLnBrk="0" hangingPunct="1">
                  <a:lnSpc>
                    <a:spcPct val="95000"/>
                  </a:lnSpc>
                  <a:spcBef>
                    <a:spcPts val="900"/>
                  </a:spcBef>
                  <a:buFont typeface="Arial"/>
                  <a:buChar char="•"/>
                  <a:defRPr sz="3200" b="0" i="0" kern="1200">
                    <a:solidFill>
                      <a:srgbClr val="595959"/>
                    </a:solidFill>
                    <a:latin typeface="Helvetica Light"/>
                    <a:ea typeface="+mn-ea"/>
                    <a:cs typeface="Helvetica Light"/>
                  </a:defRPr>
                </a:lvl1pPr>
                <a:lvl2pPr marL="742950" indent="-285750" algn="l" defTabSz="457200" rtl="0" eaLnBrk="1" latinLnBrk="0" hangingPunct="1">
                  <a:lnSpc>
                    <a:spcPct val="95000"/>
                  </a:lnSpc>
                  <a:spcBef>
                    <a:spcPts val="900"/>
                  </a:spcBef>
                  <a:buFont typeface="Arial"/>
                  <a:buChar char="–"/>
                  <a:defRPr sz="2800" b="0" i="0" kern="1200">
                    <a:solidFill>
                      <a:srgbClr val="595959"/>
                    </a:solidFill>
                    <a:latin typeface="Helvetica Light"/>
                    <a:ea typeface="+mn-ea"/>
                    <a:cs typeface="Helvetica Light"/>
                  </a:defRPr>
                </a:lvl2pPr>
                <a:lvl3pPr marL="1143000" indent="-228600" algn="l" defTabSz="457200" rtl="0" eaLnBrk="1" latinLnBrk="0" hangingPunct="1">
                  <a:lnSpc>
                    <a:spcPct val="95000"/>
                  </a:lnSpc>
                  <a:spcBef>
                    <a:spcPts val="900"/>
                  </a:spcBef>
                  <a:buFont typeface="Arial"/>
                  <a:buChar char="•"/>
                  <a:defRPr sz="2400" b="0" i="0" kern="1200">
                    <a:solidFill>
                      <a:srgbClr val="595959"/>
                    </a:solidFill>
                    <a:latin typeface="Helvetica Light"/>
                    <a:ea typeface="+mn-ea"/>
                    <a:cs typeface="Helvetica Light"/>
                  </a:defRPr>
                </a:lvl3pPr>
                <a:lvl4pPr marL="16002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4pPr>
                <a:lvl5pPr marL="20574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1100" b="1" dirty="0">
                    <a:solidFill>
                      <a:srgbClr val="FFFFFF"/>
                    </a:solidFill>
                    <a:latin typeface="Helvetica" charset="0"/>
                    <a:ea typeface="Helvetica" charset="0"/>
                    <a:cs typeface="Helvetica" charset="0"/>
                  </a:rPr>
                  <a:t>Build cognitive </a:t>
                </a:r>
                <a:r>
                  <a:rPr lang="en-US" sz="1100" b="1" dirty="0" smtClean="0">
                    <a:solidFill>
                      <a:srgbClr val="FFFFFF"/>
                    </a:solidFill>
                    <a:latin typeface="Helvetica" charset="0"/>
                    <a:ea typeface="Helvetica" charset="0"/>
                    <a:cs typeface="Helvetica" charset="0"/>
                  </a:rPr>
                  <a:t/>
                </a:r>
                <a:br>
                  <a:rPr lang="en-US" sz="1100" b="1" dirty="0" smtClean="0">
                    <a:solidFill>
                      <a:srgbClr val="FFFFFF"/>
                    </a:solidFill>
                    <a:latin typeface="Helvetica" charset="0"/>
                    <a:ea typeface="Helvetica" charset="0"/>
                    <a:cs typeface="Helvetica" charset="0"/>
                  </a:rPr>
                </a:br>
                <a:r>
                  <a:rPr lang="en-US" sz="1100" b="1" dirty="0" smtClean="0">
                    <a:solidFill>
                      <a:srgbClr val="FFFFFF"/>
                    </a:solidFill>
                    <a:latin typeface="Helvetica" charset="0"/>
                    <a:ea typeface="Helvetica" charset="0"/>
                    <a:cs typeface="Helvetica" charset="0"/>
                  </a:rPr>
                  <a:t>apps.</a:t>
                </a:r>
              </a:p>
              <a:p>
                <a:pPr marL="0" indent="0" algn="ctr">
                  <a:spcBef>
                    <a:spcPts val="0"/>
                  </a:spcBef>
                  <a:spcAft>
                    <a:spcPts val="600"/>
                  </a:spcAft>
                  <a:buNone/>
                </a:pPr>
                <a:r>
                  <a:rPr lang="en-US" sz="1100" dirty="0" smtClean="0">
                    <a:solidFill>
                      <a:srgbClr val="FFFFFF"/>
                    </a:solidFill>
                    <a:latin typeface="Helvetica Light" charset="0"/>
                    <a:ea typeface="Helvetica Light" charset="0"/>
                    <a:cs typeface="Helvetica Light" charset="0"/>
                  </a:rPr>
                  <a:t>IBM </a:t>
                </a:r>
                <a:r>
                  <a:rPr lang="en-US" sz="1100" dirty="0">
                    <a:solidFill>
                      <a:srgbClr val="FFFFFF"/>
                    </a:solidFill>
                    <a:latin typeface="Helvetica Light" charset="0"/>
                    <a:ea typeface="Helvetica Light" charset="0"/>
                    <a:cs typeface="Helvetica Light" charset="0"/>
                  </a:rPr>
                  <a:t>as your</a:t>
                </a:r>
                <a:br>
                  <a:rPr lang="en-US" sz="1100" dirty="0">
                    <a:solidFill>
                      <a:srgbClr val="FFFFFF"/>
                    </a:solidFill>
                    <a:latin typeface="Helvetica Light" charset="0"/>
                    <a:ea typeface="Helvetica Light" charset="0"/>
                    <a:cs typeface="Helvetica Light" charset="0"/>
                  </a:rPr>
                </a:br>
                <a:r>
                  <a:rPr lang="en-US" sz="1100" dirty="0" smtClean="0">
                    <a:solidFill>
                      <a:srgbClr val="FFFFFF"/>
                    </a:solidFill>
                    <a:latin typeface="Helvetica Light" charset="0"/>
                    <a:ea typeface="Helvetica Light" charset="0"/>
                    <a:cs typeface="Helvetica Light" charset="0"/>
                  </a:rPr>
                  <a:t>platform</a:t>
                </a:r>
                <a:endParaRPr lang="en-US" sz="1100" dirty="0">
                  <a:solidFill>
                    <a:srgbClr val="FFFFFF"/>
                  </a:solidFill>
                  <a:latin typeface="Helvetica Light" charset="0"/>
                  <a:ea typeface="Helvetica Light" charset="0"/>
                  <a:cs typeface="Helvetica Light" charset="0"/>
                </a:endParaRPr>
              </a:p>
            </p:txBody>
          </p:sp>
        </p:grpSp>
        <p:sp>
          <p:nvSpPr>
            <p:cNvPr id="75" name="Oval 74"/>
            <p:cNvSpPr/>
            <p:nvPr/>
          </p:nvSpPr>
          <p:spPr>
            <a:xfrm>
              <a:off x="6303174" y="1153297"/>
              <a:ext cx="1547393" cy="1547393"/>
            </a:xfrm>
            <a:prstGeom prst="ellipse">
              <a:avLst/>
            </a:prstGeom>
            <a:solidFill>
              <a:srgbClr val="008571"/>
            </a:solidFill>
            <a:ln w="19050" cmpd="sng">
              <a:noFill/>
            </a:ln>
          </p:spPr>
          <p:txBody>
            <a:bodyPr wrap="square" lIns="0" tIns="0" rIns="0" bIns="0" rtlCol="0" anchor="ctr">
              <a:noAutofit/>
            </a:bodyPr>
            <a:lstStyle/>
            <a:p>
              <a:pPr algn="ctr"/>
              <a:endParaRPr lang="en-US" sz="1200" dirty="0">
                <a:solidFill>
                  <a:schemeClr val="bg1"/>
                </a:solidFill>
                <a:latin typeface="Helvetica Neue Light"/>
                <a:cs typeface="Helvetica Neue Light"/>
              </a:endParaRPr>
            </a:p>
          </p:txBody>
        </p:sp>
        <p:sp>
          <p:nvSpPr>
            <p:cNvPr id="29" name="Content Placeholder 2"/>
            <p:cNvSpPr txBox="1">
              <a:spLocks/>
            </p:cNvSpPr>
            <p:nvPr/>
          </p:nvSpPr>
          <p:spPr>
            <a:xfrm>
              <a:off x="6313973" y="1479691"/>
              <a:ext cx="1536594" cy="813941"/>
            </a:xfrm>
            <a:prstGeom prst="rect">
              <a:avLst/>
            </a:prstGeom>
          </p:spPr>
          <p:txBody>
            <a:bodyPr vert="horz" wrap="square" lIns="91440" tIns="45720" rIns="91440" bIns="45720" rtlCol="0">
              <a:spAutoFit/>
            </a:bodyPr>
            <a:lstStyle>
              <a:lvl1pPr marL="342900" indent="-342900" algn="l" defTabSz="457200" rtl="0" eaLnBrk="1" latinLnBrk="0" hangingPunct="1">
                <a:lnSpc>
                  <a:spcPct val="95000"/>
                </a:lnSpc>
                <a:spcBef>
                  <a:spcPts val="900"/>
                </a:spcBef>
                <a:buFont typeface="Arial"/>
                <a:buChar char="•"/>
                <a:defRPr sz="3200" b="0" i="0" kern="1200">
                  <a:solidFill>
                    <a:srgbClr val="595959"/>
                  </a:solidFill>
                  <a:latin typeface="Helvetica Light"/>
                  <a:ea typeface="+mn-ea"/>
                  <a:cs typeface="Helvetica Light"/>
                </a:defRPr>
              </a:lvl1pPr>
              <a:lvl2pPr marL="742950" indent="-285750" algn="l" defTabSz="457200" rtl="0" eaLnBrk="1" latinLnBrk="0" hangingPunct="1">
                <a:lnSpc>
                  <a:spcPct val="95000"/>
                </a:lnSpc>
                <a:spcBef>
                  <a:spcPts val="900"/>
                </a:spcBef>
                <a:buFont typeface="Arial"/>
                <a:buChar char="–"/>
                <a:defRPr sz="2800" b="0" i="0" kern="1200">
                  <a:solidFill>
                    <a:srgbClr val="595959"/>
                  </a:solidFill>
                  <a:latin typeface="Helvetica Light"/>
                  <a:ea typeface="+mn-ea"/>
                  <a:cs typeface="Helvetica Light"/>
                </a:defRPr>
              </a:lvl2pPr>
              <a:lvl3pPr marL="1143000" indent="-228600" algn="l" defTabSz="457200" rtl="0" eaLnBrk="1" latinLnBrk="0" hangingPunct="1">
                <a:lnSpc>
                  <a:spcPct val="95000"/>
                </a:lnSpc>
                <a:spcBef>
                  <a:spcPts val="900"/>
                </a:spcBef>
                <a:buFont typeface="Arial"/>
                <a:buChar char="•"/>
                <a:defRPr sz="2400" b="0" i="0" kern="1200">
                  <a:solidFill>
                    <a:srgbClr val="595959"/>
                  </a:solidFill>
                  <a:latin typeface="Helvetica Light"/>
                  <a:ea typeface="+mn-ea"/>
                  <a:cs typeface="Helvetica Light"/>
                </a:defRPr>
              </a:lvl3pPr>
              <a:lvl4pPr marL="16002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4pPr>
              <a:lvl5pPr marL="20574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None/>
              </a:pPr>
              <a:r>
                <a:rPr lang="en-US" sz="1100" b="1" dirty="0" smtClean="0">
                  <a:solidFill>
                    <a:srgbClr val="FFFFFF"/>
                  </a:solidFill>
                  <a:latin typeface="Helvetica" charset="0"/>
                  <a:ea typeface="Helvetica" charset="0"/>
                  <a:cs typeface="Helvetica" charset="0"/>
                </a:rPr>
                <a:t>Create</a:t>
              </a:r>
              <a:r>
                <a:rPr lang="en-US" sz="1100" b="1" dirty="0">
                  <a:solidFill>
                    <a:srgbClr val="FFFFFF"/>
                  </a:solidFill>
                  <a:latin typeface="Helvetica" charset="0"/>
                  <a:ea typeface="Helvetica" charset="0"/>
                  <a:cs typeface="Helvetica" charset="0"/>
                </a:rPr>
                <a:t> </a:t>
              </a:r>
              <a:r>
                <a:rPr lang="en-US" sz="1100" b="1" dirty="0" smtClean="0">
                  <a:solidFill>
                    <a:srgbClr val="FFFFFF"/>
                  </a:solidFill>
                  <a:latin typeface="Helvetica" charset="0"/>
                  <a:ea typeface="Helvetica" charset="0"/>
                  <a:cs typeface="Helvetica" charset="0"/>
                </a:rPr>
                <a:t>a </a:t>
              </a:r>
              <a:br>
                <a:rPr lang="en-US" sz="1100" b="1" dirty="0" smtClean="0">
                  <a:solidFill>
                    <a:srgbClr val="FFFFFF"/>
                  </a:solidFill>
                  <a:latin typeface="Helvetica" charset="0"/>
                  <a:ea typeface="Helvetica" charset="0"/>
                  <a:cs typeface="Helvetica" charset="0"/>
                </a:rPr>
              </a:br>
              <a:r>
                <a:rPr lang="en-US" sz="1100" b="1" dirty="0" smtClean="0">
                  <a:solidFill>
                    <a:srgbClr val="FFFFFF"/>
                  </a:solidFill>
                  <a:latin typeface="Helvetica" charset="0"/>
                  <a:ea typeface="Helvetica" charset="0"/>
                  <a:cs typeface="Helvetica" charset="0"/>
                </a:rPr>
                <a:t>cognitive system.</a:t>
              </a:r>
              <a:endParaRPr lang="en-US" sz="1100" b="1" dirty="0">
                <a:solidFill>
                  <a:srgbClr val="FFFFFF"/>
                </a:solidFill>
                <a:latin typeface="Helvetica" charset="0"/>
                <a:ea typeface="Helvetica" charset="0"/>
                <a:cs typeface="Helvetica" charset="0"/>
              </a:endParaRPr>
            </a:p>
            <a:p>
              <a:pPr marL="0" indent="0" algn="ctr">
                <a:spcBef>
                  <a:spcPts val="0"/>
                </a:spcBef>
                <a:spcAft>
                  <a:spcPts val="600"/>
                </a:spcAft>
                <a:buNone/>
              </a:pPr>
              <a:r>
                <a:rPr lang="en-US" sz="1100" dirty="0">
                  <a:solidFill>
                    <a:srgbClr val="FFFFFF"/>
                  </a:solidFill>
                  <a:latin typeface="Helvetica Light" charset="0"/>
                  <a:ea typeface="Helvetica Light" charset="0"/>
                  <a:cs typeface="Helvetica Light" charset="0"/>
                </a:rPr>
                <a:t>IBM </a:t>
              </a:r>
              <a:r>
                <a:rPr lang="en-US" sz="1100" dirty="0" smtClean="0">
                  <a:solidFill>
                    <a:srgbClr val="FFFFFF"/>
                  </a:solidFill>
                  <a:latin typeface="Helvetica Light" charset="0"/>
                  <a:ea typeface="Helvetica Light" charset="0"/>
                  <a:cs typeface="Helvetica Light" charset="0"/>
                </a:rPr>
                <a:t>as your </a:t>
              </a:r>
              <a:br>
                <a:rPr lang="en-US" sz="1100" dirty="0" smtClean="0">
                  <a:solidFill>
                    <a:srgbClr val="FFFFFF"/>
                  </a:solidFill>
                  <a:latin typeface="Helvetica Light" charset="0"/>
                  <a:ea typeface="Helvetica Light" charset="0"/>
                  <a:cs typeface="Helvetica Light" charset="0"/>
                </a:rPr>
              </a:br>
              <a:r>
                <a:rPr lang="en-US" sz="1100" dirty="0" smtClean="0">
                  <a:solidFill>
                    <a:srgbClr val="FFFFFF"/>
                  </a:solidFill>
                  <a:latin typeface="Helvetica Light" charset="0"/>
                  <a:ea typeface="Helvetica Light" charset="0"/>
                  <a:cs typeface="Helvetica Light" charset="0"/>
                </a:rPr>
                <a:t>team member.</a:t>
              </a:r>
              <a:endParaRPr lang="en-US" sz="1100" dirty="0">
                <a:solidFill>
                  <a:srgbClr val="FFFFFF"/>
                </a:solidFill>
                <a:latin typeface="Helvetica Light" charset="0"/>
                <a:ea typeface="Helvetica Light" charset="0"/>
                <a:cs typeface="Helvetica Light" charset="0"/>
              </a:endParaRPr>
            </a:p>
          </p:txBody>
        </p:sp>
        <p:grpSp>
          <p:nvGrpSpPr>
            <p:cNvPr id="7" name="Group 6"/>
            <p:cNvGrpSpPr/>
            <p:nvPr/>
          </p:nvGrpSpPr>
          <p:grpSpPr>
            <a:xfrm>
              <a:off x="6312210" y="2948912"/>
              <a:ext cx="1547394" cy="1547393"/>
              <a:chOff x="5857534" y="3104620"/>
              <a:chExt cx="1547394" cy="1547393"/>
            </a:xfrm>
          </p:grpSpPr>
          <p:sp>
            <p:nvSpPr>
              <p:cNvPr id="34" name="Oval 33"/>
              <p:cNvSpPr/>
              <p:nvPr/>
            </p:nvSpPr>
            <p:spPr>
              <a:xfrm>
                <a:off x="5857535" y="3104620"/>
                <a:ext cx="1547393" cy="1547393"/>
              </a:xfrm>
              <a:prstGeom prst="ellipse">
                <a:avLst/>
              </a:prstGeom>
              <a:solidFill>
                <a:srgbClr val="5AA800"/>
              </a:solidFill>
              <a:ln w="19050" cmpd="sng">
                <a:noFill/>
              </a:ln>
            </p:spPr>
            <p:txBody>
              <a:bodyPr wrap="square" lIns="0" tIns="0" rIns="0" bIns="0" rtlCol="0" anchor="ctr">
                <a:noAutofit/>
              </a:bodyPr>
              <a:lstStyle/>
              <a:p>
                <a:pPr algn="ctr"/>
                <a:endParaRPr lang="en-US" sz="1200" dirty="0">
                  <a:solidFill>
                    <a:schemeClr val="bg1"/>
                  </a:solidFill>
                  <a:latin typeface="Helvetica Neue Light"/>
                  <a:cs typeface="Helvetica Neue Light"/>
                </a:endParaRPr>
              </a:p>
            </p:txBody>
          </p:sp>
          <p:sp>
            <p:nvSpPr>
              <p:cNvPr id="28" name="Content Placeholder 2"/>
              <p:cNvSpPr txBox="1">
                <a:spLocks/>
              </p:cNvSpPr>
              <p:nvPr/>
            </p:nvSpPr>
            <p:spPr>
              <a:xfrm>
                <a:off x="5857534" y="3431289"/>
                <a:ext cx="1547394" cy="973343"/>
              </a:xfrm>
              <a:prstGeom prst="rect">
                <a:avLst/>
              </a:prstGeom>
            </p:spPr>
            <p:txBody>
              <a:bodyPr vert="horz" wrap="square" lIns="91440" tIns="45720" rIns="91440" bIns="45720" rtlCol="0">
                <a:spAutoFit/>
              </a:bodyPr>
              <a:lstStyle>
                <a:lvl1pPr marL="342900" indent="-342900" algn="l" defTabSz="457200" rtl="0" eaLnBrk="1" latinLnBrk="0" hangingPunct="1">
                  <a:lnSpc>
                    <a:spcPct val="95000"/>
                  </a:lnSpc>
                  <a:spcBef>
                    <a:spcPts val="900"/>
                  </a:spcBef>
                  <a:buFont typeface="Arial"/>
                  <a:buChar char="•"/>
                  <a:defRPr sz="3200" b="0" i="0" kern="1200">
                    <a:solidFill>
                      <a:srgbClr val="595959"/>
                    </a:solidFill>
                    <a:latin typeface="Helvetica Light"/>
                    <a:ea typeface="+mn-ea"/>
                    <a:cs typeface="Helvetica Light"/>
                  </a:defRPr>
                </a:lvl1pPr>
                <a:lvl2pPr marL="742950" indent="-285750" algn="l" defTabSz="457200" rtl="0" eaLnBrk="1" latinLnBrk="0" hangingPunct="1">
                  <a:lnSpc>
                    <a:spcPct val="95000"/>
                  </a:lnSpc>
                  <a:spcBef>
                    <a:spcPts val="900"/>
                  </a:spcBef>
                  <a:buFont typeface="Arial"/>
                  <a:buChar char="–"/>
                  <a:defRPr sz="2800" b="0" i="0" kern="1200">
                    <a:solidFill>
                      <a:srgbClr val="595959"/>
                    </a:solidFill>
                    <a:latin typeface="Helvetica Light"/>
                    <a:ea typeface="+mn-ea"/>
                    <a:cs typeface="Helvetica Light"/>
                  </a:defRPr>
                </a:lvl2pPr>
                <a:lvl3pPr marL="1143000" indent="-228600" algn="l" defTabSz="457200" rtl="0" eaLnBrk="1" latinLnBrk="0" hangingPunct="1">
                  <a:lnSpc>
                    <a:spcPct val="95000"/>
                  </a:lnSpc>
                  <a:spcBef>
                    <a:spcPts val="900"/>
                  </a:spcBef>
                  <a:buFont typeface="Arial"/>
                  <a:buChar char="•"/>
                  <a:defRPr sz="2400" b="0" i="0" kern="1200">
                    <a:solidFill>
                      <a:srgbClr val="595959"/>
                    </a:solidFill>
                    <a:latin typeface="Helvetica Light"/>
                    <a:ea typeface="+mn-ea"/>
                    <a:cs typeface="Helvetica Light"/>
                  </a:defRPr>
                </a:lvl3pPr>
                <a:lvl4pPr marL="16002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4pPr>
                <a:lvl5pPr marL="2057400" indent="-228600" algn="l" defTabSz="457200" rtl="0" eaLnBrk="1" latinLnBrk="0" hangingPunct="1">
                  <a:lnSpc>
                    <a:spcPct val="95000"/>
                  </a:lnSpc>
                  <a:spcBef>
                    <a:spcPts val="900"/>
                  </a:spcBef>
                  <a:buFont typeface="Arial"/>
                  <a:buChar char="»"/>
                  <a:defRPr sz="2000" b="0" i="0" kern="1200">
                    <a:solidFill>
                      <a:srgbClr val="595959"/>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600"/>
                  </a:spcAft>
                  <a:buFont typeface="Arial"/>
                  <a:buNone/>
                </a:pPr>
                <a:r>
                  <a:rPr lang="en-US" sz="1100" b="1" dirty="0" smtClean="0">
                    <a:solidFill>
                      <a:srgbClr val="FFFFFF"/>
                    </a:solidFill>
                    <a:latin typeface="Helvetica" charset="0"/>
                    <a:ea typeface="Helvetica" charset="0"/>
                    <a:cs typeface="Helvetica" charset="0"/>
                  </a:rPr>
                  <a:t>Give workflows</a:t>
                </a:r>
                <a:br>
                  <a:rPr lang="en-US" sz="1100" b="1" dirty="0" smtClean="0">
                    <a:solidFill>
                      <a:srgbClr val="FFFFFF"/>
                    </a:solidFill>
                    <a:latin typeface="Helvetica" charset="0"/>
                    <a:ea typeface="Helvetica" charset="0"/>
                    <a:cs typeface="Helvetica" charset="0"/>
                  </a:rPr>
                </a:br>
                <a:r>
                  <a:rPr lang="en-US" sz="1100" b="1" dirty="0" smtClean="0">
                    <a:solidFill>
                      <a:srgbClr val="FFFFFF"/>
                    </a:solidFill>
                    <a:latin typeface="Helvetica" charset="0"/>
                    <a:ea typeface="Helvetica" charset="0"/>
                    <a:cs typeface="Helvetica" charset="0"/>
                  </a:rPr>
                  <a:t>cognitive </a:t>
                </a:r>
                <a:br>
                  <a:rPr lang="en-US" sz="1100" b="1" dirty="0" smtClean="0">
                    <a:solidFill>
                      <a:srgbClr val="FFFFFF"/>
                    </a:solidFill>
                    <a:latin typeface="Helvetica" charset="0"/>
                    <a:ea typeface="Helvetica" charset="0"/>
                    <a:cs typeface="Helvetica" charset="0"/>
                  </a:rPr>
                </a:br>
                <a:r>
                  <a:rPr lang="en-US" sz="1100" b="1" dirty="0" smtClean="0">
                    <a:solidFill>
                      <a:srgbClr val="FFFFFF"/>
                    </a:solidFill>
                    <a:latin typeface="Helvetica" charset="0"/>
                    <a:ea typeface="Helvetica" charset="0"/>
                    <a:cs typeface="Helvetica" charset="0"/>
                  </a:rPr>
                  <a:t>capabilities.</a:t>
                </a:r>
                <a:endParaRPr lang="en-US" sz="1100" b="1" dirty="0">
                  <a:solidFill>
                    <a:srgbClr val="FFFFFF"/>
                  </a:solidFill>
                  <a:latin typeface="Helvetica" charset="0"/>
                  <a:ea typeface="Helvetica" charset="0"/>
                  <a:cs typeface="Helvetica" charset="0"/>
                </a:endParaRPr>
              </a:p>
              <a:p>
                <a:pPr marL="0" indent="0" algn="ctr">
                  <a:spcBef>
                    <a:spcPts val="0"/>
                  </a:spcBef>
                  <a:spcAft>
                    <a:spcPts val="600"/>
                  </a:spcAft>
                  <a:buFont typeface="Arial"/>
                  <a:buNone/>
                </a:pPr>
                <a:r>
                  <a:rPr lang="en-US" sz="1100" dirty="0" smtClean="0">
                    <a:solidFill>
                      <a:srgbClr val="FFFFFF"/>
                    </a:solidFill>
                    <a:latin typeface="Helvetica Light" charset="0"/>
                    <a:ea typeface="Helvetica Light" charset="0"/>
                    <a:cs typeface="Helvetica Light" charset="0"/>
                  </a:rPr>
                  <a:t>IBM as your</a:t>
                </a:r>
                <a:br>
                  <a:rPr lang="en-US" sz="1100" dirty="0" smtClean="0">
                    <a:solidFill>
                      <a:srgbClr val="FFFFFF"/>
                    </a:solidFill>
                    <a:latin typeface="Helvetica Light" charset="0"/>
                    <a:ea typeface="Helvetica Light" charset="0"/>
                    <a:cs typeface="Helvetica Light" charset="0"/>
                  </a:rPr>
                </a:br>
                <a:r>
                  <a:rPr lang="en-US" sz="1100" dirty="0" smtClean="0">
                    <a:solidFill>
                      <a:srgbClr val="FFFFFF"/>
                    </a:solidFill>
                    <a:latin typeface="Helvetica Light" charset="0"/>
                    <a:ea typeface="Helvetica Light" charset="0"/>
                    <a:cs typeface="Helvetica Light" charset="0"/>
                  </a:rPr>
                  <a:t>provider</a:t>
                </a:r>
                <a:endParaRPr lang="en-US" sz="1100" dirty="0">
                  <a:solidFill>
                    <a:srgbClr val="FFFFFF"/>
                  </a:solidFill>
                  <a:latin typeface="Helvetica Light" charset="0"/>
                  <a:ea typeface="Helvetica Light" charset="0"/>
                  <a:cs typeface="Helvetica Light" charset="0"/>
                </a:endParaRPr>
              </a:p>
            </p:txBody>
          </p:sp>
        </p:grpSp>
        <p:sp>
          <p:nvSpPr>
            <p:cNvPr id="78" name="Oval 77"/>
            <p:cNvSpPr/>
            <p:nvPr/>
          </p:nvSpPr>
          <p:spPr>
            <a:xfrm>
              <a:off x="6296254" y="2106970"/>
              <a:ext cx="98812" cy="98812"/>
            </a:xfrm>
            <a:prstGeom prst="ellipse">
              <a:avLst/>
            </a:prstGeom>
            <a:solidFill>
              <a:schemeClr val="tx2"/>
            </a:solidFill>
            <a:ln w="19050">
              <a:solidFill>
                <a:srgbClr val="4079BE"/>
              </a:solidFill>
            </a:ln>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82" name="Oval 81"/>
            <p:cNvSpPr/>
            <p:nvPr/>
          </p:nvSpPr>
          <p:spPr>
            <a:xfrm>
              <a:off x="7027464" y="2902889"/>
              <a:ext cx="98812" cy="98812"/>
            </a:xfrm>
            <a:prstGeom prst="ellipse">
              <a:avLst/>
            </a:prstGeom>
            <a:solidFill>
              <a:schemeClr val="tx2"/>
            </a:solidFill>
            <a:ln w="19050">
              <a:solidFill>
                <a:srgbClr val="008571"/>
              </a:solidFill>
            </a:ln>
          </p:spPr>
          <p:txBody>
            <a:bodyPr wrap="square" lIns="0" tIns="0" rIns="0" bIns="0" rtlCol="0" anchor="ctr">
              <a:noAutofit/>
            </a:bodyPr>
            <a:lstStyle/>
            <a:p>
              <a:pPr algn="ctr"/>
              <a:endParaRPr lang="en-US" sz="1200" dirty="0">
                <a:solidFill>
                  <a:srgbClr val="FFFFFF"/>
                </a:solidFill>
                <a:latin typeface="Arial"/>
                <a:cs typeface="Arial"/>
              </a:endParaRPr>
            </a:p>
          </p:txBody>
        </p:sp>
        <p:sp>
          <p:nvSpPr>
            <p:cNvPr id="83" name="Oval 82"/>
            <p:cNvSpPr/>
            <p:nvPr/>
          </p:nvSpPr>
          <p:spPr>
            <a:xfrm>
              <a:off x="6076033" y="3131129"/>
              <a:ext cx="98812" cy="98812"/>
            </a:xfrm>
            <a:prstGeom prst="ellipse">
              <a:avLst/>
            </a:prstGeom>
            <a:solidFill>
              <a:schemeClr val="tx2"/>
            </a:solidFill>
            <a:ln w="19050">
              <a:solidFill>
                <a:srgbClr val="5AA800"/>
              </a:solidFill>
            </a:ln>
          </p:spPr>
          <p:txBody>
            <a:bodyPr wrap="square" lIns="0" tIns="0" rIns="0" bIns="0" rtlCol="0" anchor="ctr">
              <a:noAutofit/>
            </a:bodyPr>
            <a:lstStyle/>
            <a:p>
              <a:pPr algn="ctr"/>
              <a:endParaRPr lang="en-US" sz="1200" dirty="0">
                <a:solidFill>
                  <a:srgbClr val="FFFFFF"/>
                </a:solidFill>
                <a:latin typeface="Arial"/>
                <a:cs typeface="Arial"/>
              </a:endParaRPr>
            </a:p>
          </p:txBody>
        </p:sp>
      </p:grpSp>
    </p:spTree>
    <p:extLst>
      <p:ext uri="{BB962C8B-B14F-4D97-AF65-F5344CB8AC3E}">
        <p14:creationId xmlns:p14="http://schemas.microsoft.com/office/powerpoint/2010/main" val="164793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7AC6BCF2-F03F-3C4B-BF86-397D27E6754B}" type="slidenum">
              <a:rPr lang="en-US" smtClean="0"/>
              <a:pPr/>
              <a:t>6</a:t>
            </a:fld>
            <a:endParaRPr lang="en-US"/>
          </a:p>
        </p:txBody>
      </p:sp>
      <p:sp>
        <p:nvSpPr>
          <p:cNvPr id="62" name="TextBox 61"/>
          <p:cNvSpPr txBox="1"/>
          <p:nvPr/>
        </p:nvSpPr>
        <p:spPr>
          <a:xfrm>
            <a:off x="6553575" y="4145638"/>
            <a:ext cx="1024472" cy="207749"/>
          </a:xfrm>
          <a:prstGeom prst="rect">
            <a:avLst/>
          </a:prstGeom>
          <a:noFill/>
        </p:spPr>
        <p:txBody>
          <a:bodyPr wrap="square" lIns="68580" tIns="34290" rIns="68580" bIns="34290" rtlCol="0">
            <a:spAutoFit/>
          </a:bodyPr>
          <a:lstStyle>
            <a:defPPr>
              <a:defRPr lang="en-US"/>
            </a:defPPr>
            <a:lvl1pPr algn="r">
              <a:defRPr sz="1200">
                <a:latin typeface="+mj-lt"/>
              </a:defRPr>
            </a:lvl1pPr>
          </a:lstStyle>
          <a:p>
            <a:pPr algn="ctr"/>
            <a:r>
              <a:rPr lang="en-US" sz="900" b="1" dirty="0">
                <a:latin typeface="Calibri" charset="0"/>
                <a:ea typeface="Calibri" charset="0"/>
                <a:cs typeface="Calibri" charset="0"/>
              </a:rPr>
              <a:t>Work Complexity </a:t>
            </a:r>
          </a:p>
        </p:txBody>
      </p:sp>
      <p:sp>
        <p:nvSpPr>
          <p:cNvPr id="64" name="TextBox 63"/>
          <p:cNvSpPr txBox="1"/>
          <p:nvPr/>
        </p:nvSpPr>
        <p:spPr>
          <a:xfrm rot="16200000">
            <a:off x="4303238" y="2720346"/>
            <a:ext cx="1319174" cy="207749"/>
          </a:xfrm>
          <a:prstGeom prst="rect">
            <a:avLst/>
          </a:prstGeom>
          <a:noFill/>
        </p:spPr>
        <p:txBody>
          <a:bodyPr wrap="square" lIns="68580" tIns="34290" rIns="68580" bIns="34290" rtlCol="0">
            <a:spAutoFit/>
          </a:bodyPr>
          <a:lstStyle/>
          <a:p>
            <a:r>
              <a:rPr lang="en-US" sz="900" b="1" dirty="0">
                <a:latin typeface="Calibri" charset="0"/>
                <a:ea typeface="Calibri" charset="0"/>
                <a:cs typeface="Calibri" charset="0"/>
              </a:rPr>
              <a:t>Knowledge Complexity </a:t>
            </a:r>
          </a:p>
        </p:txBody>
      </p:sp>
      <p:sp>
        <p:nvSpPr>
          <p:cNvPr id="66" name="TextBox 65"/>
          <p:cNvSpPr txBox="1"/>
          <p:nvPr/>
        </p:nvSpPr>
        <p:spPr>
          <a:xfrm>
            <a:off x="4215096" y="1845318"/>
            <a:ext cx="869248" cy="346249"/>
          </a:xfrm>
          <a:prstGeom prst="rect">
            <a:avLst/>
          </a:prstGeom>
          <a:noFill/>
        </p:spPr>
        <p:txBody>
          <a:bodyPr wrap="square" lIns="68580" tIns="34290" rIns="68580" bIns="34290" rtlCol="0">
            <a:spAutoFit/>
          </a:bodyPr>
          <a:lstStyle/>
          <a:p>
            <a:pPr algn="r"/>
            <a:r>
              <a:rPr lang="en-US" sz="900" dirty="0">
                <a:latin typeface="+mj-lt"/>
              </a:rPr>
              <a:t>Federal Income Tax Law </a:t>
            </a:r>
          </a:p>
        </p:txBody>
      </p:sp>
      <p:sp>
        <p:nvSpPr>
          <p:cNvPr id="69" name="TextBox 68"/>
          <p:cNvSpPr txBox="1"/>
          <p:nvPr/>
        </p:nvSpPr>
        <p:spPr>
          <a:xfrm>
            <a:off x="4410615" y="3698777"/>
            <a:ext cx="698440" cy="346249"/>
          </a:xfrm>
          <a:prstGeom prst="rect">
            <a:avLst/>
          </a:prstGeom>
          <a:noFill/>
        </p:spPr>
        <p:txBody>
          <a:bodyPr wrap="square" lIns="68580" tIns="34290" rIns="68580" bIns="34290" rtlCol="0">
            <a:spAutoFit/>
          </a:bodyPr>
          <a:lstStyle>
            <a:defPPr>
              <a:defRPr lang="en-US"/>
            </a:defPPr>
            <a:lvl1pPr algn="r">
              <a:defRPr sz="1200">
                <a:latin typeface="+mj-lt"/>
              </a:defRPr>
            </a:lvl1pPr>
          </a:lstStyle>
          <a:p>
            <a:r>
              <a:rPr lang="en-US" sz="900" dirty="0"/>
              <a:t>Individual Tax Codes </a:t>
            </a:r>
          </a:p>
        </p:txBody>
      </p:sp>
      <p:sp>
        <p:nvSpPr>
          <p:cNvPr id="70" name="TextBox 69"/>
          <p:cNvSpPr txBox="1"/>
          <p:nvPr/>
        </p:nvSpPr>
        <p:spPr>
          <a:xfrm>
            <a:off x="7736492" y="4145638"/>
            <a:ext cx="1041915" cy="346249"/>
          </a:xfrm>
          <a:prstGeom prst="rect">
            <a:avLst/>
          </a:prstGeom>
          <a:noFill/>
        </p:spPr>
        <p:txBody>
          <a:bodyPr wrap="square" lIns="68580" tIns="34290" rIns="68580" bIns="34290" rtlCol="0">
            <a:spAutoFit/>
          </a:bodyPr>
          <a:lstStyle>
            <a:defPPr>
              <a:defRPr lang="en-US"/>
            </a:defPPr>
            <a:lvl1pPr algn="r">
              <a:defRPr sz="1200">
                <a:latin typeface="+mj-lt"/>
              </a:defRPr>
            </a:lvl1pPr>
          </a:lstStyle>
          <a:p>
            <a:r>
              <a:rPr lang="en-US" sz="900" dirty="0"/>
              <a:t>Complex </a:t>
            </a:r>
          </a:p>
          <a:p>
            <a:r>
              <a:rPr lang="en-US" sz="900" dirty="0"/>
              <a:t>Judgment Oriented</a:t>
            </a:r>
          </a:p>
        </p:txBody>
      </p:sp>
      <p:sp>
        <p:nvSpPr>
          <p:cNvPr id="71" name="TextBox 70"/>
          <p:cNvSpPr txBox="1"/>
          <p:nvPr/>
        </p:nvSpPr>
        <p:spPr>
          <a:xfrm>
            <a:off x="5251756" y="4145638"/>
            <a:ext cx="1157377" cy="346249"/>
          </a:xfrm>
          <a:prstGeom prst="rect">
            <a:avLst/>
          </a:prstGeom>
          <a:noFill/>
        </p:spPr>
        <p:txBody>
          <a:bodyPr wrap="square" lIns="68580" tIns="34290" rIns="68580" bIns="34290" rtlCol="0">
            <a:spAutoFit/>
          </a:bodyPr>
          <a:lstStyle/>
          <a:p>
            <a:r>
              <a:rPr lang="en-US" sz="900" dirty="0">
                <a:latin typeface="+mj-lt"/>
              </a:rPr>
              <a:t>Simple</a:t>
            </a:r>
          </a:p>
          <a:p>
            <a:r>
              <a:rPr lang="en-US" sz="900" dirty="0">
                <a:latin typeface="+mj-lt"/>
              </a:rPr>
              <a:t>Information Oriented</a:t>
            </a:r>
          </a:p>
        </p:txBody>
      </p:sp>
      <p:sp>
        <p:nvSpPr>
          <p:cNvPr id="72" name="TextBox 71"/>
          <p:cNvSpPr txBox="1"/>
          <p:nvPr/>
        </p:nvSpPr>
        <p:spPr>
          <a:xfrm>
            <a:off x="5308385" y="3600799"/>
            <a:ext cx="914400" cy="404993"/>
          </a:xfrm>
          <a:prstGeom prst="rect">
            <a:avLst/>
          </a:prstGeom>
          <a:solidFill>
            <a:schemeClr val="bg2"/>
          </a:solidFill>
          <a:ln>
            <a:solidFill>
              <a:schemeClr val="tx1"/>
            </a:solidFill>
          </a:ln>
        </p:spPr>
        <p:txBody>
          <a:bodyPr wrap="square" lIns="68580" tIns="34290" rIns="68580" bIns="34290" rtlCol="0" anchor="ctr">
            <a:noAutofit/>
          </a:bodyPr>
          <a:lstStyle/>
          <a:p>
            <a:pPr algn="ctr"/>
            <a:r>
              <a:rPr lang="en-US" sz="700" dirty="0"/>
              <a:t>Tax Transaction Analysis </a:t>
            </a:r>
          </a:p>
        </p:txBody>
      </p:sp>
      <p:sp>
        <p:nvSpPr>
          <p:cNvPr id="73" name="TextBox 72"/>
          <p:cNvSpPr txBox="1"/>
          <p:nvPr/>
        </p:nvSpPr>
        <p:spPr>
          <a:xfrm>
            <a:off x="5870231" y="3098656"/>
            <a:ext cx="914400" cy="404993"/>
          </a:xfrm>
          <a:prstGeom prst="rect">
            <a:avLst/>
          </a:prstGeom>
          <a:solidFill>
            <a:schemeClr val="bg2"/>
          </a:solidFill>
          <a:ln>
            <a:solidFill>
              <a:schemeClr val="tx1"/>
            </a:solidFill>
          </a:ln>
        </p:spPr>
        <p:txBody>
          <a:bodyPr wrap="square" lIns="68580" tIns="34290" rIns="68580" bIns="34290" rtlCol="0" anchor="ctr">
            <a:noAutofit/>
          </a:bodyPr>
          <a:lstStyle/>
          <a:p>
            <a:pPr algn="ctr"/>
            <a:r>
              <a:rPr lang="en-US" sz="700" dirty="0"/>
              <a:t>R&amp;D Analysis </a:t>
            </a:r>
          </a:p>
        </p:txBody>
      </p:sp>
      <p:sp>
        <p:nvSpPr>
          <p:cNvPr id="75" name="TextBox 74"/>
          <p:cNvSpPr txBox="1"/>
          <p:nvPr/>
        </p:nvSpPr>
        <p:spPr>
          <a:xfrm>
            <a:off x="6432078" y="2596513"/>
            <a:ext cx="914400" cy="404993"/>
          </a:xfrm>
          <a:prstGeom prst="rect">
            <a:avLst/>
          </a:prstGeom>
          <a:solidFill>
            <a:schemeClr val="bg2"/>
          </a:solidFill>
          <a:ln>
            <a:solidFill>
              <a:schemeClr val="tx1"/>
            </a:solidFill>
          </a:ln>
        </p:spPr>
        <p:txBody>
          <a:bodyPr wrap="square" lIns="68580" tIns="34290" rIns="68580" bIns="34290" rtlCol="0" anchor="ctr">
            <a:noAutofit/>
          </a:bodyPr>
          <a:lstStyle/>
          <a:p>
            <a:pPr algn="ctr"/>
            <a:r>
              <a:rPr lang="en-US" sz="700" dirty="0"/>
              <a:t>Q&amp;A Support</a:t>
            </a:r>
          </a:p>
        </p:txBody>
      </p:sp>
      <p:sp>
        <p:nvSpPr>
          <p:cNvPr id="77" name="TextBox 76"/>
          <p:cNvSpPr txBox="1"/>
          <p:nvPr/>
        </p:nvSpPr>
        <p:spPr>
          <a:xfrm>
            <a:off x="7346478" y="2087401"/>
            <a:ext cx="914400" cy="404993"/>
          </a:xfrm>
          <a:prstGeom prst="rect">
            <a:avLst/>
          </a:prstGeom>
          <a:solidFill>
            <a:schemeClr val="bg2"/>
          </a:solidFill>
          <a:ln>
            <a:solidFill>
              <a:schemeClr val="tx1"/>
            </a:solidFill>
          </a:ln>
        </p:spPr>
        <p:txBody>
          <a:bodyPr wrap="square" lIns="68580" tIns="34290" rIns="68580" bIns="34290" rtlCol="0" anchor="ctr">
            <a:noAutofit/>
          </a:bodyPr>
          <a:lstStyle/>
          <a:p>
            <a:pPr algn="ctr"/>
            <a:r>
              <a:rPr lang="en-US" sz="700" dirty="0"/>
              <a:t>Smart Tax Lawyer</a:t>
            </a:r>
          </a:p>
        </p:txBody>
      </p:sp>
      <p:sp>
        <p:nvSpPr>
          <p:cNvPr id="83" name="TextBox 82"/>
          <p:cNvSpPr txBox="1"/>
          <p:nvPr/>
        </p:nvSpPr>
        <p:spPr>
          <a:xfrm>
            <a:off x="5270869" y="1814230"/>
            <a:ext cx="1138264" cy="207749"/>
          </a:xfrm>
          <a:prstGeom prst="rect">
            <a:avLst/>
          </a:prstGeom>
          <a:noFill/>
        </p:spPr>
        <p:txBody>
          <a:bodyPr wrap="square" lIns="68580" tIns="34290" rIns="68580" bIns="34290" rtlCol="0">
            <a:spAutoFit/>
          </a:bodyPr>
          <a:lstStyle/>
          <a:p>
            <a:r>
              <a:rPr lang="en-US" sz="900" i="1" dirty="0">
                <a:latin typeface="+mj-lt"/>
              </a:rPr>
              <a:t>A Sample Journey</a:t>
            </a:r>
            <a:endParaRPr lang="en-US" sz="900" dirty="0">
              <a:latin typeface="+mj-lt"/>
            </a:endParaRPr>
          </a:p>
        </p:txBody>
      </p:sp>
      <p:sp>
        <p:nvSpPr>
          <p:cNvPr id="84" name="Rectangle 83"/>
          <p:cNvSpPr/>
          <p:nvPr/>
        </p:nvSpPr>
        <p:spPr>
          <a:xfrm>
            <a:off x="5084344" y="1367180"/>
            <a:ext cx="3805427" cy="338507"/>
          </a:xfrm>
          <a:prstGeom prst="rect">
            <a:avLst/>
          </a:prstGeom>
          <a:solidFill>
            <a:schemeClr val="bg2"/>
          </a:solidFill>
        </p:spPr>
        <p:txBody>
          <a:bodyPr wrap="square" lIns="68580" tIns="34290" rIns="68580" bIns="34290">
            <a:spAutoFit/>
          </a:bodyPr>
          <a:lstStyle/>
          <a:p>
            <a:pPr algn="ctr"/>
            <a:r>
              <a:rPr lang="en-US" sz="1700" dirty="0">
                <a:solidFill>
                  <a:schemeClr val="bg2">
                    <a:lumMod val="25000"/>
                  </a:schemeClr>
                </a:solidFill>
                <a:latin typeface="+mj-lt"/>
              </a:rPr>
              <a:t>An End-to End-Journey </a:t>
            </a:r>
          </a:p>
        </p:txBody>
      </p:sp>
      <p:sp>
        <p:nvSpPr>
          <p:cNvPr id="85" name="Rounded Rectangle 84"/>
          <p:cNvSpPr/>
          <p:nvPr/>
        </p:nvSpPr>
        <p:spPr>
          <a:xfrm>
            <a:off x="7074010" y="2038045"/>
            <a:ext cx="1403240" cy="492449"/>
          </a:xfrm>
          <a:prstGeom prst="roundRect">
            <a:avLst/>
          </a:prstGeom>
          <a:noFill/>
          <a:ln>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100"/>
          </a:p>
        </p:txBody>
      </p:sp>
      <p:sp>
        <p:nvSpPr>
          <p:cNvPr id="26" name="Pentagon 25"/>
          <p:cNvSpPr/>
          <p:nvPr/>
        </p:nvSpPr>
        <p:spPr>
          <a:xfrm>
            <a:off x="5058479" y="4031136"/>
            <a:ext cx="3720255" cy="121702"/>
          </a:xfrm>
          <a:prstGeom prst="homePlate">
            <a:avLst/>
          </a:prstGeom>
          <a:gradFill flip="none" rotWithShape="1">
            <a:gsLst>
              <a:gs pos="0">
                <a:schemeClr val="accent1">
                  <a:lumMod val="5000"/>
                  <a:lumOff val="95000"/>
                </a:schemeClr>
              </a:gs>
              <a:gs pos="16000">
                <a:schemeClr val="tx1">
                  <a:lumMod val="20000"/>
                  <a:lumOff val="80000"/>
                </a:schemeClr>
              </a:gs>
              <a:gs pos="68000">
                <a:schemeClr val="tx1">
                  <a:lumMod val="60000"/>
                  <a:lumOff val="4000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100"/>
          </a:p>
        </p:txBody>
      </p:sp>
      <p:sp>
        <p:nvSpPr>
          <p:cNvPr id="58" name="Pentagon 57"/>
          <p:cNvSpPr/>
          <p:nvPr/>
        </p:nvSpPr>
        <p:spPr>
          <a:xfrm rot="16200000">
            <a:off x="3972941" y="2910699"/>
            <a:ext cx="2362574" cy="121702"/>
          </a:xfrm>
          <a:prstGeom prst="homePlate">
            <a:avLst/>
          </a:prstGeom>
          <a:gradFill flip="none" rotWithShape="1">
            <a:gsLst>
              <a:gs pos="0">
                <a:schemeClr val="accent1">
                  <a:lumMod val="5000"/>
                  <a:lumOff val="95000"/>
                </a:schemeClr>
              </a:gs>
              <a:gs pos="16000">
                <a:schemeClr val="tx1">
                  <a:lumMod val="20000"/>
                  <a:lumOff val="80000"/>
                </a:schemeClr>
              </a:gs>
              <a:gs pos="68000">
                <a:schemeClr val="tx1">
                  <a:lumMod val="60000"/>
                  <a:lumOff val="40000"/>
                </a:schemeClr>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100"/>
          </a:p>
        </p:txBody>
      </p:sp>
      <p:sp>
        <p:nvSpPr>
          <p:cNvPr id="6" name="Rectangle 5"/>
          <p:cNvSpPr/>
          <p:nvPr/>
        </p:nvSpPr>
        <p:spPr>
          <a:xfrm>
            <a:off x="336174" y="1290158"/>
            <a:ext cx="4018650" cy="3177793"/>
          </a:xfrm>
          <a:prstGeom prst="rect">
            <a:avLst/>
          </a:prstGeom>
        </p:spPr>
        <p:txBody>
          <a:bodyPr wrap="square" lIns="68580" tIns="34290" rIns="68580" bIns="34290">
            <a:spAutoFit/>
          </a:bodyPr>
          <a:lstStyle/>
          <a:p>
            <a:pPr>
              <a:buSzPct val="150000"/>
            </a:pPr>
            <a:r>
              <a:rPr lang="en-US" sz="1200" kern="0" dirty="0">
                <a:solidFill>
                  <a:schemeClr val="accent6"/>
                </a:solidFill>
                <a:latin typeface="Calibri" charset="0"/>
                <a:ea typeface="Calibri" charset="0"/>
                <a:cs typeface="Calibri" charset="0"/>
              </a:rPr>
              <a:t>1. Build your own AI, securely</a:t>
            </a:r>
          </a:p>
          <a:p>
            <a:pPr>
              <a:buSzPct val="150000"/>
            </a:pPr>
            <a:r>
              <a:rPr lang="en-US" sz="1100" kern="0" dirty="0">
                <a:latin typeface="Calibri" charset="0"/>
                <a:ea typeface="Calibri" charset="0"/>
                <a:cs typeface="Calibri" charset="0"/>
              </a:rPr>
              <a:t>We have the only model that allows you to build your own AI vs contribute their data to a central knowledge graph. W</a:t>
            </a:r>
            <a:r>
              <a:rPr lang="en-US" sz="1100" dirty="0">
                <a:latin typeface="Calibri" charset="0"/>
                <a:ea typeface="Calibri" charset="0"/>
                <a:cs typeface="Calibri" charset="0"/>
              </a:rPr>
              <a:t>e  have experience working with enterprises and organizations who need to keep their most critical information private and proprietary.</a:t>
            </a:r>
          </a:p>
          <a:p>
            <a:pPr>
              <a:buSzPct val="150000"/>
            </a:pPr>
            <a:endParaRPr lang="en-US" sz="1100" dirty="0">
              <a:latin typeface="Calibri" charset="0"/>
              <a:ea typeface="Calibri" charset="0"/>
              <a:cs typeface="Calibri" charset="0"/>
            </a:endParaRPr>
          </a:p>
          <a:p>
            <a:pPr>
              <a:buSzPct val="150000"/>
            </a:pPr>
            <a:r>
              <a:rPr lang="en-US" sz="1200" dirty="0">
                <a:solidFill>
                  <a:schemeClr val="accent6"/>
                </a:solidFill>
                <a:latin typeface="Calibri" charset="0"/>
                <a:ea typeface="Calibri" charset="0"/>
                <a:cs typeface="Calibri" charset="0"/>
              </a:rPr>
              <a:t>2. Access the most comprehensive AI platform in the market</a:t>
            </a:r>
          </a:p>
          <a:p>
            <a:pPr>
              <a:buSzPct val="150000"/>
            </a:pPr>
            <a:r>
              <a:rPr lang="en-US" sz="1100" kern="0" dirty="0">
                <a:latin typeface="Calibri" charset="0"/>
                <a:ea typeface="Calibri" charset="0"/>
                <a:cs typeface="Calibri" charset="0"/>
              </a:rPr>
              <a:t>Watson has deep sensory capabilities, in language, vision and speech. Watson can also interpret emotion, tone, and personality in multiple languages. Applications for Watson are far reaching. Watson is currently helping doctors cure cancer, and helping athletes use data to become faster and stronger. </a:t>
            </a:r>
            <a:endParaRPr lang="en-US" sz="1100" dirty="0">
              <a:latin typeface="Calibri" charset="0"/>
              <a:ea typeface="Calibri" charset="0"/>
              <a:cs typeface="Calibri" charset="0"/>
            </a:endParaRPr>
          </a:p>
          <a:p>
            <a:pPr>
              <a:buSzPct val="150000"/>
            </a:pPr>
            <a:endParaRPr lang="en-US" sz="1200" dirty="0">
              <a:latin typeface="Calibri" charset="0"/>
              <a:ea typeface="Calibri" charset="0"/>
              <a:cs typeface="Calibri" charset="0"/>
            </a:endParaRPr>
          </a:p>
          <a:p>
            <a:pPr>
              <a:buSzPct val="150000"/>
            </a:pPr>
            <a:r>
              <a:rPr lang="en-US" sz="1200" dirty="0">
                <a:solidFill>
                  <a:schemeClr val="accent6"/>
                </a:solidFill>
                <a:latin typeface="Calibri" charset="0"/>
                <a:ea typeface="Calibri" charset="0"/>
                <a:cs typeface="Calibri" charset="0"/>
              </a:rPr>
              <a:t>3. Leverage the Rest of IBM  </a:t>
            </a:r>
          </a:p>
          <a:p>
            <a:pPr>
              <a:buSzPct val="150000"/>
            </a:pPr>
            <a:r>
              <a:rPr lang="en-US" sz="1100" dirty="0">
                <a:latin typeface="Calibri" charset="0"/>
                <a:ea typeface="Calibri" charset="0"/>
                <a:cs typeface="Calibri" charset="0"/>
              </a:rPr>
              <a:t>We are committed to getting you to the future first.  With over 250,000 technical experts worldwide, IBM is uniquely positioned to provide a comprehensive portfolio in not only cognitive, but also security, design, research, </a:t>
            </a:r>
            <a:r>
              <a:rPr lang="en-US" sz="1100" dirty="0" err="1">
                <a:latin typeface="Calibri" charset="0"/>
                <a:ea typeface="Calibri" charset="0"/>
                <a:cs typeface="Calibri" charset="0"/>
              </a:rPr>
              <a:t>Blockchain</a:t>
            </a:r>
            <a:r>
              <a:rPr lang="en-US" sz="1100" dirty="0">
                <a:latin typeface="Calibri" charset="0"/>
                <a:ea typeface="Calibri" charset="0"/>
                <a:cs typeface="Calibri" charset="0"/>
              </a:rPr>
              <a:t>, and more. </a:t>
            </a:r>
          </a:p>
        </p:txBody>
      </p:sp>
      <p:sp>
        <p:nvSpPr>
          <p:cNvPr id="5" name="Rectangle 4"/>
          <p:cNvSpPr/>
          <p:nvPr/>
        </p:nvSpPr>
        <p:spPr>
          <a:xfrm>
            <a:off x="367492" y="406638"/>
            <a:ext cx="8522279" cy="623248"/>
          </a:xfrm>
          <a:prstGeom prst="rect">
            <a:avLst/>
          </a:prstGeom>
        </p:spPr>
        <p:txBody>
          <a:bodyPr wrap="square" lIns="68580" tIns="34290" rIns="68580" bIns="34290">
            <a:spAutoFit/>
          </a:bodyPr>
          <a:lstStyle/>
          <a:p>
            <a:pPr defTabSz="815480" fontAlgn="base">
              <a:spcBef>
                <a:spcPct val="0"/>
              </a:spcBef>
              <a:spcAft>
                <a:spcPct val="0"/>
              </a:spcAft>
            </a:pPr>
            <a:r>
              <a:rPr lang="en-US" dirty="0">
                <a:solidFill>
                  <a:srgbClr val="262626"/>
                </a:solidFill>
                <a:latin typeface="Calibri Light" pitchFamily="34" charset="0"/>
                <a:ea typeface="MS PGothic" panose="020B0600070205080204" pitchFamily="34" charset="-128"/>
                <a:cs typeface="ＭＳ Ｐゴシック" charset="0"/>
              </a:rPr>
              <a:t>Watson is a cloud-based, open platform of expanding cognitive capabilities. With Watson, you can build cognition into digital labor applications, products and operations.</a:t>
            </a:r>
          </a:p>
        </p:txBody>
      </p:sp>
    </p:spTree>
    <p:extLst>
      <p:ext uri="{BB962C8B-B14F-4D97-AF65-F5344CB8AC3E}">
        <p14:creationId xmlns:p14="http://schemas.microsoft.com/office/powerpoint/2010/main" val="1648035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763" y="3717837"/>
            <a:ext cx="4572000" cy="1200329"/>
          </a:xfrm>
          <a:prstGeom prst="rect">
            <a:avLst/>
          </a:prstGeom>
        </p:spPr>
        <p:txBody>
          <a:bodyPr>
            <a:spAutoFit/>
          </a:bodyPr>
          <a:lstStyle/>
          <a:p>
            <a:r>
              <a:rPr lang="en-US" b="1" dirty="0">
                <a:solidFill>
                  <a:srgbClr val="FFFFFF"/>
                </a:solidFill>
                <a:latin typeface="Century Gothic"/>
                <a:cs typeface="Century Gothic"/>
              </a:rPr>
              <a:t>cognition |ˌ</a:t>
            </a:r>
            <a:r>
              <a:rPr lang="en-US" b="1" dirty="0" err="1">
                <a:solidFill>
                  <a:srgbClr val="FFFFFF"/>
                </a:solidFill>
                <a:latin typeface="Century Gothic"/>
                <a:cs typeface="Century Gothic"/>
              </a:rPr>
              <a:t>kägˈniSHən</a:t>
            </a:r>
            <a:r>
              <a:rPr lang="en-US" b="1" dirty="0">
                <a:solidFill>
                  <a:srgbClr val="FFFFFF"/>
                </a:solidFill>
                <a:latin typeface="Century Gothic"/>
                <a:cs typeface="Century Gothic"/>
              </a:rPr>
              <a:t>| noun</a:t>
            </a:r>
          </a:p>
          <a:p>
            <a:r>
              <a:rPr lang="en-US" i="1" dirty="0">
                <a:solidFill>
                  <a:srgbClr val="FFFFFF"/>
                </a:solidFill>
                <a:latin typeface="Century Gothic"/>
                <a:cs typeface="Century Gothic"/>
              </a:rPr>
              <a:t>the mental action or </a:t>
            </a:r>
            <a:r>
              <a:rPr lang="en-US" i="1" dirty="0" smtClean="0">
                <a:solidFill>
                  <a:srgbClr val="FFFFFF"/>
                </a:solidFill>
                <a:latin typeface="Century Gothic"/>
                <a:cs typeface="Century Gothic"/>
              </a:rPr>
              <a:t>act of knowing,</a:t>
            </a:r>
          </a:p>
          <a:p>
            <a:r>
              <a:rPr lang="en-US" i="1" dirty="0">
                <a:solidFill>
                  <a:srgbClr val="FFFFFF"/>
                </a:solidFill>
                <a:latin typeface="Century Gothic"/>
                <a:cs typeface="Century Gothic"/>
              </a:rPr>
              <a:t>i</a:t>
            </a:r>
            <a:r>
              <a:rPr lang="en-US" i="1" dirty="0" smtClean="0">
                <a:solidFill>
                  <a:srgbClr val="FFFFFF"/>
                </a:solidFill>
                <a:latin typeface="Century Gothic"/>
                <a:cs typeface="Century Gothic"/>
              </a:rPr>
              <a:t>ncluding the context of things,</a:t>
            </a:r>
          </a:p>
          <a:p>
            <a:r>
              <a:rPr lang="en-US" i="1" dirty="0" smtClean="0">
                <a:solidFill>
                  <a:srgbClr val="FFFFFF"/>
                </a:solidFill>
                <a:latin typeface="Century Gothic"/>
                <a:cs typeface="Century Gothic"/>
              </a:rPr>
              <a:t>and </a:t>
            </a:r>
            <a:r>
              <a:rPr lang="en-US" i="1" dirty="0" err="1" smtClean="0">
                <a:solidFill>
                  <a:srgbClr val="FFFFFF"/>
                </a:solidFill>
                <a:latin typeface="Century Gothic"/>
                <a:cs typeface="Century Gothic"/>
              </a:rPr>
              <a:t>judgement</a:t>
            </a:r>
            <a:r>
              <a:rPr lang="en-US" i="1" dirty="0" smtClean="0">
                <a:solidFill>
                  <a:srgbClr val="FFFFFF"/>
                </a:solidFill>
                <a:latin typeface="Century Gothic"/>
                <a:cs typeface="Century Gothic"/>
              </a:rPr>
              <a:t> about them</a:t>
            </a:r>
            <a:endParaRPr lang="en-US" i="1" dirty="0">
              <a:solidFill>
                <a:srgbClr val="FFFFFF"/>
              </a:solidFill>
              <a:latin typeface="Century Gothic"/>
              <a:cs typeface="Century Gothic"/>
            </a:endParaRPr>
          </a:p>
        </p:txBody>
      </p:sp>
      <p:pic>
        <p:nvPicPr>
          <p:cNvPr id="2" name="Picture 1" descr="2015-05-12 21.42.14.jpg"/>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t="18059"/>
          <a:stretch/>
        </p:blipFill>
        <p:spPr>
          <a:xfrm>
            <a:off x="-164350" y="642478"/>
            <a:ext cx="9308350" cy="4616815"/>
          </a:xfrm>
          <a:prstGeom prst="rect">
            <a:avLst/>
          </a:prstGeom>
        </p:spPr>
      </p:pic>
      <p:sp>
        <p:nvSpPr>
          <p:cNvPr id="25" name="TextBox 24"/>
          <p:cNvSpPr txBox="1"/>
          <p:nvPr/>
        </p:nvSpPr>
        <p:spPr>
          <a:xfrm>
            <a:off x="0" y="2629628"/>
            <a:ext cx="9144000" cy="3893374"/>
          </a:xfrm>
          <a:prstGeom prst="rect">
            <a:avLst/>
          </a:prstGeom>
          <a:noFill/>
        </p:spPr>
        <p:txBody>
          <a:bodyPr wrap="square" rtlCol="0">
            <a:spAutoFit/>
          </a:bodyPr>
          <a:lstStyle/>
          <a:p>
            <a:pPr algn="ctr"/>
            <a:r>
              <a:rPr lang="en-US" sz="4400" dirty="0" smtClean="0">
                <a:solidFill>
                  <a:schemeClr val="bg1"/>
                </a:solidFill>
                <a:latin typeface="Century Gothic"/>
                <a:cs typeface="Century Gothic"/>
              </a:rPr>
              <a:t>Language in Context</a:t>
            </a:r>
            <a:br>
              <a:rPr lang="en-US" sz="4400" dirty="0" smtClean="0">
                <a:solidFill>
                  <a:schemeClr val="bg1"/>
                </a:solidFill>
                <a:latin typeface="Century Gothic"/>
                <a:cs typeface="Century Gothic"/>
              </a:rPr>
            </a:br>
            <a:r>
              <a:rPr lang="en-US" sz="4400" dirty="0" smtClean="0">
                <a:solidFill>
                  <a:schemeClr val="bg1"/>
                </a:solidFill>
                <a:latin typeface="Century Gothic"/>
                <a:cs typeface="Century Gothic"/>
              </a:rPr>
              <a:t>Learning From Experience</a:t>
            </a:r>
            <a:br>
              <a:rPr lang="en-US" sz="4400" dirty="0" smtClean="0">
                <a:solidFill>
                  <a:schemeClr val="bg1"/>
                </a:solidFill>
                <a:latin typeface="Century Gothic"/>
                <a:cs typeface="Century Gothic"/>
              </a:rPr>
            </a:br>
            <a:r>
              <a:rPr lang="en-US" sz="4400" dirty="0" smtClean="0">
                <a:solidFill>
                  <a:schemeClr val="bg1"/>
                </a:solidFill>
                <a:latin typeface="Century Gothic"/>
                <a:cs typeface="Century Gothic"/>
              </a:rPr>
              <a:t>Obscene Amounts of Data</a:t>
            </a:r>
          </a:p>
          <a:p>
            <a:pPr algn="ctr"/>
            <a:endParaRPr lang="en-US" sz="11500" dirty="0">
              <a:solidFill>
                <a:schemeClr val="bg1"/>
              </a:solidFill>
              <a:latin typeface="Century Gothic"/>
              <a:cs typeface="Century Gothic"/>
            </a:endParaRPr>
          </a:p>
        </p:txBody>
      </p:sp>
      <p:cxnSp>
        <p:nvCxnSpPr>
          <p:cNvPr id="5" name="Straight Connector 4"/>
          <p:cNvCxnSpPr/>
          <p:nvPr/>
        </p:nvCxnSpPr>
        <p:spPr>
          <a:xfrm>
            <a:off x="881531" y="2644570"/>
            <a:ext cx="7186704" cy="14942"/>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033931" y="4903224"/>
            <a:ext cx="7034304" cy="14942"/>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7857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0986" y="781050"/>
            <a:ext cx="8096372" cy="4343400"/>
          </a:xfrm>
        </p:spPr>
        <p:txBody>
          <a:bodyPr/>
          <a:lstStyle/>
          <a:p>
            <a:pPr>
              <a:lnSpc>
                <a:spcPts val="2600"/>
              </a:lnSpc>
            </a:pPr>
            <a:r>
              <a:rPr lang="en-US" sz="2400" dirty="0" smtClean="0">
                <a:solidFill>
                  <a:srgbClr val="EFD2FF"/>
                </a:solidFill>
                <a:latin typeface="Helvetica Light" charset="0"/>
                <a:ea typeface="Helvetica Light" charset="0"/>
                <a:cs typeface="Helvetica Light" charset="0"/>
              </a:rPr>
              <a:t>.</a:t>
            </a:r>
            <a:r>
              <a:rPr lang="en-US" sz="2400" dirty="0"/>
              <a:t> Cognitive systems amplify human cognition.</a:t>
            </a:r>
            <a:br>
              <a:rPr lang="en-US" sz="2400" dirty="0"/>
            </a:br>
            <a:endParaRPr lang="en-US" sz="2400" dirty="0">
              <a:solidFill>
                <a:srgbClr val="EFD2FF"/>
              </a:solidFill>
              <a:latin typeface="Helvetica Light" charset="0"/>
              <a:ea typeface="Helvetica Light" charset="0"/>
              <a:cs typeface="Helvetica Light" charset="0"/>
            </a:endParaRPr>
          </a:p>
        </p:txBody>
      </p:sp>
      <p:sp>
        <p:nvSpPr>
          <p:cNvPr id="5" name="Slide Number Placeholder 4"/>
          <p:cNvSpPr>
            <a:spLocks noGrp="1"/>
          </p:cNvSpPr>
          <p:nvPr>
            <p:ph type="sldNum" sz="quarter" idx="12"/>
          </p:nvPr>
        </p:nvSpPr>
        <p:spPr/>
        <p:txBody>
          <a:bodyPr/>
          <a:lstStyle/>
          <a:p>
            <a:fld id="{E4DBDE34-E9B5-E04F-B662-69720E4BCB53}" type="slidenum">
              <a:rPr lang="en-US" smtClean="0"/>
              <a:pPr/>
              <a:t>8</a:t>
            </a:fld>
            <a:endParaRPr lang="en-US"/>
          </a:p>
        </p:txBody>
      </p:sp>
      <p:grpSp>
        <p:nvGrpSpPr>
          <p:cNvPr id="13" name="Group 12"/>
          <p:cNvGrpSpPr/>
          <p:nvPr/>
        </p:nvGrpSpPr>
        <p:grpSpPr>
          <a:xfrm>
            <a:off x="2564180" y="1882389"/>
            <a:ext cx="1832560" cy="2521989"/>
            <a:chOff x="2527634" y="1874575"/>
            <a:chExt cx="1832560" cy="2521989"/>
          </a:xfrm>
        </p:grpSpPr>
        <p:pic>
          <p:nvPicPr>
            <p:cNvPr id="14" name="Picture 13"/>
            <p:cNvPicPr>
              <a:picLocks noChangeAspect="1"/>
            </p:cNvPicPr>
            <p:nvPr/>
          </p:nvPicPr>
          <p:blipFill>
            <a:blip r:embed="rId3">
              <a:lum bright="100000" contrast="-100000"/>
            </a:blip>
            <a:stretch>
              <a:fillRect/>
            </a:stretch>
          </p:blipFill>
          <p:spPr>
            <a:xfrm>
              <a:off x="2627730" y="2348578"/>
              <a:ext cx="1574800" cy="838200"/>
            </a:xfrm>
            <a:prstGeom prst="rect">
              <a:avLst/>
            </a:prstGeom>
          </p:spPr>
        </p:pic>
        <p:sp>
          <p:nvSpPr>
            <p:cNvPr id="33" name="TextBox 32"/>
            <p:cNvSpPr txBox="1"/>
            <p:nvPr/>
          </p:nvSpPr>
          <p:spPr>
            <a:xfrm flipH="1">
              <a:off x="2527634" y="1874575"/>
              <a:ext cx="1774992" cy="276999"/>
            </a:xfrm>
            <a:prstGeom prst="rect">
              <a:avLst/>
            </a:prstGeom>
            <a:noFill/>
          </p:spPr>
          <p:txBody>
            <a:bodyPr wrap="square" rtlCol="0">
              <a:spAutoFit/>
            </a:bodyPr>
            <a:lstStyle/>
            <a:p>
              <a:pPr algn="ctr"/>
              <a:r>
                <a:rPr lang="en-US" sz="1200" spc="29" dirty="0" smtClean="0">
                  <a:solidFill>
                    <a:srgbClr val="EFD2FF"/>
                  </a:solidFill>
                  <a:latin typeface="Helvetica Light" charset="0"/>
                  <a:ea typeface="Helvetica Light" charset="0"/>
                  <a:cs typeface="Helvetica Light" charset="0"/>
                  <a:sym typeface="HelvNeue Bold for IBM" charset="0"/>
                </a:rPr>
                <a:t>REASON</a:t>
              </a:r>
              <a:endParaRPr lang="en-US" sz="1200" spc="29" dirty="0">
                <a:solidFill>
                  <a:srgbClr val="EFD2FF"/>
                </a:solidFill>
                <a:latin typeface="Helvetica Light" charset="0"/>
                <a:ea typeface="Helvetica Light" charset="0"/>
                <a:cs typeface="Helvetica Light" charset="0"/>
              </a:endParaRPr>
            </a:p>
          </p:txBody>
        </p:sp>
        <p:grpSp>
          <p:nvGrpSpPr>
            <p:cNvPr id="8" name="Group 7"/>
            <p:cNvGrpSpPr/>
            <p:nvPr/>
          </p:nvGrpSpPr>
          <p:grpSpPr>
            <a:xfrm>
              <a:off x="2527635" y="3492503"/>
              <a:ext cx="1832559" cy="904061"/>
              <a:chOff x="2527635" y="3492503"/>
              <a:chExt cx="1832559" cy="904061"/>
            </a:xfrm>
          </p:grpSpPr>
          <p:sp>
            <p:nvSpPr>
              <p:cNvPr id="22" name="Shape 496"/>
              <p:cNvSpPr>
                <a:spLocks noChangeArrowheads="1"/>
              </p:cNvSpPr>
              <p:nvPr/>
            </p:nvSpPr>
            <p:spPr bwMode="auto">
              <a:xfrm>
                <a:off x="2527635" y="3565571"/>
                <a:ext cx="1832559"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square" lIns="45718" tIns="45718" rIns="45718" bIns="45718" anchor="t">
                <a:spAutoFit/>
              </a:bodyPr>
              <a:lstStyle/>
              <a:p>
                <a:pPr defTabSz="255376"/>
                <a:r>
                  <a:rPr lang="en-US" sz="1200" spc="29" dirty="0" smtClean="0">
                    <a:solidFill>
                      <a:srgbClr val="EFD2FF"/>
                    </a:solidFill>
                    <a:latin typeface="Helvetica Light" charset="0"/>
                    <a:ea typeface="Helvetica Light" charset="0"/>
                    <a:cs typeface="Helvetica Light" charset="0"/>
                  </a:rPr>
                  <a:t>They can reason, grasp </a:t>
                </a:r>
                <a:r>
                  <a:rPr lang="en-US" sz="1200" spc="29" dirty="0">
                    <a:solidFill>
                      <a:srgbClr val="EFD2FF"/>
                    </a:solidFill>
                    <a:latin typeface="Helvetica Light" charset="0"/>
                    <a:ea typeface="Helvetica Light" charset="0"/>
                    <a:cs typeface="Helvetica Light" charset="0"/>
                  </a:rPr>
                  <a:t>underlying </a:t>
                </a:r>
                <a:r>
                  <a:rPr lang="en-US" sz="1200" spc="29" dirty="0" smtClean="0">
                    <a:solidFill>
                      <a:srgbClr val="EFD2FF"/>
                    </a:solidFill>
                    <a:latin typeface="Helvetica Light" charset="0"/>
                    <a:ea typeface="Helvetica Light" charset="0"/>
                    <a:cs typeface="Helvetica Light" charset="0"/>
                  </a:rPr>
                  <a:t>concepts, form hypotheses, and </a:t>
                </a:r>
                <a:r>
                  <a:rPr lang="en-US" sz="1200" spc="29" dirty="0" smtClean="0">
                    <a:solidFill>
                      <a:srgbClr val="00B5A1"/>
                    </a:solidFill>
                    <a:latin typeface="Helvetica Light" charset="0"/>
                    <a:ea typeface="Helvetica Light" charset="0"/>
                    <a:cs typeface="Helvetica Light" charset="0"/>
                  </a:rPr>
                  <a:t>infer </a:t>
                </a:r>
                <a:r>
                  <a:rPr lang="en-US" sz="1200" spc="29" dirty="0">
                    <a:solidFill>
                      <a:srgbClr val="00B5A1"/>
                    </a:solidFill>
                    <a:latin typeface="Helvetica Light" charset="0"/>
                    <a:ea typeface="Helvetica Light" charset="0"/>
                    <a:cs typeface="Helvetica Light" charset="0"/>
                  </a:rPr>
                  <a:t>and extract </a:t>
                </a:r>
                <a:r>
                  <a:rPr lang="en-US" sz="1200" spc="29" dirty="0" smtClean="0">
                    <a:solidFill>
                      <a:srgbClr val="00B5A1"/>
                    </a:solidFill>
                    <a:latin typeface="Helvetica Light" charset="0"/>
                    <a:ea typeface="Helvetica Light" charset="0"/>
                    <a:cs typeface="Helvetica Light" charset="0"/>
                  </a:rPr>
                  <a:t>ideas. </a:t>
                </a:r>
                <a:endParaRPr lang="en-US" sz="1200" spc="29" dirty="0">
                  <a:solidFill>
                    <a:srgbClr val="00B5A1"/>
                  </a:solidFill>
                  <a:latin typeface="Helvetica Light" charset="0"/>
                  <a:ea typeface="Helvetica Light" charset="0"/>
                  <a:cs typeface="Helvetica Light" charset="0"/>
                  <a:sym typeface="Helvetica" charset="0"/>
                </a:endParaRPr>
              </a:p>
            </p:txBody>
          </p:sp>
          <p:cxnSp>
            <p:nvCxnSpPr>
              <p:cNvPr id="28" name="Straight Connector 27"/>
              <p:cNvCxnSpPr/>
              <p:nvPr/>
            </p:nvCxnSpPr>
            <p:spPr>
              <a:xfrm flipH="1">
                <a:off x="2527635" y="3492503"/>
                <a:ext cx="1774991" cy="0"/>
              </a:xfrm>
              <a:prstGeom prst="line">
                <a:avLst/>
              </a:prstGeom>
              <a:ln w="3175" cap="rnd" cmpd="sng">
                <a:solidFill>
                  <a:srgbClr val="724097"/>
                </a:solidFill>
              </a:ln>
              <a:effectLst/>
            </p:spPr>
            <p:style>
              <a:lnRef idx="2">
                <a:schemeClr val="accent1"/>
              </a:lnRef>
              <a:fillRef idx="0">
                <a:schemeClr val="accent1"/>
              </a:fillRef>
              <a:effectRef idx="1">
                <a:schemeClr val="accent1"/>
              </a:effectRef>
              <a:fontRef idx="minor">
                <a:schemeClr val="tx1"/>
              </a:fontRef>
            </p:style>
          </p:cxnSp>
        </p:grpSp>
      </p:grpSp>
      <p:grpSp>
        <p:nvGrpSpPr>
          <p:cNvPr id="15" name="Group 14"/>
          <p:cNvGrpSpPr/>
          <p:nvPr/>
        </p:nvGrpSpPr>
        <p:grpSpPr>
          <a:xfrm>
            <a:off x="416701" y="1882389"/>
            <a:ext cx="1787313" cy="2706655"/>
            <a:chOff x="416701" y="1874575"/>
            <a:chExt cx="1787313" cy="2706655"/>
          </a:xfrm>
        </p:grpSpPr>
        <p:sp>
          <p:nvSpPr>
            <p:cNvPr id="32" name="TextBox 31"/>
            <p:cNvSpPr txBox="1"/>
            <p:nvPr/>
          </p:nvSpPr>
          <p:spPr>
            <a:xfrm flipH="1">
              <a:off x="416701" y="1874575"/>
              <a:ext cx="1787313" cy="276999"/>
            </a:xfrm>
            <a:prstGeom prst="rect">
              <a:avLst/>
            </a:prstGeom>
            <a:noFill/>
          </p:spPr>
          <p:txBody>
            <a:bodyPr wrap="square" rtlCol="0">
              <a:spAutoFit/>
            </a:bodyPr>
            <a:lstStyle/>
            <a:p>
              <a:pPr algn="ctr"/>
              <a:r>
                <a:rPr lang="en-US" sz="1200" spc="29" dirty="0" smtClean="0">
                  <a:solidFill>
                    <a:srgbClr val="EFD2FF"/>
                  </a:solidFill>
                  <a:latin typeface="Helvetica Light" charset="0"/>
                  <a:ea typeface="Helvetica Light" charset="0"/>
                  <a:cs typeface="Helvetica Light" charset="0"/>
                </a:rPr>
                <a:t>UNDERSTAND</a:t>
              </a:r>
              <a:endParaRPr lang="en-US" sz="1200" spc="29" dirty="0">
                <a:solidFill>
                  <a:srgbClr val="EFD2FF"/>
                </a:solidFill>
                <a:latin typeface="Helvetica Light" charset="0"/>
                <a:ea typeface="Helvetica Light" charset="0"/>
                <a:cs typeface="Helvetica Light" charset="0"/>
              </a:endParaRPr>
            </a:p>
          </p:txBody>
        </p:sp>
        <p:pic>
          <p:nvPicPr>
            <p:cNvPr id="20" name="Picture 19"/>
            <p:cNvPicPr>
              <a:picLocks noChangeAspect="1"/>
            </p:cNvPicPr>
            <p:nvPr/>
          </p:nvPicPr>
          <p:blipFill>
            <a:blip r:embed="rId4">
              <a:lum bright="100000" contrast="-100000"/>
            </a:blip>
            <a:stretch>
              <a:fillRect/>
            </a:stretch>
          </p:blipFill>
          <p:spPr>
            <a:xfrm>
              <a:off x="688057" y="2297778"/>
              <a:ext cx="1244600" cy="939800"/>
            </a:xfrm>
            <a:prstGeom prst="rect">
              <a:avLst/>
            </a:prstGeom>
          </p:spPr>
        </p:pic>
        <p:grpSp>
          <p:nvGrpSpPr>
            <p:cNvPr id="7" name="Group 6"/>
            <p:cNvGrpSpPr/>
            <p:nvPr/>
          </p:nvGrpSpPr>
          <p:grpSpPr>
            <a:xfrm>
              <a:off x="416701" y="3492503"/>
              <a:ext cx="1787313" cy="1088727"/>
              <a:chOff x="435262" y="3492503"/>
              <a:chExt cx="1774991" cy="1088727"/>
            </a:xfrm>
          </p:grpSpPr>
          <p:sp>
            <p:nvSpPr>
              <p:cNvPr id="25" name="Shape 496"/>
              <p:cNvSpPr>
                <a:spLocks noChangeArrowheads="1"/>
              </p:cNvSpPr>
              <p:nvPr/>
            </p:nvSpPr>
            <p:spPr bwMode="auto">
              <a:xfrm>
                <a:off x="435263" y="3565571"/>
                <a:ext cx="1613660"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square" lIns="45718" tIns="45718" rIns="45718" bIns="45718" anchor="t">
                <a:spAutoFit/>
              </a:bodyPr>
              <a:lstStyle/>
              <a:p>
                <a:pPr defTabSz="255376"/>
                <a:r>
                  <a:rPr lang="en-US" sz="1200" spc="29" dirty="0" smtClean="0">
                    <a:solidFill>
                      <a:srgbClr val="EFD2FF"/>
                    </a:solidFill>
                    <a:latin typeface="Helvetica Light" charset="0"/>
                    <a:ea typeface="Helvetica Light" charset="0"/>
                    <a:cs typeface="Helvetica Light" charset="0"/>
                  </a:rPr>
                  <a:t>Cognitive systems understand imagery, language and other unstructured data </a:t>
                </a:r>
                <a:r>
                  <a:rPr lang="en-US" sz="1200" spc="29" dirty="0" smtClean="0">
                    <a:solidFill>
                      <a:srgbClr val="00B5A1"/>
                    </a:solidFill>
                    <a:latin typeface="Helvetica Light" charset="0"/>
                    <a:ea typeface="Helvetica Light" charset="0"/>
                    <a:cs typeface="Helvetica Light" charset="0"/>
                  </a:rPr>
                  <a:t>like </a:t>
                </a:r>
                <a:r>
                  <a:rPr lang="en-US" sz="1200" spc="29" dirty="0">
                    <a:solidFill>
                      <a:srgbClr val="00B5A1"/>
                    </a:solidFill>
                    <a:latin typeface="Helvetica Light" charset="0"/>
                    <a:ea typeface="Helvetica Light" charset="0"/>
                    <a:cs typeface="Helvetica Light" charset="0"/>
                  </a:rPr>
                  <a:t>humans do.</a:t>
                </a:r>
                <a:endParaRPr lang="en-US" sz="1200" spc="29" dirty="0">
                  <a:solidFill>
                    <a:srgbClr val="00B5A1"/>
                  </a:solidFill>
                  <a:latin typeface="Helvetica Light" charset="0"/>
                  <a:ea typeface="Helvetica Light" charset="0"/>
                  <a:cs typeface="Helvetica Light" charset="0"/>
                  <a:sym typeface="Helvetica" charset="0"/>
                </a:endParaRPr>
              </a:p>
            </p:txBody>
          </p:sp>
          <p:cxnSp>
            <p:nvCxnSpPr>
              <p:cNvPr id="37" name="Straight Connector 36"/>
              <p:cNvCxnSpPr/>
              <p:nvPr/>
            </p:nvCxnSpPr>
            <p:spPr>
              <a:xfrm flipH="1">
                <a:off x="435262" y="3492503"/>
                <a:ext cx="1774991" cy="0"/>
              </a:xfrm>
              <a:prstGeom prst="line">
                <a:avLst/>
              </a:prstGeom>
              <a:ln w="3175" cap="rnd" cmpd="sng">
                <a:solidFill>
                  <a:srgbClr val="724097"/>
                </a:solidFill>
              </a:ln>
              <a:effectLst/>
            </p:spPr>
            <p:style>
              <a:lnRef idx="2">
                <a:schemeClr val="accent1"/>
              </a:lnRef>
              <a:fillRef idx="0">
                <a:schemeClr val="accent1"/>
              </a:fillRef>
              <a:effectRef idx="1">
                <a:schemeClr val="accent1"/>
              </a:effectRef>
              <a:fontRef idx="minor">
                <a:schemeClr val="tx1"/>
              </a:fontRef>
            </p:style>
          </p:cxnSp>
        </p:grpSp>
      </p:grpSp>
      <p:grpSp>
        <p:nvGrpSpPr>
          <p:cNvPr id="12" name="Group 11"/>
          <p:cNvGrpSpPr/>
          <p:nvPr/>
        </p:nvGrpSpPr>
        <p:grpSpPr>
          <a:xfrm>
            <a:off x="4699338" y="1882389"/>
            <a:ext cx="1873938" cy="2706655"/>
            <a:chOff x="4781338" y="1874575"/>
            <a:chExt cx="1873938" cy="2706655"/>
          </a:xfrm>
        </p:grpSpPr>
        <p:sp>
          <p:nvSpPr>
            <p:cNvPr id="34" name="TextBox 33"/>
            <p:cNvSpPr txBox="1"/>
            <p:nvPr/>
          </p:nvSpPr>
          <p:spPr>
            <a:xfrm flipH="1">
              <a:off x="4830811" y="1874575"/>
              <a:ext cx="1774992" cy="276999"/>
            </a:xfrm>
            <a:prstGeom prst="rect">
              <a:avLst/>
            </a:prstGeom>
            <a:noFill/>
          </p:spPr>
          <p:txBody>
            <a:bodyPr wrap="square" rtlCol="0">
              <a:spAutoFit/>
            </a:bodyPr>
            <a:lstStyle/>
            <a:p>
              <a:pPr algn="ctr"/>
              <a:r>
                <a:rPr lang="en-US" sz="1200" spc="29" dirty="0" smtClean="0">
                  <a:solidFill>
                    <a:srgbClr val="EFD2FF"/>
                  </a:solidFill>
                  <a:latin typeface="Helvetica Light" charset="0"/>
                  <a:ea typeface="Helvetica Light" charset="0"/>
                  <a:cs typeface="Helvetica Light" charset="0"/>
                  <a:sym typeface="HelvNeue Bold for IBM" charset="0"/>
                </a:rPr>
                <a:t>LEARN</a:t>
              </a:r>
              <a:endParaRPr lang="en-US" sz="1200" spc="29" dirty="0">
                <a:solidFill>
                  <a:srgbClr val="EFD2FF"/>
                </a:solidFill>
                <a:latin typeface="Helvetica Light" charset="0"/>
                <a:ea typeface="Helvetica Light" charset="0"/>
                <a:cs typeface="Helvetica Light" charset="0"/>
                <a:sym typeface="HelvNeue Bold for IBM" charset="0"/>
              </a:endParaRPr>
            </a:p>
          </p:txBody>
        </p:sp>
        <p:pic>
          <p:nvPicPr>
            <p:cNvPr id="18" name="Picture 17"/>
            <p:cNvPicPr>
              <a:picLocks noChangeAspect="1"/>
            </p:cNvPicPr>
            <p:nvPr/>
          </p:nvPicPr>
          <p:blipFill>
            <a:blip r:embed="rId5">
              <a:lum bright="100000" contrast="-100000"/>
            </a:blip>
            <a:stretch>
              <a:fillRect/>
            </a:stretch>
          </p:blipFill>
          <p:spPr>
            <a:xfrm>
              <a:off x="4905854" y="2320829"/>
              <a:ext cx="1624907" cy="893699"/>
            </a:xfrm>
            <a:prstGeom prst="rect">
              <a:avLst/>
            </a:prstGeom>
          </p:spPr>
        </p:pic>
        <p:grpSp>
          <p:nvGrpSpPr>
            <p:cNvPr id="9" name="Group 8"/>
            <p:cNvGrpSpPr/>
            <p:nvPr/>
          </p:nvGrpSpPr>
          <p:grpSpPr>
            <a:xfrm>
              <a:off x="4781338" y="3492503"/>
              <a:ext cx="1873938" cy="1088727"/>
              <a:chOff x="4781339" y="3492503"/>
              <a:chExt cx="1873938" cy="1088727"/>
            </a:xfrm>
          </p:grpSpPr>
          <p:sp>
            <p:nvSpPr>
              <p:cNvPr id="24" name="Shape 496"/>
              <p:cNvSpPr>
                <a:spLocks noChangeArrowheads="1"/>
              </p:cNvSpPr>
              <p:nvPr/>
            </p:nvSpPr>
            <p:spPr bwMode="auto">
              <a:xfrm>
                <a:off x="4781339" y="3565571"/>
                <a:ext cx="1873938" cy="10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square" lIns="45718" tIns="45718" rIns="45718" bIns="45718" anchor="t">
                <a:spAutoFit/>
              </a:bodyPr>
              <a:lstStyle/>
              <a:p>
                <a:pPr defTabSz="255376"/>
                <a:r>
                  <a:rPr lang="en-US" sz="1200" spc="29" dirty="0" smtClean="0">
                    <a:solidFill>
                      <a:srgbClr val="EFD2FF"/>
                    </a:solidFill>
                    <a:latin typeface="Helvetica Light" charset="0"/>
                    <a:ea typeface="Helvetica Light" charset="0"/>
                    <a:cs typeface="Helvetica Light" charset="0"/>
                  </a:rPr>
                  <a:t>With </a:t>
                </a:r>
                <a:r>
                  <a:rPr lang="en-US" sz="1200" spc="29" dirty="0">
                    <a:solidFill>
                      <a:srgbClr val="EFD2FF"/>
                    </a:solidFill>
                    <a:latin typeface="Helvetica Light" charset="0"/>
                    <a:ea typeface="Helvetica Light" charset="0"/>
                    <a:cs typeface="Helvetica Light" charset="0"/>
                  </a:rPr>
                  <a:t>each </a:t>
                </a:r>
                <a:r>
                  <a:rPr lang="en-US" sz="1200" spc="29" dirty="0" smtClean="0">
                    <a:solidFill>
                      <a:srgbClr val="EFD2FF"/>
                    </a:solidFill>
                    <a:latin typeface="Helvetica Light" charset="0"/>
                    <a:ea typeface="Helvetica Light" charset="0"/>
                    <a:cs typeface="Helvetica Light" charset="0"/>
                  </a:rPr>
                  <a:t>data point, interaction </a:t>
                </a:r>
                <a:r>
                  <a:rPr lang="en-US" sz="1200" spc="29" dirty="0">
                    <a:solidFill>
                      <a:srgbClr val="EFD2FF"/>
                    </a:solidFill>
                    <a:latin typeface="Helvetica Light" charset="0"/>
                    <a:ea typeface="Helvetica Light" charset="0"/>
                    <a:cs typeface="Helvetica Light" charset="0"/>
                  </a:rPr>
                  <a:t>and </a:t>
                </a:r>
                <a:r>
                  <a:rPr lang="en-US" sz="1200" spc="29" dirty="0" smtClean="0">
                    <a:solidFill>
                      <a:srgbClr val="EFD2FF"/>
                    </a:solidFill>
                    <a:latin typeface="Helvetica Light" charset="0"/>
                    <a:ea typeface="Helvetica Light" charset="0"/>
                    <a:cs typeface="Helvetica Light" charset="0"/>
                  </a:rPr>
                  <a:t>outcome, </a:t>
                </a:r>
                <a:r>
                  <a:rPr lang="en-US" sz="1200" spc="29" dirty="0">
                    <a:solidFill>
                      <a:srgbClr val="EFD2FF"/>
                    </a:solidFill>
                    <a:latin typeface="Helvetica Light" charset="0"/>
                    <a:ea typeface="Helvetica Light" charset="0"/>
                    <a:cs typeface="Helvetica Light" charset="0"/>
                  </a:rPr>
                  <a:t>t</a:t>
                </a:r>
                <a:r>
                  <a:rPr lang="en-US" sz="1200" spc="29" dirty="0" smtClean="0">
                    <a:solidFill>
                      <a:srgbClr val="EFD2FF"/>
                    </a:solidFill>
                    <a:latin typeface="Helvetica Light" charset="0"/>
                    <a:ea typeface="Helvetica Light" charset="0"/>
                    <a:cs typeface="Helvetica Light" charset="0"/>
                  </a:rPr>
                  <a:t>hey </a:t>
                </a:r>
                <a:r>
                  <a:rPr lang="en-US" sz="1200" spc="29" dirty="0">
                    <a:solidFill>
                      <a:srgbClr val="EFD2FF"/>
                    </a:solidFill>
                    <a:latin typeface="Helvetica Light" charset="0"/>
                    <a:ea typeface="Helvetica Light" charset="0"/>
                    <a:cs typeface="Helvetica Light" charset="0"/>
                  </a:rPr>
                  <a:t>develop </a:t>
                </a:r>
                <a:r>
                  <a:rPr lang="en-US" sz="1200" spc="29" dirty="0" smtClean="0">
                    <a:solidFill>
                      <a:srgbClr val="EFD2FF"/>
                    </a:solidFill>
                    <a:latin typeface="Helvetica Light" charset="0"/>
                    <a:ea typeface="Helvetica Light" charset="0"/>
                    <a:cs typeface="Helvetica Light" charset="0"/>
                  </a:rPr>
                  <a:t>and sharpen expertise, so </a:t>
                </a:r>
                <a:r>
                  <a:rPr lang="en-US" sz="1200" spc="29" dirty="0" smtClean="0">
                    <a:solidFill>
                      <a:srgbClr val="00B5A1"/>
                    </a:solidFill>
                    <a:latin typeface="Helvetica Light" charset="0"/>
                    <a:ea typeface="Helvetica Light" charset="0"/>
                    <a:cs typeface="Helvetica Light" charset="0"/>
                  </a:rPr>
                  <a:t>they never stop learning.</a:t>
                </a:r>
                <a:endParaRPr lang="en-US" sz="1200" spc="29" dirty="0">
                  <a:solidFill>
                    <a:srgbClr val="00B5A1"/>
                  </a:solidFill>
                  <a:latin typeface="Helvetica Light" charset="0"/>
                  <a:ea typeface="Helvetica Light" charset="0"/>
                  <a:cs typeface="Helvetica Light" charset="0"/>
                  <a:sym typeface="Helvetica" charset="0"/>
                </a:endParaRPr>
              </a:p>
            </p:txBody>
          </p:sp>
          <p:cxnSp>
            <p:nvCxnSpPr>
              <p:cNvPr id="38" name="Straight Connector 37"/>
              <p:cNvCxnSpPr/>
              <p:nvPr/>
            </p:nvCxnSpPr>
            <p:spPr>
              <a:xfrm flipH="1">
                <a:off x="4781339" y="3492503"/>
                <a:ext cx="1774991" cy="0"/>
              </a:xfrm>
              <a:prstGeom prst="line">
                <a:avLst/>
              </a:prstGeom>
              <a:ln w="3175" cap="rnd" cmpd="sng">
                <a:solidFill>
                  <a:srgbClr val="724097"/>
                </a:solidFill>
              </a:ln>
              <a:effectLst/>
            </p:spPr>
            <p:style>
              <a:lnRef idx="2">
                <a:schemeClr val="accent1"/>
              </a:lnRef>
              <a:fillRef idx="0">
                <a:schemeClr val="accent1"/>
              </a:fillRef>
              <a:effectRef idx="1">
                <a:schemeClr val="accent1"/>
              </a:effectRef>
              <a:fontRef idx="minor">
                <a:schemeClr val="tx1"/>
              </a:fontRef>
            </p:style>
          </p:cxnSp>
        </p:grpSp>
      </p:grpSp>
      <p:grpSp>
        <p:nvGrpSpPr>
          <p:cNvPr id="11" name="Group 10"/>
          <p:cNvGrpSpPr/>
          <p:nvPr/>
        </p:nvGrpSpPr>
        <p:grpSpPr>
          <a:xfrm>
            <a:off x="6933443" y="1882389"/>
            <a:ext cx="1875277" cy="2521989"/>
            <a:chOff x="6933443" y="1874575"/>
            <a:chExt cx="1875277" cy="2521989"/>
          </a:xfrm>
        </p:grpSpPr>
        <p:sp>
          <p:nvSpPr>
            <p:cNvPr id="35" name="TextBox 34"/>
            <p:cNvSpPr txBox="1"/>
            <p:nvPr/>
          </p:nvSpPr>
          <p:spPr>
            <a:xfrm flipH="1">
              <a:off x="6933443" y="1874575"/>
              <a:ext cx="1774992" cy="276999"/>
            </a:xfrm>
            <a:prstGeom prst="rect">
              <a:avLst/>
            </a:prstGeom>
            <a:noFill/>
          </p:spPr>
          <p:txBody>
            <a:bodyPr wrap="square" rtlCol="0">
              <a:spAutoFit/>
            </a:bodyPr>
            <a:lstStyle/>
            <a:p>
              <a:pPr algn="ctr" defTabSz="255376"/>
              <a:r>
                <a:rPr lang="en-US" sz="1200" spc="29" dirty="0" smtClean="0">
                  <a:solidFill>
                    <a:srgbClr val="EFD2FF"/>
                  </a:solidFill>
                  <a:latin typeface="Helvetica Light" charset="0"/>
                  <a:ea typeface="Helvetica Light" charset="0"/>
                  <a:cs typeface="Helvetica Light" charset="0"/>
                </a:rPr>
                <a:t>INTERACT</a:t>
              </a:r>
              <a:endParaRPr lang="en-US" sz="1200" spc="29" dirty="0">
                <a:solidFill>
                  <a:srgbClr val="EFD2FF"/>
                </a:solidFill>
                <a:latin typeface="Helvetica Light" charset="0"/>
                <a:ea typeface="Helvetica Light" charset="0"/>
                <a:cs typeface="Helvetica Light" charset="0"/>
              </a:endParaRPr>
            </a:p>
          </p:txBody>
        </p:sp>
        <p:grpSp>
          <p:nvGrpSpPr>
            <p:cNvPr id="10" name="Group 9"/>
            <p:cNvGrpSpPr/>
            <p:nvPr/>
          </p:nvGrpSpPr>
          <p:grpSpPr>
            <a:xfrm>
              <a:off x="6933444" y="3492503"/>
              <a:ext cx="1875276" cy="904061"/>
              <a:chOff x="7035042" y="3492503"/>
              <a:chExt cx="1875276" cy="904061"/>
            </a:xfrm>
          </p:grpSpPr>
          <p:sp>
            <p:nvSpPr>
              <p:cNvPr id="26" name="Shape 496"/>
              <p:cNvSpPr>
                <a:spLocks noChangeArrowheads="1"/>
              </p:cNvSpPr>
              <p:nvPr/>
            </p:nvSpPr>
            <p:spPr bwMode="auto">
              <a:xfrm>
                <a:off x="7035042" y="3565571"/>
                <a:ext cx="1875276" cy="83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val="1"/>
                </a:ext>
              </a:extLst>
            </p:spPr>
            <p:txBody>
              <a:bodyPr wrap="square" lIns="45718" tIns="45718" rIns="45718" bIns="45718" anchor="t">
                <a:spAutoFit/>
              </a:bodyPr>
              <a:lstStyle/>
              <a:p>
                <a:pPr defTabSz="255376"/>
                <a:r>
                  <a:rPr lang="en-US" sz="1200" spc="29" dirty="0" smtClean="0">
                    <a:solidFill>
                      <a:srgbClr val="EFD2FF"/>
                    </a:solidFill>
                    <a:latin typeface="Helvetica Light" charset="0"/>
                    <a:ea typeface="Helvetica Light" charset="0"/>
                    <a:cs typeface="Helvetica Light" charset="0"/>
                  </a:rPr>
                  <a:t>With abilities to see, </a:t>
                </a:r>
                <a:br>
                  <a:rPr lang="en-US" sz="1200" spc="29" dirty="0" smtClean="0">
                    <a:solidFill>
                      <a:srgbClr val="EFD2FF"/>
                    </a:solidFill>
                    <a:latin typeface="Helvetica Light" charset="0"/>
                    <a:ea typeface="Helvetica Light" charset="0"/>
                    <a:cs typeface="Helvetica Light" charset="0"/>
                  </a:rPr>
                </a:br>
                <a:r>
                  <a:rPr lang="en-US" sz="1200" spc="29" dirty="0" smtClean="0">
                    <a:solidFill>
                      <a:srgbClr val="EFD2FF"/>
                    </a:solidFill>
                    <a:latin typeface="Helvetica Light" charset="0"/>
                    <a:ea typeface="Helvetica Light" charset="0"/>
                    <a:cs typeface="Helvetica Light" charset="0"/>
                  </a:rPr>
                  <a:t>talk and hear, cognitive systems </a:t>
                </a:r>
                <a:r>
                  <a:rPr lang="en-US" sz="1200" spc="29" dirty="0" smtClean="0">
                    <a:solidFill>
                      <a:srgbClr val="00B5A1"/>
                    </a:solidFill>
                    <a:latin typeface="Helvetica Light" charset="0"/>
                    <a:ea typeface="Helvetica Light" charset="0"/>
                    <a:cs typeface="Helvetica Light" charset="0"/>
                  </a:rPr>
                  <a:t>interact </a:t>
                </a:r>
                <a:r>
                  <a:rPr lang="en-US" sz="1200" spc="29" dirty="0">
                    <a:solidFill>
                      <a:srgbClr val="00B5A1"/>
                    </a:solidFill>
                    <a:latin typeface="Helvetica Light" charset="0"/>
                    <a:ea typeface="Helvetica Light" charset="0"/>
                    <a:cs typeface="Helvetica Light" charset="0"/>
                  </a:rPr>
                  <a:t>with humans i</a:t>
                </a:r>
                <a:r>
                  <a:rPr lang="en-US" sz="1200" spc="29" dirty="0" smtClean="0">
                    <a:solidFill>
                      <a:srgbClr val="00B5A1"/>
                    </a:solidFill>
                    <a:latin typeface="Helvetica Light" charset="0"/>
                    <a:ea typeface="Helvetica Light" charset="0"/>
                    <a:cs typeface="Helvetica Light" charset="0"/>
                  </a:rPr>
                  <a:t>n </a:t>
                </a:r>
                <a:r>
                  <a:rPr lang="en-US" sz="1200" spc="29" dirty="0">
                    <a:solidFill>
                      <a:srgbClr val="00B5A1"/>
                    </a:solidFill>
                    <a:latin typeface="Helvetica Light" charset="0"/>
                    <a:ea typeface="Helvetica Light" charset="0"/>
                    <a:cs typeface="Helvetica Light" charset="0"/>
                  </a:rPr>
                  <a:t>a </a:t>
                </a:r>
                <a:r>
                  <a:rPr lang="en-US" sz="1200" spc="29" dirty="0" smtClean="0">
                    <a:solidFill>
                      <a:srgbClr val="00B5A1"/>
                    </a:solidFill>
                    <a:latin typeface="Helvetica Light" charset="0"/>
                    <a:ea typeface="Helvetica Light" charset="0"/>
                    <a:cs typeface="Helvetica Light" charset="0"/>
                  </a:rPr>
                  <a:t>natural way. </a:t>
                </a:r>
                <a:endParaRPr lang="en-US" sz="1200" spc="29" dirty="0">
                  <a:solidFill>
                    <a:srgbClr val="00B5A1"/>
                  </a:solidFill>
                  <a:latin typeface="Helvetica Light" charset="0"/>
                  <a:ea typeface="Helvetica Light" charset="0"/>
                  <a:cs typeface="Helvetica Light" charset="0"/>
                  <a:sym typeface="Helvetica" charset="0"/>
                </a:endParaRPr>
              </a:p>
            </p:txBody>
          </p:sp>
          <p:cxnSp>
            <p:nvCxnSpPr>
              <p:cNvPr id="39" name="Straight Connector 38"/>
              <p:cNvCxnSpPr/>
              <p:nvPr/>
            </p:nvCxnSpPr>
            <p:spPr>
              <a:xfrm flipH="1">
                <a:off x="7035042" y="3492503"/>
                <a:ext cx="1774991" cy="0"/>
              </a:xfrm>
              <a:prstGeom prst="line">
                <a:avLst/>
              </a:prstGeom>
              <a:ln w="3175" cap="rnd" cmpd="sng">
                <a:solidFill>
                  <a:srgbClr val="724097"/>
                </a:solidFill>
              </a:ln>
              <a:effectLst/>
            </p:spPr>
            <p:style>
              <a:lnRef idx="2">
                <a:schemeClr val="accent1"/>
              </a:lnRef>
              <a:fillRef idx="0">
                <a:schemeClr val="accent1"/>
              </a:fillRef>
              <a:effectRef idx="1">
                <a:schemeClr val="accent1"/>
              </a:effectRef>
              <a:fontRef idx="minor">
                <a:schemeClr val="tx1"/>
              </a:fontRef>
            </p:style>
          </p:cxnSp>
        </p:grpSp>
      </p:grpSp>
      <p:pic>
        <p:nvPicPr>
          <p:cNvPr id="29" name="Picture 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5205" y="1868343"/>
            <a:ext cx="1479044" cy="1323012"/>
          </a:xfrm>
          <a:prstGeom prst="rect">
            <a:avLst/>
          </a:prstGeom>
        </p:spPr>
      </p:pic>
      <p:sp>
        <p:nvSpPr>
          <p:cNvPr id="30" name="Text Placeholder 1"/>
          <p:cNvSpPr txBox="1">
            <a:spLocks/>
          </p:cNvSpPr>
          <p:nvPr/>
        </p:nvSpPr>
        <p:spPr>
          <a:xfrm>
            <a:off x="2072908" y="274977"/>
            <a:ext cx="5798174" cy="3028950"/>
          </a:xfrm>
          <a:prstGeom prst="rect">
            <a:avLst/>
          </a:prstGeom>
        </p:spPr>
        <p:txBody>
          <a:bodyPr/>
          <a:lstStyle>
            <a:lvl1pPr marL="0" indent="0" algn="l" defTabSz="457200" rtl="0" eaLnBrk="1" latinLnBrk="0" hangingPunct="1">
              <a:spcBef>
                <a:spcPts val="1500"/>
              </a:spcBef>
              <a:buFont typeface="Arial"/>
              <a:buNone/>
              <a:defRPr sz="1500" kern="1200">
                <a:solidFill>
                  <a:srgbClr val="FFFFFF"/>
                </a:solidFill>
                <a:latin typeface="Arial"/>
                <a:ea typeface="+mn-ea"/>
                <a:cs typeface="Arial"/>
              </a:defRPr>
            </a:lvl1pPr>
            <a:lvl2pPr marL="173038" indent="-173038" algn="l" defTabSz="457200" rtl="0" eaLnBrk="1" latinLnBrk="0" hangingPunct="1">
              <a:spcBef>
                <a:spcPct val="20000"/>
              </a:spcBef>
              <a:buFont typeface="Arial"/>
              <a:buChar char="–"/>
              <a:defRPr sz="1500" kern="1200">
                <a:solidFill>
                  <a:srgbClr val="FFFFFF"/>
                </a:solidFill>
                <a:latin typeface="Arial"/>
                <a:ea typeface="+mn-ea"/>
                <a:cs typeface="Arial"/>
              </a:defRPr>
            </a:lvl2pPr>
            <a:lvl3pPr marL="396875" indent="-173038" algn="l" defTabSz="457200" rtl="0" eaLnBrk="1" latinLnBrk="0" hangingPunct="1">
              <a:spcBef>
                <a:spcPct val="20000"/>
              </a:spcBef>
              <a:buFont typeface="Arial"/>
              <a:buChar char="•"/>
              <a:defRPr sz="1500" kern="1200">
                <a:solidFill>
                  <a:srgbClr val="FFFFFF"/>
                </a:solidFill>
                <a:latin typeface="Arial"/>
                <a:ea typeface="+mn-ea"/>
                <a:cs typeface="Arial"/>
              </a:defRPr>
            </a:lvl3pPr>
            <a:lvl4pPr marL="625475" indent="-168275" algn="l" defTabSz="457200" rtl="0" eaLnBrk="1" latinLnBrk="0" hangingPunct="1">
              <a:spcBef>
                <a:spcPct val="20000"/>
              </a:spcBef>
              <a:buFont typeface="Arial"/>
              <a:buChar char="–"/>
              <a:defRPr sz="1500" kern="1200">
                <a:solidFill>
                  <a:srgbClr val="FFFFFF"/>
                </a:solidFill>
                <a:latin typeface="Arial"/>
                <a:ea typeface="+mn-ea"/>
                <a:cs typeface="Arial"/>
              </a:defRPr>
            </a:lvl4pPr>
            <a:lvl5pPr marL="803275" indent="-173038" algn="l" defTabSz="457200" rtl="0" eaLnBrk="1" latinLnBrk="0" hangingPunct="1">
              <a:spcBef>
                <a:spcPct val="20000"/>
              </a:spcBef>
              <a:buFont typeface="Arial"/>
              <a:buChar char="»"/>
              <a:defRPr sz="15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Tree>
    <p:extLst>
      <p:ext uri="{BB962C8B-B14F-4D97-AF65-F5344CB8AC3E}">
        <p14:creationId xmlns:p14="http://schemas.microsoft.com/office/powerpoint/2010/main" val="5802834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male-suit1.png"/>
          <p:cNvPicPr>
            <a:picLocks noChangeAspect="1"/>
          </p:cNvPicPr>
          <p:nvPr/>
        </p:nvPicPr>
        <p:blipFill>
          <a:blip r:embed="rId3">
            <a:extLst/>
          </a:blip>
          <a:stretch>
            <a:fillRect/>
          </a:stretch>
        </p:blipFill>
        <p:spPr>
          <a:xfrm>
            <a:off x="6368516" y="591503"/>
            <a:ext cx="1543051" cy="3857625"/>
          </a:xfrm>
          <a:prstGeom prst="rect">
            <a:avLst/>
          </a:prstGeom>
          <a:ln w="3175">
            <a:miter lim="400000"/>
          </a:ln>
        </p:spPr>
      </p:pic>
      <p:sp>
        <p:nvSpPr>
          <p:cNvPr id="364" name="Shape 364"/>
          <p:cNvSpPr/>
          <p:nvPr/>
        </p:nvSpPr>
        <p:spPr>
          <a:xfrm>
            <a:off x="7001614" y="1234628"/>
            <a:ext cx="233372" cy="88666"/>
          </a:xfrm>
          <a:custGeom>
            <a:avLst/>
            <a:gdLst/>
            <a:ahLst/>
            <a:cxnLst>
              <a:cxn ang="0">
                <a:pos x="wd2" y="hd2"/>
              </a:cxn>
              <a:cxn ang="5400000">
                <a:pos x="wd2" y="hd2"/>
              </a:cxn>
              <a:cxn ang="10800000">
                <a:pos x="wd2" y="hd2"/>
              </a:cxn>
              <a:cxn ang="16200000">
                <a:pos x="wd2" y="hd2"/>
              </a:cxn>
            </a:cxnLst>
            <a:rect l="0" t="0" r="r" b="b"/>
            <a:pathLst>
              <a:path w="21335" h="21044" extrusionOk="0">
                <a:moveTo>
                  <a:pt x="20982" y="747"/>
                </a:moveTo>
                <a:cubicBezTo>
                  <a:pt x="17001" y="2409"/>
                  <a:pt x="13071" y="5354"/>
                  <a:pt x="9034" y="5076"/>
                </a:cubicBezTo>
                <a:cubicBezTo>
                  <a:pt x="5996" y="4867"/>
                  <a:pt x="3034" y="2838"/>
                  <a:pt x="197" y="27"/>
                </a:cubicBezTo>
                <a:cubicBezTo>
                  <a:pt x="-30" y="-198"/>
                  <a:pt x="-104" y="1027"/>
                  <a:pt x="209" y="1686"/>
                </a:cubicBezTo>
                <a:cubicBezTo>
                  <a:pt x="957" y="3260"/>
                  <a:pt x="1408" y="5642"/>
                  <a:pt x="1933" y="7833"/>
                </a:cubicBezTo>
                <a:cubicBezTo>
                  <a:pt x="3948" y="16243"/>
                  <a:pt x="7421" y="21402"/>
                  <a:pt x="11163" y="21024"/>
                </a:cubicBezTo>
                <a:cubicBezTo>
                  <a:pt x="14217" y="20715"/>
                  <a:pt x="16979" y="16453"/>
                  <a:pt x="18870" y="10207"/>
                </a:cubicBezTo>
                <a:cubicBezTo>
                  <a:pt x="19516" y="8074"/>
                  <a:pt x="20062" y="5696"/>
                  <a:pt x="20885" y="4017"/>
                </a:cubicBezTo>
                <a:cubicBezTo>
                  <a:pt x="21496" y="2772"/>
                  <a:pt x="21440" y="556"/>
                  <a:pt x="20982" y="747"/>
                </a:cubicBezTo>
                <a:close/>
              </a:path>
            </a:pathLst>
          </a:custGeom>
          <a:blipFill>
            <a:blip r:embed="rId4"/>
          </a:blipFill>
          <a:ln w="3175">
            <a:miter lim="400000"/>
          </a:ln>
        </p:spPr>
        <p:txBody>
          <a:bodyPr lIns="18083" tIns="18083" rIns="18083" bIns="18083" anchor="ctr"/>
          <a:lstStyle/>
          <a:p>
            <a:pPr>
              <a:defRPr sz="2400">
                <a:solidFill>
                  <a:srgbClr val="FFFFFF"/>
                </a:solidFill>
              </a:defRPr>
            </a:pPr>
            <a:endParaRPr sz="1080">
              <a:solidFill>
                <a:srgbClr val="FFFFFF"/>
              </a:solidFill>
              <a:latin typeface="Arial" charset="0"/>
              <a:ea typeface="Arial" charset="0"/>
              <a:cs typeface="Arial" charset="0"/>
            </a:endParaRPr>
          </a:p>
        </p:txBody>
      </p:sp>
      <p:sp>
        <p:nvSpPr>
          <p:cNvPr id="79" name="Oval 78"/>
          <p:cNvSpPr>
            <a:spLocks noChangeAspect="1"/>
          </p:cNvSpPr>
          <p:nvPr/>
        </p:nvSpPr>
        <p:spPr>
          <a:xfrm>
            <a:off x="7005536" y="1025250"/>
            <a:ext cx="22500" cy="22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de-DE" sz="1200">
              <a:solidFill>
                <a:srgbClr val="EED2FF"/>
              </a:solidFill>
              <a:latin typeface="Arial" charset="0"/>
              <a:ea typeface="Arial" charset="0"/>
              <a:cs typeface="Arial" charset="0"/>
            </a:endParaRPr>
          </a:p>
        </p:txBody>
      </p:sp>
      <p:sp>
        <p:nvSpPr>
          <p:cNvPr id="80" name="Oval 79"/>
          <p:cNvSpPr>
            <a:spLocks noChangeAspect="1"/>
          </p:cNvSpPr>
          <p:nvPr/>
        </p:nvSpPr>
        <p:spPr>
          <a:xfrm>
            <a:off x="7191049" y="1025250"/>
            <a:ext cx="22500" cy="22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de-DE" sz="1125">
              <a:solidFill>
                <a:srgbClr val="EED2FF"/>
              </a:solidFill>
              <a:latin typeface="Arial" charset="0"/>
              <a:ea typeface="Arial" charset="0"/>
              <a:cs typeface="Arial" charset="0"/>
            </a:endParaRPr>
          </a:p>
        </p:txBody>
      </p:sp>
      <p:pic>
        <p:nvPicPr>
          <p:cNvPr id="357" name="dna-3.png"/>
          <p:cNvPicPr>
            <a:picLocks noChangeAspect="1"/>
          </p:cNvPicPr>
          <p:nvPr/>
        </p:nvPicPr>
        <p:blipFill>
          <a:blip r:embed="rId5">
            <a:extLst/>
          </a:blip>
          <a:stretch>
            <a:fillRect/>
          </a:stretch>
        </p:blipFill>
        <p:spPr>
          <a:xfrm>
            <a:off x="2458385" y="440055"/>
            <a:ext cx="1212475" cy="4000500"/>
          </a:xfrm>
          <a:prstGeom prst="rect">
            <a:avLst/>
          </a:prstGeom>
          <a:ln w="3175">
            <a:noFill/>
            <a:miter lim="400000"/>
          </a:ln>
        </p:spPr>
      </p:pic>
      <p:grpSp>
        <p:nvGrpSpPr>
          <p:cNvPr id="74" name="Group 73"/>
          <p:cNvGrpSpPr/>
          <p:nvPr/>
        </p:nvGrpSpPr>
        <p:grpSpPr>
          <a:xfrm>
            <a:off x="758065" y="661416"/>
            <a:ext cx="4600637" cy="1171224"/>
            <a:chOff x="585680" y="661416"/>
            <a:chExt cx="4600637" cy="1171224"/>
          </a:xfrm>
        </p:grpSpPr>
        <p:grpSp>
          <p:nvGrpSpPr>
            <p:cNvPr id="71" name="Group 70"/>
            <p:cNvGrpSpPr/>
            <p:nvPr/>
          </p:nvGrpSpPr>
          <p:grpSpPr>
            <a:xfrm>
              <a:off x="899428" y="750323"/>
              <a:ext cx="889317" cy="936525"/>
              <a:chOff x="899428" y="750323"/>
              <a:chExt cx="889317" cy="936525"/>
            </a:xfrm>
          </p:grpSpPr>
          <p:sp>
            <p:nvSpPr>
              <p:cNvPr id="138" name="Shape 329"/>
              <p:cNvSpPr/>
              <p:nvPr/>
            </p:nvSpPr>
            <p:spPr>
              <a:xfrm>
                <a:off x="906923" y="1475200"/>
                <a:ext cx="501839" cy="211648"/>
              </a:xfrm>
              <a:prstGeom prst="rect">
                <a:avLst/>
              </a:prstGeom>
              <a:ln w="3175">
                <a:noFill/>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Videos</a:t>
                </a:r>
                <a:endParaRPr sz="1200" dirty="0">
                  <a:latin typeface="Arial" charset="0"/>
                  <a:ea typeface="Arial" charset="0"/>
                  <a:cs typeface="Arial" charset="0"/>
                </a:endParaRPr>
              </a:p>
            </p:txBody>
          </p:sp>
          <p:sp>
            <p:nvSpPr>
              <p:cNvPr id="139" name="Shape 330"/>
              <p:cNvSpPr/>
              <p:nvPr/>
            </p:nvSpPr>
            <p:spPr>
              <a:xfrm>
                <a:off x="899428" y="750323"/>
                <a:ext cx="889317" cy="221185"/>
              </a:xfrm>
              <a:prstGeom prst="rect">
                <a:avLst/>
              </a:prstGeom>
              <a:ln w="3175">
                <a:noFill/>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Sensor Data</a:t>
                </a:r>
                <a:endParaRPr sz="1200" dirty="0">
                  <a:latin typeface="Arial" charset="0"/>
                  <a:ea typeface="Arial" charset="0"/>
                  <a:cs typeface="Arial" charset="0"/>
                </a:endParaRPr>
              </a:p>
            </p:txBody>
          </p:sp>
          <p:sp>
            <p:nvSpPr>
              <p:cNvPr id="140" name="Shape 331"/>
              <p:cNvSpPr/>
              <p:nvPr/>
            </p:nvSpPr>
            <p:spPr>
              <a:xfrm>
                <a:off x="899428" y="1104523"/>
                <a:ext cx="539862" cy="221185"/>
              </a:xfrm>
              <a:prstGeom prst="rect">
                <a:avLst/>
              </a:prstGeom>
              <a:ln w="3175">
                <a:noFill/>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Images</a:t>
                </a:r>
                <a:endParaRPr sz="1200" dirty="0">
                  <a:latin typeface="Arial" charset="0"/>
                  <a:ea typeface="Arial" charset="0"/>
                  <a:cs typeface="Arial" charset="0"/>
                </a:endParaRPr>
              </a:p>
            </p:txBody>
          </p:sp>
        </p:grpSp>
        <p:sp>
          <p:nvSpPr>
            <p:cNvPr id="141" name="Shape 332"/>
            <p:cNvSpPr/>
            <p:nvPr/>
          </p:nvSpPr>
          <p:spPr>
            <a:xfrm rot="16200000">
              <a:off x="313683" y="1164136"/>
              <a:ext cx="709780" cy="165785"/>
            </a:xfrm>
            <a:prstGeom prst="rect">
              <a:avLst/>
            </a:prstGeom>
            <a:ln w="3175">
              <a:noFill/>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nSpc>
                  <a:spcPct val="70000"/>
                </a:lnSpc>
                <a:defRPr sz="2800">
                  <a:solidFill>
                    <a:srgbClr val="FFFFFF"/>
                  </a:solidFill>
                  <a:latin typeface="Gill Sans"/>
                  <a:ea typeface="Gill Sans"/>
                  <a:cs typeface="Gill Sans"/>
                  <a:sym typeface="Gill Sans"/>
                </a:defRPr>
              </a:lvl1pPr>
            </a:lstStyle>
            <a:p>
              <a:r>
                <a:rPr lang="de-DE" sz="1200" dirty="0" smtClean="0">
                  <a:latin typeface="Arial" charset="0"/>
                  <a:ea typeface="Arial" charset="0"/>
                  <a:cs typeface="Arial" charset="0"/>
                </a:rPr>
                <a:t>New Data</a:t>
              </a:r>
              <a:endParaRPr sz="1200" dirty="0">
                <a:latin typeface="Arial" charset="0"/>
                <a:ea typeface="Arial" charset="0"/>
                <a:cs typeface="Arial" charset="0"/>
              </a:endParaRPr>
            </a:p>
          </p:txBody>
        </p:sp>
        <p:sp>
          <p:nvSpPr>
            <p:cNvPr id="142" name="Shape 333"/>
            <p:cNvSpPr/>
            <p:nvPr/>
          </p:nvSpPr>
          <p:spPr>
            <a:xfrm flipV="1">
              <a:off x="800008" y="661416"/>
              <a:ext cx="1" cy="1171224"/>
            </a:xfrm>
            <a:prstGeom prst="line">
              <a:avLst/>
            </a:prstGeom>
            <a:ln w="63500">
              <a:solidFill>
                <a:srgbClr val="FFFFFF"/>
              </a:solidFill>
              <a:miter lim="400000"/>
            </a:ln>
          </p:spPr>
          <p:txBody>
            <a:bodyPr lIns="18083" tIns="18083" rIns="18083" bIns="18083" anchor="ctr"/>
            <a:lstStyle/>
            <a:p>
              <a:pPr>
                <a:defRPr sz="2400"/>
              </a:pPr>
              <a:endParaRPr sz="1200">
                <a:solidFill>
                  <a:srgbClr val="A7FAE6"/>
                </a:solidFill>
                <a:latin typeface="Arial" charset="0"/>
                <a:ea typeface="Arial" charset="0"/>
                <a:cs typeface="Arial" charset="0"/>
              </a:endParaRPr>
            </a:p>
          </p:txBody>
        </p:sp>
        <p:sp>
          <p:nvSpPr>
            <p:cNvPr id="143" name="Shape 334"/>
            <p:cNvSpPr/>
            <p:nvPr/>
          </p:nvSpPr>
          <p:spPr>
            <a:xfrm>
              <a:off x="866317" y="661416"/>
              <a:ext cx="4320000" cy="1171224"/>
            </a:xfrm>
            <a:custGeom>
              <a:avLst/>
              <a:gdLst/>
              <a:ahLst/>
              <a:cxnLst>
                <a:cxn ang="0">
                  <a:pos x="wd2" y="hd2"/>
                </a:cxn>
                <a:cxn ang="5400000">
                  <a:pos x="wd2" y="hd2"/>
                </a:cxn>
                <a:cxn ang="10800000">
                  <a:pos x="wd2" y="hd2"/>
                </a:cxn>
                <a:cxn ang="16200000">
                  <a:pos x="wd2" y="hd2"/>
                </a:cxn>
              </a:cxnLst>
              <a:rect l="0" t="0" r="r" b="b"/>
              <a:pathLst>
                <a:path w="21600" h="21600" extrusionOk="0">
                  <a:moveTo>
                    <a:pt x="0" y="122"/>
                  </a:moveTo>
                  <a:lnTo>
                    <a:pt x="21586" y="0"/>
                  </a:lnTo>
                  <a:lnTo>
                    <a:pt x="21600" y="21471"/>
                  </a:lnTo>
                  <a:lnTo>
                    <a:pt x="8" y="21600"/>
                  </a:lnTo>
                </a:path>
              </a:pathLst>
            </a:custGeom>
            <a:ln w="38100" cap="rnd">
              <a:solidFill>
                <a:srgbClr val="FFFFFF"/>
              </a:solidFill>
              <a:custDash>
                <a:ds d="100000" sp="200000"/>
              </a:custDash>
            </a:ln>
          </p:spPr>
          <p:txBody>
            <a:bodyPr lIns="18083" tIns="18083" rIns="18083" bIns="18083" anchor="ctr"/>
            <a:lstStyle/>
            <a:p>
              <a:pPr>
                <a:defRPr sz="2400"/>
              </a:pPr>
              <a:endParaRPr sz="1200">
                <a:solidFill>
                  <a:srgbClr val="A7FAE6"/>
                </a:solidFill>
                <a:latin typeface="Arial" charset="0"/>
                <a:ea typeface="Arial" charset="0"/>
                <a:cs typeface="Arial" charset="0"/>
              </a:endParaRPr>
            </a:p>
          </p:txBody>
        </p:sp>
        <p:grpSp>
          <p:nvGrpSpPr>
            <p:cNvPr id="72" name="Group 71"/>
            <p:cNvGrpSpPr/>
            <p:nvPr/>
          </p:nvGrpSpPr>
          <p:grpSpPr>
            <a:xfrm>
              <a:off x="2438357" y="813971"/>
              <a:ext cx="871794" cy="929456"/>
              <a:chOff x="2438357" y="813971"/>
              <a:chExt cx="871794" cy="929456"/>
            </a:xfrm>
          </p:grpSpPr>
          <p:sp>
            <p:nvSpPr>
              <p:cNvPr id="135" name="Shape 326"/>
              <p:cNvSpPr/>
              <p:nvPr/>
            </p:nvSpPr>
            <p:spPr>
              <a:xfrm>
                <a:off x="2438357" y="1594444"/>
                <a:ext cx="155696" cy="148983"/>
              </a:xfrm>
              <a:prstGeom prst="ellipse">
                <a:avLst/>
              </a:prstGeom>
              <a:solidFill>
                <a:schemeClr val="accent4"/>
              </a:solidFill>
              <a:ln w="63500">
                <a:solidFill>
                  <a:srgbClr val="525252"/>
                </a:solidFill>
                <a:miter lim="400000"/>
              </a:ln>
            </p:spPr>
            <p:txBody>
              <a:bodyPr lIns="18083" tIns="18083" rIns="18083" bIns="18083" anchor="ctr"/>
              <a:lstStyle/>
              <a:p>
                <a:endParaRPr sz="1200">
                  <a:solidFill>
                    <a:srgbClr val="FFFFFF"/>
                  </a:solidFill>
                  <a:latin typeface="Arial" charset="0"/>
                  <a:ea typeface="Arial" charset="0"/>
                  <a:cs typeface="Arial" charset="0"/>
                </a:endParaRPr>
              </a:p>
            </p:txBody>
          </p:sp>
          <p:sp>
            <p:nvSpPr>
              <p:cNvPr id="136" name="Shape 327"/>
              <p:cNvSpPr/>
              <p:nvPr/>
            </p:nvSpPr>
            <p:spPr>
              <a:xfrm>
                <a:off x="3154455" y="1529694"/>
                <a:ext cx="155696" cy="148983"/>
              </a:xfrm>
              <a:prstGeom prst="ellipse">
                <a:avLst/>
              </a:prstGeom>
              <a:solidFill>
                <a:schemeClr val="accent4"/>
              </a:solidFill>
              <a:ln w="63500">
                <a:solidFill>
                  <a:srgbClr val="525252"/>
                </a:solidFill>
                <a:miter lim="400000"/>
              </a:ln>
            </p:spPr>
            <p:txBody>
              <a:bodyPr lIns="18083" tIns="18083" rIns="18083" bIns="18083" anchor="ctr"/>
              <a:lstStyle/>
              <a:p>
                <a:endParaRPr sz="1200">
                  <a:solidFill>
                    <a:srgbClr val="FFFFFF"/>
                  </a:solidFill>
                  <a:latin typeface="Arial" charset="0"/>
                  <a:ea typeface="Arial" charset="0"/>
                  <a:cs typeface="Arial" charset="0"/>
                </a:endParaRPr>
              </a:p>
            </p:txBody>
          </p:sp>
          <p:sp>
            <p:nvSpPr>
              <p:cNvPr id="137" name="Shape 328"/>
              <p:cNvSpPr/>
              <p:nvPr/>
            </p:nvSpPr>
            <p:spPr>
              <a:xfrm>
                <a:off x="2968959" y="1159179"/>
                <a:ext cx="155696" cy="148983"/>
              </a:xfrm>
              <a:prstGeom prst="ellipse">
                <a:avLst/>
              </a:prstGeom>
              <a:solidFill>
                <a:schemeClr val="accent4"/>
              </a:solidFill>
              <a:ln w="63500">
                <a:solidFill>
                  <a:srgbClr val="525252"/>
                </a:solidFill>
                <a:miter lim="400000"/>
              </a:ln>
            </p:spPr>
            <p:txBody>
              <a:bodyPr lIns="18083" tIns="18083" rIns="18083" bIns="18083" anchor="ctr"/>
              <a:lstStyle/>
              <a:p>
                <a:endParaRPr sz="1200">
                  <a:solidFill>
                    <a:srgbClr val="FFFFFF"/>
                  </a:solidFill>
                  <a:latin typeface="Arial" charset="0"/>
                  <a:ea typeface="Arial" charset="0"/>
                  <a:cs typeface="Arial" charset="0"/>
                </a:endParaRPr>
              </a:p>
            </p:txBody>
          </p:sp>
          <p:sp>
            <p:nvSpPr>
              <p:cNvPr id="144" name="Shape 336"/>
              <p:cNvSpPr/>
              <p:nvPr/>
            </p:nvSpPr>
            <p:spPr>
              <a:xfrm>
                <a:off x="2493000" y="813971"/>
                <a:ext cx="155696" cy="148983"/>
              </a:xfrm>
              <a:prstGeom prst="ellipse">
                <a:avLst/>
              </a:prstGeom>
              <a:solidFill>
                <a:schemeClr val="accent4"/>
              </a:solidFill>
              <a:ln w="63500">
                <a:solidFill>
                  <a:srgbClr val="525252"/>
                </a:solidFill>
                <a:miter lim="400000"/>
              </a:ln>
            </p:spPr>
            <p:txBody>
              <a:bodyPr lIns="18083" tIns="18083" rIns="18083" bIns="18083" anchor="ctr"/>
              <a:lstStyle/>
              <a:p>
                <a:endParaRPr sz="1200">
                  <a:solidFill>
                    <a:srgbClr val="FFFFFF"/>
                  </a:solidFill>
                  <a:latin typeface="Arial" charset="0"/>
                  <a:ea typeface="Arial" charset="0"/>
                  <a:cs typeface="Arial" charset="0"/>
                </a:endParaRPr>
              </a:p>
            </p:txBody>
          </p:sp>
          <p:sp>
            <p:nvSpPr>
              <p:cNvPr id="146" name="Shape 338"/>
              <p:cNvSpPr/>
              <p:nvPr/>
            </p:nvSpPr>
            <p:spPr>
              <a:xfrm>
                <a:off x="2581948" y="1257539"/>
                <a:ext cx="155696" cy="148983"/>
              </a:xfrm>
              <a:prstGeom prst="ellipse">
                <a:avLst/>
              </a:prstGeom>
              <a:solidFill>
                <a:schemeClr val="accent4"/>
              </a:solidFill>
              <a:ln w="63500">
                <a:solidFill>
                  <a:srgbClr val="525252"/>
                </a:solidFill>
                <a:miter lim="400000"/>
              </a:ln>
            </p:spPr>
            <p:txBody>
              <a:bodyPr lIns="18083" tIns="18083" rIns="18083" bIns="18083" anchor="ctr"/>
              <a:lstStyle/>
              <a:p>
                <a:endParaRPr sz="1200">
                  <a:solidFill>
                    <a:srgbClr val="FFFFFF"/>
                  </a:solidFill>
                  <a:latin typeface="Arial" charset="0"/>
                  <a:ea typeface="Arial" charset="0"/>
                  <a:cs typeface="Arial" charset="0"/>
                </a:endParaRPr>
              </a:p>
            </p:txBody>
          </p:sp>
          <p:sp>
            <p:nvSpPr>
              <p:cNvPr id="148" name="Shape 340"/>
              <p:cNvSpPr/>
              <p:nvPr/>
            </p:nvSpPr>
            <p:spPr>
              <a:xfrm>
                <a:off x="3083343" y="908535"/>
                <a:ext cx="155696" cy="148983"/>
              </a:xfrm>
              <a:prstGeom prst="ellipse">
                <a:avLst/>
              </a:prstGeom>
              <a:solidFill>
                <a:schemeClr val="accent4"/>
              </a:solidFill>
              <a:ln w="63500">
                <a:solidFill>
                  <a:srgbClr val="525252"/>
                </a:solidFill>
                <a:miter lim="400000"/>
              </a:ln>
            </p:spPr>
            <p:txBody>
              <a:bodyPr lIns="18083" tIns="18083" rIns="18083" bIns="18083" anchor="ctr"/>
              <a:lstStyle/>
              <a:p>
                <a:endParaRPr sz="1200">
                  <a:solidFill>
                    <a:srgbClr val="FFFFFF"/>
                  </a:solidFill>
                  <a:latin typeface="Arial" charset="0"/>
                  <a:ea typeface="Arial" charset="0"/>
                  <a:cs typeface="Arial" charset="0"/>
                </a:endParaRPr>
              </a:p>
            </p:txBody>
          </p:sp>
        </p:grpSp>
        <p:grpSp>
          <p:nvGrpSpPr>
            <p:cNvPr id="73" name="Group 72"/>
            <p:cNvGrpSpPr/>
            <p:nvPr/>
          </p:nvGrpSpPr>
          <p:grpSpPr>
            <a:xfrm>
              <a:off x="3406835" y="755091"/>
              <a:ext cx="1679533" cy="931757"/>
              <a:chOff x="3406835" y="755091"/>
              <a:chExt cx="1679533" cy="931757"/>
            </a:xfrm>
          </p:grpSpPr>
          <p:sp>
            <p:nvSpPr>
              <p:cNvPr id="145" name="Shape 337"/>
              <p:cNvSpPr/>
              <p:nvPr/>
            </p:nvSpPr>
            <p:spPr>
              <a:xfrm>
                <a:off x="3414330" y="1475200"/>
                <a:ext cx="1672038" cy="211648"/>
              </a:xfrm>
              <a:prstGeom prst="rect">
                <a:avLst/>
              </a:prstGeom>
              <a:ln w="3175">
                <a:noFill/>
                <a:miter lim="400000"/>
              </a:ln>
              <a:extLst>
                <a:ext uri="{C572A759-6A51-4108-AA02-DFA0A04FC94B}">
                  <ma14:wrappingTextBoxFlag xmlns:ma14="http://schemas.microsoft.com/office/mac/drawingml/2011/main" val="1"/>
                </a:ext>
              </a:extLst>
            </p:spPr>
            <p:txBody>
              <a:bodyPr wrap="squar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err="1" smtClean="0">
                    <a:latin typeface="Arial" charset="0"/>
                    <a:ea typeface="Arial" charset="0"/>
                    <a:cs typeface="Arial" charset="0"/>
                  </a:rPr>
                  <a:t>Personality</a:t>
                </a:r>
                <a:r>
                  <a:rPr lang="de-DE" sz="1200" dirty="0" smtClean="0">
                    <a:latin typeface="Arial" charset="0"/>
                    <a:ea typeface="Arial" charset="0"/>
                    <a:cs typeface="Arial" charset="0"/>
                  </a:rPr>
                  <a:t> </a:t>
                </a:r>
                <a:r>
                  <a:rPr lang="de-DE" sz="1200" dirty="0" err="1" smtClean="0">
                    <a:latin typeface="Arial" charset="0"/>
                    <a:ea typeface="Arial" charset="0"/>
                    <a:cs typeface="Arial" charset="0"/>
                  </a:rPr>
                  <a:t>Insights</a:t>
                </a:r>
                <a:endParaRPr sz="1200" dirty="0">
                  <a:latin typeface="Arial" charset="0"/>
                  <a:ea typeface="Arial" charset="0"/>
                  <a:cs typeface="Arial" charset="0"/>
                </a:endParaRPr>
              </a:p>
            </p:txBody>
          </p:sp>
          <p:sp>
            <p:nvSpPr>
              <p:cNvPr id="147" name="Shape 339"/>
              <p:cNvSpPr/>
              <p:nvPr/>
            </p:nvSpPr>
            <p:spPr>
              <a:xfrm>
                <a:off x="3406835" y="755091"/>
                <a:ext cx="1229603" cy="211648"/>
              </a:xfrm>
              <a:prstGeom prst="rect">
                <a:avLst/>
              </a:prstGeom>
              <a:ln w="3175">
                <a:noFill/>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Internet </a:t>
                </a:r>
                <a:r>
                  <a:rPr lang="de-DE" sz="1200" dirty="0" err="1" smtClean="0">
                    <a:latin typeface="Arial" charset="0"/>
                    <a:ea typeface="Arial" charset="0"/>
                    <a:cs typeface="Arial" charset="0"/>
                  </a:rPr>
                  <a:t>of</a:t>
                </a:r>
                <a:r>
                  <a:rPr lang="de-DE" sz="1200" dirty="0" smtClean="0">
                    <a:latin typeface="Arial" charset="0"/>
                    <a:ea typeface="Arial" charset="0"/>
                    <a:cs typeface="Arial" charset="0"/>
                  </a:rPr>
                  <a:t> Things</a:t>
                </a:r>
                <a:endParaRPr sz="1200" dirty="0">
                  <a:latin typeface="Arial" charset="0"/>
                  <a:ea typeface="Arial" charset="0"/>
                  <a:cs typeface="Arial" charset="0"/>
                </a:endParaRPr>
              </a:p>
            </p:txBody>
          </p:sp>
          <p:sp>
            <p:nvSpPr>
              <p:cNvPr id="149" name="Shape 341"/>
              <p:cNvSpPr/>
              <p:nvPr/>
            </p:nvSpPr>
            <p:spPr>
              <a:xfrm>
                <a:off x="3406835" y="1136437"/>
                <a:ext cx="1000053" cy="221185"/>
              </a:xfrm>
              <a:prstGeom prst="rect">
                <a:avLst/>
              </a:prstGeom>
              <a:ln w="3175">
                <a:noFill/>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sz="1200" dirty="0" smtClean="0">
                    <a:latin typeface="Arial" charset="0"/>
                    <a:ea typeface="Arial" charset="0"/>
                    <a:cs typeface="Arial" charset="0"/>
                  </a:rPr>
                  <a:t>Tone Analy</a:t>
                </a:r>
                <a:r>
                  <a:rPr lang="en-US" sz="1200" dirty="0" smtClean="0">
                    <a:latin typeface="Arial" charset="0"/>
                    <a:ea typeface="Arial" charset="0"/>
                    <a:cs typeface="Arial" charset="0"/>
                  </a:rPr>
                  <a:t>z</a:t>
                </a:r>
                <a:r>
                  <a:rPr sz="1200" dirty="0" smtClean="0">
                    <a:latin typeface="Arial" charset="0"/>
                    <a:ea typeface="Arial" charset="0"/>
                    <a:cs typeface="Arial" charset="0"/>
                  </a:rPr>
                  <a:t>er</a:t>
                </a:r>
                <a:endParaRPr sz="1200" dirty="0">
                  <a:latin typeface="Arial" charset="0"/>
                  <a:ea typeface="Arial" charset="0"/>
                  <a:cs typeface="Arial" charset="0"/>
                </a:endParaRPr>
              </a:p>
            </p:txBody>
          </p:sp>
        </p:grpSp>
      </p:grpSp>
      <p:grpSp>
        <p:nvGrpSpPr>
          <p:cNvPr id="75" name="Group 74"/>
          <p:cNvGrpSpPr/>
          <p:nvPr/>
        </p:nvGrpSpPr>
        <p:grpSpPr>
          <a:xfrm>
            <a:off x="758068" y="1917234"/>
            <a:ext cx="4832650" cy="1171224"/>
            <a:chOff x="585683" y="1917234"/>
            <a:chExt cx="4832650" cy="1171224"/>
          </a:xfrm>
        </p:grpSpPr>
        <p:sp>
          <p:nvSpPr>
            <p:cNvPr id="76" name="Shape 295"/>
            <p:cNvSpPr/>
            <p:nvPr/>
          </p:nvSpPr>
          <p:spPr>
            <a:xfrm rot="16200000">
              <a:off x="185445" y="2419954"/>
              <a:ext cx="966261" cy="165785"/>
            </a:xfrm>
            <a:prstGeom prst="rect">
              <a:avLst/>
            </a:prstGeom>
            <a:ln w="3175">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nSpc>
                  <a:spcPct val="70000"/>
                </a:lnSpc>
                <a:defRPr sz="2800">
                  <a:solidFill>
                    <a:srgbClr val="FFFFFF"/>
                  </a:solidFill>
                  <a:latin typeface="Gill Sans"/>
                  <a:ea typeface="Gill Sans"/>
                  <a:cs typeface="Gill Sans"/>
                  <a:sym typeface="Gill Sans"/>
                </a:defRPr>
              </a:lvl1pPr>
            </a:lstStyle>
            <a:p>
              <a:r>
                <a:rPr lang="en-US" sz="1200" dirty="0" smtClean="0">
                  <a:latin typeface="Arial" charset="0"/>
                  <a:ea typeface="Arial" charset="0"/>
                  <a:cs typeface="Arial" charset="0"/>
                </a:rPr>
                <a:t>External Data</a:t>
              </a:r>
              <a:endParaRPr sz="1200" dirty="0">
                <a:latin typeface="Arial" charset="0"/>
                <a:ea typeface="Arial" charset="0"/>
                <a:cs typeface="Arial" charset="0"/>
              </a:endParaRPr>
            </a:p>
          </p:txBody>
        </p:sp>
        <p:sp>
          <p:nvSpPr>
            <p:cNvPr id="77" name="Shape 302"/>
            <p:cNvSpPr/>
            <p:nvPr/>
          </p:nvSpPr>
          <p:spPr>
            <a:xfrm flipV="1">
              <a:off x="800008" y="1917234"/>
              <a:ext cx="1" cy="1171224"/>
            </a:xfrm>
            <a:prstGeom prst="line">
              <a:avLst/>
            </a:prstGeom>
            <a:ln w="63500">
              <a:solidFill>
                <a:srgbClr val="FFFFFF"/>
              </a:solidFill>
              <a:miter lim="400000"/>
            </a:ln>
          </p:spPr>
          <p:txBody>
            <a:bodyPr lIns="18083" tIns="18083" rIns="18083" bIns="18083" anchor="ctr"/>
            <a:lstStyle/>
            <a:p>
              <a:pPr>
                <a:defRPr sz="2400"/>
              </a:pPr>
              <a:endParaRPr sz="1200" dirty="0">
                <a:solidFill>
                  <a:srgbClr val="A7FAE6"/>
                </a:solidFill>
                <a:latin typeface="Arial" charset="0"/>
                <a:ea typeface="Arial" charset="0"/>
                <a:cs typeface="Arial" charset="0"/>
              </a:endParaRPr>
            </a:p>
          </p:txBody>
        </p:sp>
        <p:sp>
          <p:nvSpPr>
            <p:cNvPr id="78" name="Shape 303"/>
            <p:cNvSpPr/>
            <p:nvPr/>
          </p:nvSpPr>
          <p:spPr>
            <a:xfrm>
              <a:off x="866317" y="1917234"/>
              <a:ext cx="4320000" cy="1171224"/>
            </a:xfrm>
            <a:custGeom>
              <a:avLst/>
              <a:gdLst/>
              <a:ahLst/>
              <a:cxnLst>
                <a:cxn ang="0">
                  <a:pos x="wd2" y="hd2"/>
                </a:cxn>
                <a:cxn ang="5400000">
                  <a:pos x="wd2" y="hd2"/>
                </a:cxn>
                <a:cxn ang="10800000">
                  <a:pos x="wd2" y="hd2"/>
                </a:cxn>
                <a:cxn ang="16200000">
                  <a:pos x="wd2" y="hd2"/>
                </a:cxn>
              </a:cxnLst>
              <a:rect l="0" t="0" r="r" b="b"/>
              <a:pathLst>
                <a:path w="21600" h="21600" extrusionOk="0">
                  <a:moveTo>
                    <a:pt x="0" y="122"/>
                  </a:moveTo>
                  <a:lnTo>
                    <a:pt x="21586" y="0"/>
                  </a:lnTo>
                  <a:lnTo>
                    <a:pt x="21600" y="21471"/>
                  </a:lnTo>
                  <a:lnTo>
                    <a:pt x="8" y="21600"/>
                  </a:lnTo>
                </a:path>
              </a:pathLst>
            </a:custGeom>
            <a:ln w="38100" cap="rnd">
              <a:solidFill>
                <a:srgbClr val="FFFFFF"/>
              </a:solidFill>
              <a:custDash>
                <a:ds d="100000" sp="200000"/>
              </a:custDash>
            </a:ln>
          </p:spPr>
          <p:txBody>
            <a:bodyPr lIns="18083" tIns="18083" rIns="18083" bIns="18083" anchor="ctr"/>
            <a:lstStyle/>
            <a:p>
              <a:pPr>
                <a:defRPr sz="2400"/>
              </a:pPr>
              <a:endParaRPr sz="1200" dirty="0">
                <a:solidFill>
                  <a:srgbClr val="A7FAE6"/>
                </a:solidFill>
                <a:latin typeface="Arial" charset="0"/>
                <a:ea typeface="Arial" charset="0"/>
                <a:cs typeface="Arial" charset="0"/>
              </a:endParaRPr>
            </a:p>
          </p:txBody>
        </p:sp>
        <p:sp>
          <p:nvSpPr>
            <p:cNvPr id="81" name="Shape 307"/>
            <p:cNvSpPr/>
            <p:nvPr/>
          </p:nvSpPr>
          <p:spPr>
            <a:xfrm>
              <a:off x="3406838" y="2397022"/>
              <a:ext cx="36584" cy="211648"/>
            </a:xfrm>
            <a:prstGeom prst="rect">
              <a:avLst/>
            </a:prstGeom>
            <a:ln w="3175">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endParaRPr sz="1200" dirty="0">
                <a:latin typeface="Arial" charset="0"/>
                <a:ea typeface="Arial" charset="0"/>
                <a:cs typeface="Arial" charset="0"/>
              </a:endParaRPr>
            </a:p>
          </p:txBody>
        </p:sp>
        <p:sp>
          <p:nvSpPr>
            <p:cNvPr id="82" name="Shape 309"/>
            <p:cNvSpPr/>
            <p:nvPr/>
          </p:nvSpPr>
          <p:spPr>
            <a:xfrm>
              <a:off x="899431" y="2397022"/>
              <a:ext cx="1463556" cy="211648"/>
            </a:xfrm>
            <a:prstGeom prst="rect">
              <a:avLst/>
            </a:prstGeom>
            <a:ln w="3175">
              <a:miter lim="400000"/>
            </a:ln>
            <a:extLst>
              <a:ext uri="{C572A759-6A51-4108-AA02-DFA0A04FC94B}">
                <ma14:wrappingTextBoxFlag xmlns:ma14="http://schemas.microsoft.com/office/mac/drawingml/2011/main" val="1"/>
              </a:ext>
            </a:extLst>
          </p:spPr>
          <p:txBody>
            <a:bodyPr wrap="squar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endParaRPr sz="1200" dirty="0">
                <a:latin typeface="Arial" charset="0"/>
                <a:ea typeface="Arial" charset="0"/>
                <a:cs typeface="Arial" charset="0"/>
              </a:endParaRPr>
            </a:p>
          </p:txBody>
        </p:sp>
        <p:grpSp>
          <p:nvGrpSpPr>
            <p:cNvPr id="83" name="Group 82"/>
            <p:cNvGrpSpPr/>
            <p:nvPr/>
          </p:nvGrpSpPr>
          <p:grpSpPr>
            <a:xfrm>
              <a:off x="2434836" y="2155224"/>
              <a:ext cx="977333" cy="715324"/>
              <a:chOff x="2434836" y="2155224"/>
              <a:chExt cx="977333" cy="715324"/>
            </a:xfrm>
          </p:grpSpPr>
          <p:sp>
            <p:nvSpPr>
              <p:cNvPr id="92" name="Shape 304"/>
              <p:cNvSpPr/>
              <p:nvPr/>
            </p:nvSpPr>
            <p:spPr>
              <a:xfrm>
                <a:off x="3019110" y="2687683"/>
                <a:ext cx="155696" cy="148983"/>
              </a:xfrm>
              <a:prstGeom prst="ellipse">
                <a:avLst/>
              </a:prstGeom>
              <a:solidFill>
                <a:schemeClr val="accent1"/>
              </a:solidFill>
              <a:ln w="63500">
                <a:solidFill>
                  <a:srgbClr val="525252"/>
                </a:solidFill>
                <a:miter lim="400000"/>
              </a:ln>
            </p:spPr>
            <p:txBody>
              <a:bodyPr lIns="18083" tIns="18083" rIns="18083" bIns="18083" anchor="ctr"/>
              <a:lstStyle/>
              <a:p>
                <a:endParaRPr sz="1200" dirty="0">
                  <a:solidFill>
                    <a:srgbClr val="FFFFFF"/>
                  </a:solidFill>
                  <a:latin typeface="Arial" charset="0"/>
                  <a:ea typeface="Arial" charset="0"/>
                  <a:cs typeface="Arial" charset="0"/>
                </a:endParaRPr>
              </a:p>
            </p:txBody>
          </p:sp>
          <p:sp>
            <p:nvSpPr>
              <p:cNvPr id="93" name="Shape 305"/>
              <p:cNvSpPr/>
              <p:nvPr/>
            </p:nvSpPr>
            <p:spPr>
              <a:xfrm>
                <a:off x="2582596" y="2721565"/>
                <a:ext cx="155696" cy="148983"/>
              </a:xfrm>
              <a:prstGeom prst="ellipse">
                <a:avLst/>
              </a:prstGeom>
              <a:solidFill>
                <a:schemeClr val="accent1"/>
              </a:solidFill>
              <a:ln w="63500">
                <a:solidFill>
                  <a:srgbClr val="525252"/>
                </a:solidFill>
                <a:miter lim="400000"/>
              </a:ln>
            </p:spPr>
            <p:txBody>
              <a:bodyPr lIns="18083" tIns="18083" rIns="18083" bIns="18083" anchor="ctr"/>
              <a:lstStyle/>
              <a:p>
                <a:endParaRPr sz="1200" dirty="0">
                  <a:solidFill>
                    <a:srgbClr val="FFFFFF"/>
                  </a:solidFill>
                  <a:latin typeface="Arial" charset="0"/>
                  <a:ea typeface="Arial" charset="0"/>
                  <a:cs typeface="Arial" charset="0"/>
                </a:endParaRPr>
              </a:p>
            </p:txBody>
          </p:sp>
          <p:sp>
            <p:nvSpPr>
              <p:cNvPr id="94" name="Shape 306"/>
              <p:cNvSpPr/>
              <p:nvPr/>
            </p:nvSpPr>
            <p:spPr>
              <a:xfrm>
                <a:off x="3256473" y="2435893"/>
                <a:ext cx="155696" cy="148983"/>
              </a:xfrm>
              <a:prstGeom prst="ellipse">
                <a:avLst/>
              </a:prstGeom>
              <a:solidFill>
                <a:schemeClr val="accent1"/>
              </a:solidFill>
              <a:ln w="63500">
                <a:solidFill>
                  <a:srgbClr val="525252"/>
                </a:solidFill>
                <a:miter lim="400000"/>
              </a:ln>
            </p:spPr>
            <p:txBody>
              <a:bodyPr lIns="18083" tIns="18083" rIns="18083" bIns="18083" anchor="ctr"/>
              <a:lstStyle/>
              <a:p>
                <a:endParaRPr sz="1200" dirty="0">
                  <a:solidFill>
                    <a:srgbClr val="FFFFFF"/>
                  </a:solidFill>
                  <a:latin typeface="Arial" charset="0"/>
                  <a:ea typeface="Arial" charset="0"/>
                  <a:cs typeface="Arial" charset="0"/>
                </a:endParaRPr>
              </a:p>
            </p:txBody>
          </p:sp>
          <p:sp>
            <p:nvSpPr>
              <p:cNvPr id="95" name="Shape 310"/>
              <p:cNvSpPr/>
              <p:nvPr/>
            </p:nvSpPr>
            <p:spPr>
              <a:xfrm>
                <a:off x="2434836" y="2510385"/>
                <a:ext cx="155696" cy="148983"/>
              </a:xfrm>
              <a:prstGeom prst="ellipse">
                <a:avLst/>
              </a:prstGeom>
              <a:solidFill>
                <a:schemeClr val="accent1"/>
              </a:solidFill>
              <a:ln w="63500">
                <a:solidFill>
                  <a:srgbClr val="525252"/>
                </a:solidFill>
                <a:miter lim="400000"/>
              </a:ln>
            </p:spPr>
            <p:txBody>
              <a:bodyPr lIns="18083" tIns="18083" rIns="18083" bIns="18083" anchor="ctr"/>
              <a:lstStyle/>
              <a:p>
                <a:endParaRPr sz="1200" dirty="0">
                  <a:solidFill>
                    <a:srgbClr val="FFFFFF"/>
                  </a:solidFill>
                  <a:latin typeface="Arial" charset="0"/>
                  <a:ea typeface="Arial" charset="0"/>
                  <a:cs typeface="Arial" charset="0"/>
                </a:endParaRPr>
              </a:p>
            </p:txBody>
          </p:sp>
          <p:sp>
            <p:nvSpPr>
              <p:cNvPr id="96" name="Shape 312"/>
              <p:cNvSpPr/>
              <p:nvPr/>
            </p:nvSpPr>
            <p:spPr>
              <a:xfrm>
                <a:off x="2519971" y="2224713"/>
                <a:ext cx="155696" cy="148983"/>
              </a:xfrm>
              <a:prstGeom prst="ellipse">
                <a:avLst/>
              </a:prstGeom>
              <a:solidFill>
                <a:schemeClr val="accent1"/>
              </a:solidFill>
              <a:ln w="63500">
                <a:solidFill>
                  <a:srgbClr val="525252"/>
                </a:solidFill>
                <a:miter lim="400000"/>
              </a:ln>
            </p:spPr>
            <p:txBody>
              <a:bodyPr lIns="18083" tIns="18083" rIns="18083" bIns="18083" anchor="ctr"/>
              <a:lstStyle/>
              <a:p>
                <a:pPr>
                  <a:defRPr sz="2500">
                    <a:solidFill>
                      <a:srgbClr val="FFFFFF"/>
                    </a:solidFill>
                  </a:defRPr>
                </a:pPr>
                <a:endParaRPr sz="1200" dirty="0">
                  <a:solidFill>
                    <a:srgbClr val="FFFFFF"/>
                  </a:solidFill>
                  <a:latin typeface="Arial" charset="0"/>
                  <a:ea typeface="Arial" charset="0"/>
                  <a:cs typeface="Arial" charset="0"/>
                </a:endParaRPr>
              </a:p>
            </p:txBody>
          </p:sp>
          <p:sp>
            <p:nvSpPr>
              <p:cNvPr id="97" name="Shape 314"/>
              <p:cNvSpPr/>
              <p:nvPr/>
            </p:nvSpPr>
            <p:spPr>
              <a:xfrm>
                <a:off x="3035712" y="2155224"/>
                <a:ext cx="155696" cy="148983"/>
              </a:xfrm>
              <a:prstGeom prst="ellipse">
                <a:avLst/>
              </a:prstGeom>
              <a:solidFill>
                <a:schemeClr val="accent1"/>
              </a:solidFill>
              <a:ln w="63500">
                <a:solidFill>
                  <a:srgbClr val="525252"/>
                </a:solidFill>
                <a:miter lim="400000"/>
              </a:ln>
            </p:spPr>
            <p:txBody>
              <a:bodyPr lIns="18083" tIns="18083" rIns="18083" bIns="18083" anchor="ctr"/>
              <a:lstStyle/>
              <a:p>
                <a:endParaRPr sz="1200" dirty="0">
                  <a:solidFill>
                    <a:srgbClr val="FFFFFF"/>
                  </a:solidFill>
                  <a:latin typeface="Arial" charset="0"/>
                  <a:ea typeface="Arial" charset="0"/>
                  <a:cs typeface="Arial" charset="0"/>
                </a:endParaRPr>
              </a:p>
            </p:txBody>
          </p:sp>
        </p:grpSp>
        <p:grpSp>
          <p:nvGrpSpPr>
            <p:cNvPr id="84" name="Group 83"/>
            <p:cNvGrpSpPr/>
            <p:nvPr/>
          </p:nvGrpSpPr>
          <p:grpSpPr>
            <a:xfrm>
              <a:off x="895866" y="2049847"/>
              <a:ext cx="1706272" cy="906001"/>
              <a:chOff x="895866" y="2049847"/>
              <a:chExt cx="1706272" cy="906001"/>
            </a:xfrm>
          </p:grpSpPr>
          <p:sp>
            <p:nvSpPr>
              <p:cNvPr id="89" name="Shape 311"/>
              <p:cNvSpPr/>
              <p:nvPr/>
            </p:nvSpPr>
            <p:spPr>
              <a:xfrm>
                <a:off x="895866" y="2734663"/>
                <a:ext cx="1706272" cy="221185"/>
              </a:xfrm>
              <a:prstGeom prst="rect">
                <a:avLst/>
              </a:prstGeom>
              <a:ln w="3175">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Geolocation,  Telematics</a:t>
                </a:r>
                <a:endParaRPr lang="de-DE" sz="1200" dirty="0">
                  <a:latin typeface="Arial" charset="0"/>
                  <a:ea typeface="Arial" charset="0"/>
                  <a:cs typeface="Arial" charset="0"/>
                </a:endParaRPr>
              </a:p>
            </p:txBody>
          </p:sp>
          <p:sp>
            <p:nvSpPr>
              <p:cNvPr id="90" name="Shape 313"/>
              <p:cNvSpPr/>
              <p:nvPr/>
            </p:nvSpPr>
            <p:spPr>
              <a:xfrm>
                <a:off x="899431" y="2392255"/>
                <a:ext cx="1616774" cy="221185"/>
              </a:xfrm>
              <a:prstGeom prst="rect">
                <a:avLst/>
              </a:prstGeom>
              <a:ln w="3175">
                <a:miter lim="400000"/>
              </a:ln>
              <a:extLst>
                <a:ext uri="{C572A759-6A51-4108-AA02-DFA0A04FC94B}">
                  <ma14:wrappingTextBoxFlag xmlns:ma14="http://schemas.microsoft.com/office/mac/drawingml/2011/main" val="1"/>
                </a:ext>
              </a:extLst>
            </p:spPr>
            <p:txBody>
              <a:bodyPr wrap="squar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Weather Data</a:t>
                </a:r>
                <a:endParaRPr lang="de-DE" sz="1200" dirty="0">
                  <a:latin typeface="Arial" charset="0"/>
                  <a:ea typeface="Arial" charset="0"/>
                  <a:cs typeface="Arial" charset="0"/>
                </a:endParaRPr>
              </a:p>
            </p:txBody>
          </p:sp>
          <p:sp>
            <p:nvSpPr>
              <p:cNvPr id="91" name="Shape 313"/>
              <p:cNvSpPr/>
              <p:nvPr/>
            </p:nvSpPr>
            <p:spPr>
              <a:xfrm>
                <a:off x="899431" y="2049847"/>
                <a:ext cx="1616774" cy="221185"/>
              </a:xfrm>
              <a:prstGeom prst="rect">
                <a:avLst/>
              </a:prstGeom>
              <a:ln w="3175">
                <a:miter lim="400000"/>
              </a:ln>
              <a:extLst>
                <a:ext uri="{C572A759-6A51-4108-AA02-DFA0A04FC94B}">
                  <ma14:wrappingTextBoxFlag xmlns:ma14="http://schemas.microsoft.com/office/mac/drawingml/2011/main" val="1"/>
                </a:ext>
              </a:extLst>
            </p:spPr>
            <p:txBody>
              <a:bodyPr wrap="squar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Social Media</a:t>
                </a:r>
                <a:endParaRPr lang="de-DE" sz="1200" dirty="0">
                  <a:latin typeface="Arial" charset="0"/>
                  <a:ea typeface="Arial" charset="0"/>
                  <a:cs typeface="Arial" charset="0"/>
                </a:endParaRPr>
              </a:p>
            </p:txBody>
          </p:sp>
        </p:grpSp>
        <p:grpSp>
          <p:nvGrpSpPr>
            <p:cNvPr id="85" name="Group 84"/>
            <p:cNvGrpSpPr/>
            <p:nvPr/>
          </p:nvGrpSpPr>
          <p:grpSpPr>
            <a:xfrm>
              <a:off x="3406838" y="2049847"/>
              <a:ext cx="2011495" cy="901232"/>
              <a:chOff x="3406838" y="2049847"/>
              <a:chExt cx="2011495" cy="901232"/>
            </a:xfrm>
          </p:grpSpPr>
          <p:sp>
            <p:nvSpPr>
              <p:cNvPr id="86" name="Shape 308"/>
              <p:cNvSpPr/>
              <p:nvPr/>
            </p:nvSpPr>
            <p:spPr>
              <a:xfrm>
                <a:off x="3406838" y="2049847"/>
                <a:ext cx="2011495" cy="221185"/>
              </a:xfrm>
              <a:prstGeom prst="rect">
                <a:avLst/>
              </a:prstGeom>
              <a:ln w="3175">
                <a:miter lim="400000"/>
              </a:ln>
              <a:extLst>
                <a:ext uri="{C572A759-6A51-4108-AA02-DFA0A04FC94B}">
                  <ma14:wrappingTextBoxFlag xmlns:ma14="http://schemas.microsoft.com/office/mac/drawingml/2011/main" val="1"/>
                </a:ext>
              </a:extLst>
            </p:spPr>
            <p:txBody>
              <a:bodyPr wrap="squar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News</a:t>
                </a:r>
                <a:endParaRPr sz="1200" dirty="0">
                  <a:latin typeface="Arial" charset="0"/>
                  <a:ea typeface="Arial" charset="0"/>
                  <a:cs typeface="Arial" charset="0"/>
                </a:endParaRPr>
              </a:p>
            </p:txBody>
          </p:sp>
          <p:sp>
            <p:nvSpPr>
              <p:cNvPr id="87" name="Shape 315"/>
              <p:cNvSpPr/>
              <p:nvPr/>
            </p:nvSpPr>
            <p:spPr>
              <a:xfrm>
                <a:off x="3406838" y="2392255"/>
                <a:ext cx="1022815" cy="221185"/>
              </a:xfrm>
              <a:prstGeom prst="rect">
                <a:avLst/>
              </a:prstGeom>
              <a:ln w="3175">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Wellness Data</a:t>
                </a:r>
                <a:endParaRPr sz="1200" dirty="0">
                  <a:latin typeface="Arial" charset="0"/>
                  <a:ea typeface="Arial" charset="0"/>
                  <a:cs typeface="Arial" charset="0"/>
                </a:endParaRPr>
              </a:p>
            </p:txBody>
          </p:sp>
          <p:sp>
            <p:nvSpPr>
              <p:cNvPr id="88" name="Shape 315"/>
              <p:cNvSpPr/>
              <p:nvPr/>
            </p:nvSpPr>
            <p:spPr>
              <a:xfrm>
                <a:off x="3406838" y="2739431"/>
                <a:ext cx="1132973" cy="211648"/>
              </a:xfrm>
              <a:prstGeom prst="rect">
                <a:avLst/>
              </a:prstGeom>
              <a:ln w="3175">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Wikis, Blogs, ....</a:t>
                </a:r>
                <a:endParaRPr sz="1200" dirty="0">
                  <a:latin typeface="Arial" charset="0"/>
                  <a:ea typeface="Arial" charset="0"/>
                  <a:cs typeface="Arial" charset="0"/>
                </a:endParaRPr>
              </a:p>
            </p:txBody>
          </p:sp>
        </p:grpSp>
      </p:grpSp>
      <p:grpSp>
        <p:nvGrpSpPr>
          <p:cNvPr id="113" name="Group 112"/>
          <p:cNvGrpSpPr/>
          <p:nvPr/>
        </p:nvGrpSpPr>
        <p:grpSpPr>
          <a:xfrm>
            <a:off x="730366" y="3167254"/>
            <a:ext cx="4628336" cy="1269834"/>
            <a:chOff x="557981" y="3167254"/>
            <a:chExt cx="4628336" cy="1269834"/>
          </a:xfrm>
        </p:grpSpPr>
        <p:sp>
          <p:nvSpPr>
            <p:cNvPr id="114" name="Shape 282"/>
            <p:cNvSpPr/>
            <p:nvPr/>
          </p:nvSpPr>
          <p:spPr>
            <a:xfrm flipH="1" flipV="1">
              <a:off x="800008" y="3216557"/>
              <a:ext cx="1" cy="1171224"/>
            </a:xfrm>
            <a:prstGeom prst="line">
              <a:avLst/>
            </a:prstGeom>
            <a:ln w="63500">
              <a:solidFill>
                <a:srgbClr val="FFFFFF"/>
              </a:solidFill>
              <a:miter lim="400000"/>
            </a:ln>
          </p:spPr>
          <p:txBody>
            <a:bodyPr lIns="18083" tIns="18083" rIns="18083" bIns="18083" anchor="ctr"/>
            <a:lstStyle/>
            <a:p>
              <a:pPr>
                <a:defRPr sz="2400"/>
              </a:pPr>
              <a:endParaRPr lang="de-DE" sz="1200" dirty="0">
                <a:solidFill>
                  <a:srgbClr val="FFFFFF"/>
                </a:solidFill>
                <a:latin typeface="Arial" charset="0"/>
                <a:ea typeface="Arial" charset="0"/>
                <a:cs typeface="Arial" charset="0"/>
              </a:endParaRPr>
            </a:p>
          </p:txBody>
        </p:sp>
        <p:sp>
          <p:nvSpPr>
            <p:cNvPr id="115" name="Shape 283"/>
            <p:cNvSpPr/>
            <p:nvPr/>
          </p:nvSpPr>
          <p:spPr>
            <a:xfrm>
              <a:off x="866317" y="3216557"/>
              <a:ext cx="4320000" cy="1171224"/>
            </a:xfrm>
            <a:custGeom>
              <a:avLst/>
              <a:gdLst/>
              <a:ahLst/>
              <a:cxnLst>
                <a:cxn ang="0">
                  <a:pos x="wd2" y="hd2"/>
                </a:cxn>
                <a:cxn ang="5400000">
                  <a:pos x="wd2" y="hd2"/>
                </a:cxn>
                <a:cxn ang="10800000">
                  <a:pos x="wd2" y="hd2"/>
                </a:cxn>
                <a:cxn ang="16200000">
                  <a:pos x="wd2" y="hd2"/>
                </a:cxn>
              </a:cxnLst>
              <a:rect l="0" t="0" r="r" b="b"/>
              <a:pathLst>
                <a:path w="21600" h="21600" extrusionOk="0">
                  <a:moveTo>
                    <a:pt x="0" y="122"/>
                  </a:moveTo>
                  <a:lnTo>
                    <a:pt x="21586" y="0"/>
                  </a:lnTo>
                  <a:lnTo>
                    <a:pt x="21600" y="21471"/>
                  </a:lnTo>
                  <a:lnTo>
                    <a:pt x="8" y="21600"/>
                  </a:lnTo>
                </a:path>
              </a:pathLst>
            </a:custGeom>
            <a:ln w="38100" cap="rnd">
              <a:solidFill>
                <a:srgbClr val="FFFFFF"/>
              </a:solidFill>
              <a:custDash>
                <a:ds d="100000" sp="200000"/>
              </a:custDash>
            </a:ln>
          </p:spPr>
          <p:txBody>
            <a:bodyPr lIns="18083" tIns="18083" rIns="18083" bIns="18083" anchor="ctr"/>
            <a:lstStyle/>
            <a:p>
              <a:pPr>
                <a:defRPr sz="2400"/>
              </a:pPr>
              <a:endParaRPr lang="de-DE" sz="1200" dirty="0">
                <a:solidFill>
                  <a:srgbClr val="FFFFFF"/>
                </a:solidFill>
                <a:latin typeface="Arial" charset="0"/>
                <a:ea typeface="Arial" charset="0"/>
                <a:cs typeface="Arial" charset="0"/>
              </a:endParaRPr>
            </a:p>
          </p:txBody>
        </p:sp>
        <p:grpSp>
          <p:nvGrpSpPr>
            <p:cNvPr id="133" name="Group 132"/>
            <p:cNvGrpSpPr/>
            <p:nvPr/>
          </p:nvGrpSpPr>
          <p:grpSpPr>
            <a:xfrm>
              <a:off x="3445968" y="3298558"/>
              <a:ext cx="1655552" cy="1007224"/>
              <a:chOff x="3445968" y="3298558"/>
              <a:chExt cx="1655552" cy="1007224"/>
            </a:xfrm>
          </p:grpSpPr>
          <p:sp>
            <p:nvSpPr>
              <p:cNvPr id="161" name="Shape 279"/>
              <p:cNvSpPr/>
              <p:nvPr/>
            </p:nvSpPr>
            <p:spPr>
              <a:xfrm>
                <a:off x="3445968" y="4084597"/>
                <a:ext cx="955040" cy="221185"/>
              </a:xfrm>
              <a:prstGeom prst="rect">
                <a:avLst/>
              </a:prstGeom>
              <a:ln w="3175">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Web Analysis</a:t>
                </a:r>
                <a:endParaRPr lang="de-DE" sz="1200" dirty="0">
                  <a:latin typeface="Arial" charset="0"/>
                  <a:ea typeface="Arial" charset="0"/>
                  <a:cs typeface="Arial" charset="0"/>
                </a:endParaRPr>
              </a:p>
            </p:txBody>
          </p:sp>
          <p:sp>
            <p:nvSpPr>
              <p:cNvPr id="162" name="Shape 285"/>
              <p:cNvSpPr/>
              <p:nvPr/>
            </p:nvSpPr>
            <p:spPr>
              <a:xfrm>
                <a:off x="3445968" y="3298558"/>
                <a:ext cx="1171445" cy="221185"/>
              </a:xfrm>
              <a:prstGeom prst="rect">
                <a:avLst/>
              </a:prstGeom>
              <a:ln w="3175">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Forecast Models</a:t>
                </a:r>
                <a:endParaRPr lang="de-DE" sz="1200" dirty="0">
                  <a:latin typeface="Arial" charset="0"/>
                  <a:ea typeface="Arial" charset="0"/>
                  <a:cs typeface="Arial" charset="0"/>
                </a:endParaRPr>
              </a:p>
            </p:txBody>
          </p:sp>
          <p:sp>
            <p:nvSpPr>
              <p:cNvPr id="163" name="Shape 280"/>
              <p:cNvSpPr/>
              <p:nvPr/>
            </p:nvSpPr>
            <p:spPr>
              <a:xfrm>
                <a:off x="3445968" y="3599244"/>
                <a:ext cx="1655552" cy="405851"/>
              </a:xfrm>
              <a:prstGeom prst="rect">
                <a:avLst/>
              </a:prstGeom>
              <a:ln w="3175">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Interaction History, </a:t>
                </a:r>
              </a:p>
              <a:p>
                <a:r>
                  <a:rPr lang="de-DE" sz="1200" dirty="0" smtClean="0">
                    <a:latin typeface="Arial" charset="0"/>
                    <a:ea typeface="Arial" charset="0"/>
                    <a:cs typeface="Arial" charset="0"/>
                  </a:rPr>
                  <a:t>Notes, Correspondence</a:t>
                </a:r>
                <a:endParaRPr lang="de-DE" sz="1200" dirty="0">
                  <a:latin typeface="Arial" charset="0"/>
                  <a:ea typeface="Arial" charset="0"/>
                  <a:cs typeface="Arial" charset="0"/>
                </a:endParaRPr>
              </a:p>
            </p:txBody>
          </p:sp>
        </p:grpSp>
        <p:grpSp>
          <p:nvGrpSpPr>
            <p:cNvPr id="134" name="Group 133"/>
            <p:cNvGrpSpPr/>
            <p:nvPr/>
          </p:nvGrpSpPr>
          <p:grpSpPr>
            <a:xfrm>
              <a:off x="2442450" y="3334186"/>
              <a:ext cx="881176" cy="935968"/>
              <a:chOff x="2442450" y="3334186"/>
              <a:chExt cx="881176" cy="935968"/>
            </a:xfrm>
          </p:grpSpPr>
          <p:sp>
            <p:nvSpPr>
              <p:cNvPr id="155" name="Shape 274"/>
              <p:cNvSpPr/>
              <p:nvPr/>
            </p:nvSpPr>
            <p:spPr>
              <a:xfrm>
                <a:off x="3167930" y="4121171"/>
                <a:ext cx="155696" cy="148983"/>
              </a:xfrm>
              <a:prstGeom prst="ellipse">
                <a:avLst/>
              </a:prstGeom>
              <a:solidFill>
                <a:srgbClr val="A6AAA9"/>
              </a:solidFill>
              <a:ln w="63500">
                <a:solidFill>
                  <a:srgbClr val="525252"/>
                </a:solidFill>
                <a:miter lim="400000"/>
              </a:ln>
            </p:spPr>
            <p:txBody>
              <a:bodyPr lIns="18083" tIns="18083" rIns="18083" bIns="18083" anchor="ctr"/>
              <a:lstStyle/>
              <a:p>
                <a:pPr>
                  <a:defRPr sz="2500">
                    <a:solidFill>
                      <a:srgbClr val="FFFFFF"/>
                    </a:solidFill>
                  </a:defRPr>
                </a:pPr>
                <a:endParaRPr lang="de-DE" sz="1200" dirty="0">
                  <a:solidFill>
                    <a:srgbClr val="FFFFFF"/>
                  </a:solidFill>
                  <a:latin typeface="Arial" charset="0"/>
                  <a:ea typeface="Arial" charset="0"/>
                  <a:cs typeface="Arial" charset="0"/>
                </a:endParaRPr>
              </a:p>
            </p:txBody>
          </p:sp>
          <p:sp>
            <p:nvSpPr>
              <p:cNvPr id="156" name="Shape 275"/>
              <p:cNvSpPr/>
              <p:nvPr/>
            </p:nvSpPr>
            <p:spPr>
              <a:xfrm>
                <a:off x="2459595" y="4030027"/>
                <a:ext cx="155696" cy="148983"/>
              </a:xfrm>
              <a:prstGeom prst="ellipse">
                <a:avLst/>
              </a:prstGeom>
              <a:solidFill>
                <a:srgbClr val="A6AAA9"/>
              </a:solidFill>
              <a:ln w="63500">
                <a:solidFill>
                  <a:srgbClr val="525252"/>
                </a:solidFill>
                <a:miter lim="400000"/>
              </a:ln>
            </p:spPr>
            <p:txBody>
              <a:bodyPr lIns="18083" tIns="18083" rIns="18083" bIns="18083" anchor="ctr"/>
              <a:lstStyle/>
              <a:p>
                <a:pPr>
                  <a:defRPr sz="2500">
                    <a:solidFill>
                      <a:srgbClr val="FFFFFF"/>
                    </a:solidFill>
                  </a:defRPr>
                </a:pPr>
                <a:endParaRPr lang="de-DE" sz="1200" dirty="0">
                  <a:solidFill>
                    <a:srgbClr val="FFFFFF"/>
                  </a:solidFill>
                  <a:latin typeface="Arial" charset="0"/>
                  <a:ea typeface="Arial" charset="0"/>
                  <a:cs typeface="Arial" charset="0"/>
                </a:endParaRPr>
              </a:p>
            </p:txBody>
          </p:sp>
          <p:sp>
            <p:nvSpPr>
              <p:cNvPr id="157" name="Shape 277"/>
              <p:cNvSpPr/>
              <p:nvPr/>
            </p:nvSpPr>
            <p:spPr>
              <a:xfrm>
                <a:off x="2442450" y="3425329"/>
                <a:ext cx="155696" cy="148983"/>
              </a:xfrm>
              <a:prstGeom prst="ellipse">
                <a:avLst/>
              </a:prstGeom>
              <a:solidFill>
                <a:srgbClr val="A6AAA9"/>
              </a:solidFill>
              <a:ln w="63500">
                <a:solidFill>
                  <a:srgbClr val="525252"/>
                </a:solidFill>
                <a:miter lim="400000"/>
              </a:ln>
            </p:spPr>
            <p:txBody>
              <a:bodyPr lIns="18083" tIns="18083" rIns="18083" bIns="18083" anchor="ctr"/>
              <a:lstStyle/>
              <a:p>
                <a:pPr>
                  <a:defRPr sz="2500">
                    <a:solidFill>
                      <a:srgbClr val="FFFFFF"/>
                    </a:solidFill>
                  </a:defRPr>
                </a:pPr>
                <a:endParaRPr lang="de-DE" sz="1200" dirty="0">
                  <a:solidFill>
                    <a:srgbClr val="FFFFFF"/>
                  </a:solidFill>
                  <a:latin typeface="Arial" charset="0"/>
                  <a:ea typeface="Arial" charset="0"/>
                  <a:cs typeface="Arial" charset="0"/>
                </a:endParaRPr>
              </a:p>
            </p:txBody>
          </p:sp>
          <p:sp>
            <p:nvSpPr>
              <p:cNvPr id="158" name="Shape 284"/>
              <p:cNvSpPr/>
              <p:nvPr/>
            </p:nvSpPr>
            <p:spPr>
              <a:xfrm>
                <a:off x="3167930" y="3334186"/>
                <a:ext cx="155696" cy="148983"/>
              </a:xfrm>
              <a:prstGeom prst="ellipse">
                <a:avLst/>
              </a:prstGeom>
              <a:solidFill>
                <a:srgbClr val="A6AAA9"/>
              </a:solidFill>
              <a:ln w="63500">
                <a:solidFill>
                  <a:srgbClr val="525252"/>
                </a:solidFill>
                <a:miter lim="400000"/>
              </a:ln>
            </p:spPr>
            <p:txBody>
              <a:bodyPr lIns="18083" tIns="18083" rIns="18083" bIns="18083" anchor="ctr"/>
              <a:lstStyle/>
              <a:p>
                <a:pPr>
                  <a:defRPr sz="2500">
                    <a:solidFill>
                      <a:srgbClr val="FFFFFF"/>
                    </a:solidFill>
                  </a:defRPr>
                </a:pPr>
                <a:endParaRPr lang="de-DE" sz="1200" dirty="0">
                  <a:solidFill>
                    <a:srgbClr val="FFFFFF"/>
                  </a:solidFill>
                  <a:latin typeface="Arial" charset="0"/>
                  <a:ea typeface="Arial" charset="0"/>
                  <a:cs typeface="Arial" charset="0"/>
                </a:endParaRPr>
              </a:p>
            </p:txBody>
          </p:sp>
          <p:sp>
            <p:nvSpPr>
              <p:cNvPr id="159" name="Shape 276"/>
              <p:cNvSpPr/>
              <p:nvPr/>
            </p:nvSpPr>
            <p:spPr>
              <a:xfrm>
                <a:off x="3035179" y="3619883"/>
                <a:ext cx="155696" cy="148983"/>
              </a:xfrm>
              <a:prstGeom prst="ellipse">
                <a:avLst/>
              </a:prstGeom>
              <a:solidFill>
                <a:srgbClr val="A6AAA9"/>
              </a:solidFill>
              <a:ln w="63500">
                <a:solidFill>
                  <a:srgbClr val="525252"/>
                </a:solidFill>
                <a:miter lim="400000"/>
              </a:ln>
            </p:spPr>
            <p:txBody>
              <a:bodyPr lIns="18083" tIns="18083" rIns="18083" bIns="18083" anchor="ctr"/>
              <a:lstStyle/>
              <a:p>
                <a:pPr>
                  <a:defRPr sz="2500">
                    <a:solidFill>
                      <a:srgbClr val="FFFFFF"/>
                    </a:solidFill>
                  </a:defRPr>
                </a:pPr>
                <a:endParaRPr lang="de-DE" sz="1200" dirty="0">
                  <a:solidFill>
                    <a:srgbClr val="FFFFFF"/>
                  </a:solidFill>
                  <a:latin typeface="Arial" charset="0"/>
                  <a:ea typeface="Arial" charset="0"/>
                  <a:cs typeface="Arial" charset="0"/>
                </a:endParaRPr>
              </a:p>
            </p:txBody>
          </p:sp>
          <p:sp>
            <p:nvSpPr>
              <p:cNvPr id="160" name="Shape 286"/>
              <p:cNvSpPr/>
              <p:nvPr/>
            </p:nvSpPr>
            <p:spPr>
              <a:xfrm>
                <a:off x="2654179" y="3685111"/>
                <a:ext cx="155696" cy="148983"/>
              </a:xfrm>
              <a:prstGeom prst="ellipse">
                <a:avLst/>
              </a:prstGeom>
              <a:solidFill>
                <a:srgbClr val="A6AAA9"/>
              </a:solidFill>
              <a:ln w="63500">
                <a:solidFill>
                  <a:srgbClr val="525252"/>
                </a:solidFill>
                <a:miter lim="400000"/>
              </a:ln>
            </p:spPr>
            <p:txBody>
              <a:bodyPr lIns="18083" tIns="18083" rIns="18083" bIns="18083" anchor="ctr"/>
              <a:lstStyle/>
              <a:p>
                <a:pPr>
                  <a:defRPr sz="2500">
                    <a:solidFill>
                      <a:srgbClr val="FFFFFF"/>
                    </a:solidFill>
                  </a:defRPr>
                </a:pPr>
                <a:endParaRPr lang="de-DE" sz="1200" dirty="0">
                  <a:solidFill>
                    <a:srgbClr val="FFFFFF"/>
                  </a:solidFill>
                  <a:latin typeface="Arial" charset="0"/>
                  <a:ea typeface="Arial" charset="0"/>
                  <a:cs typeface="Arial" charset="0"/>
                </a:endParaRPr>
              </a:p>
            </p:txBody>
          </p:sp>
        </p:grpSp>
        <p:grpSp>
          <p:nvGrpSpPr>
            <p:cNvPr id="150" name="Group 149"/>
            <p:cNvGrpSpPr/>
            <p:nvPr/>
          </p:nvGrpSpPr>
          <p:grpSpPr>
            <a:xfrm>
              <a:off x="938561" y="3298558"/>
              <a:ext cx="1520900" cy="1007224"/>
              <a:chOff x="938561" y="3298558"/>
              <a:chExt cx="1520900" cy="1007224"/>
            </a:xfrm>
          </p:grpSpPr>
          <p:sp>
            <p:nvSpPr>
              <p:cNvPr id="152" name="Shape 278"/>
              <p:cNvSpPr/>
              <p:nvPr/>
            </p:nvSpPr>
            <p:spPr>
              <a:xfrm>
                <a:off x="938561" y="4084597"/>
                <a:ext cx="1520900" cy="221185"/>
              </a:xfrm>
              <a:prstGeom prst="rect">
                <a:avLst/>
              </a:prstGeom>
              <a:ln w="3175">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Perforamance History</a:t>
                </a:r>
                <a:endParaRPr lang="de-DE" sz="1200" dirty="0">
                  <a:latin typeface="Arial" charset="0"/>
                  <a:ea typeface="Arial" charset="0"/>
                  <a:cs typeface="Arial" charset="0"/>
                </a:endParaRPr>
              </a:p>
            </p:txBody>
          </p:sp>
          <p:sp>
            <p:nvSpPr>
              <p:cNvPr id="153" name="Shape 281"/>
              <p:cNvSpPr/>
              <p:nvPr/>
            </p:nvSpPr>
            <p:spPr>
              <a:xfrm>
                <a:off x="938561" y="3298558"/>
                <a:ext cx="1402278" cy="221185"/>
              </a:xfrm>
              <a:prstGeom prst="rect">
                <a:avLst/>
              </a:prstGeom>
              <a:ln w="3175">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Account Information</a:t>
                </a:r>
                <a:endParaRPr lang="de-DE" sz="1200" dirty="0">
                  <a:latin typeface="Arial" charset="0"/>
                  <a:ea typeface="Arial" charset="0"/>
                  <a:cs typeface="Arial" charset="0"/>
                </a:endParaRPr>
              </a:p>
            </p:txBody>
          </p:sp>
          <p:sp>
            <p:nvSpPr>
              <p:cNvPr id="154" name="Shape 287"/>
              <p:cNvSpPr/>
              <p:nvPr/>
            </p:nvSpPr>
            <p:spPr>
              <a:xfrm>
                <a:off x="938561" y="3691577"/>
                <a:ext cx="833917" cy="221185"/>
              </a:xfrm>
              <a:prstGeom prst="rect">
                <a:avLst/>
              </a:prstGeom>
              <a:ln w="3175">
                <a:miter lim="400000"/>
              </a:ln>
              <a:extLst>
                <a:ext uri="{C572A759-6A51-4108-AA02-DFA0A04FC94B}">
                  <ma14:wrappingTextBoxFlag xmlns:ma14="http://schemas.microsoft.com/office/mac/drawingml/2011/main" val="1"/>
                </a:ext>
              </a:extLst>
            </p:spPr>
            <p:txBody>
              <a:bodyPr wrap="none" lIns="18083" tIns="18083" rIns="18083" bIns="18083" anchor="ctr">
                <a:spAutoFit/>
              </a:bodyPr>
              <a:lstStyle>
                <a:lvl1pPr algn="l">
                  <a:defRPr sz="3000">
                    <a:solidFill>
                      <a:srgbClr val="FFFFFF"/>
                    </a:solidFill>
                    <a:latin typeface="Gill Sans Light"/>
                    <a:ea typeface="Gill Sans Light"/>
                    <a:cs typeface="Gill Sans Light"/>
                    <a:sym typeface="Gill Sans Light"/>
                  </a:defRPr>
                </a:lvl1pPr>
              </a:lstStyle>
              <a:p>
                <a:r>
                  <a:rPr lang="de-DE" sz="1200" dirty="0" smtClean="0">
                    <a:latin typeface="Arial" charset="0"/>
                    <a:ea typeface="Arial" charset="0"/>
                    <a:cs typeface="Arial" charset="0"/>
                  </a:rPr>
                  <a:t>Treaty Data</a:t>
                </a:r>
                <a:endParaRPr lang="de-DE" sz="1200" dirty="0">
                  <a:latin typeface="Arial" charset="0"/>
                  <a:ea typeface="Arial" charset="0"/>
                  <a:cs typeface="Arial" charset="0"/>
                </a:endParaRPr>
              </a:p>
            </p:txBody>
          </p:sp>
        </p:grpSp>
        <p:sp>
          <p:nvSpPr>
            <p:cNvPr id="151" name="Shape 288"/>
            <p:cNvSpPr/>
            <p:nvPr/>
          </p:nvSpPr>
          <p:spPr>
            <a:xfrm rot="16200000">
              <a:off x="33657" y="3691578"/>
              <a:ext cx="1269834" cy="221185"/>
            </a:xfrm>
            <a:prstGeom prst="rect">
              <a:avLst/>
            </a:prstGeom>
            <a:ln w="3175">
              <a:miter lim="400000"/>
            </a:ln>
            <a:extLst>
              <a:ext uri="{C572A759-6A51-4108-AA02-DFA0A04FC94B}">
                <ma14:wrappingTextBoxFlag xmlns:ma14="http://schemas.microsoft.com/office/mac/drawingml/2011/main" val="1"/>
              </a:ext>
            </a:extLst>
          </p:spPr>
          <p:txBody>
            <a:bodyPr lIns="18083" tIns="18083" rIns="18083" bIns="18083" anchor="ctr">
              <a:spAutoFit/>
            </a:bodyPr>
            <a:lstStyle>
              <a:lvl1pPr>
                <a:defRPr sz="2800">
                  <a:solidFill>
                    <a:srgbClr val="FFFFFF"/>
                  </a:solidFill>
                  <a:latin typeface="Gill Sans"/>
                  <a:ea typeface="Gill Sans"/>
                  <a:cs typeface="Gill Sans"/>
                  <a:sym typeface="Gill Sans"/>
                </a:defRPr>
              </a:lvl1pPr>
            </a:lstStyle>
            <a:p>
              <a:pPr algn="ctr"/>
              <a:r>
                <a:rPr lang="de-DE" sz="1200" dirty="0" smtClean="0">
                  <a:latin typeface="Arial" charset="0"/>
                  <a:ea typeface="Arial" charset="0"/>
                  <a:cs typeface="Arial" charset="0"/>
                </a:rPr>
                <a:t>Intrnal Data</a:t>
              </a:r>
              <a:endParaRPr lang="de-DE" sz="1200" dirty="0">
                <a:latin typeface="Arial" charset="0"/>
                <a:ea typeface="Arial" charset="0"/>
                <a:cs typeface="Arial" charset="0"/>
              </a:endParaRPr>
            </a:p>
          </p:txBody>
        </p:sp>
      </p:grpSp>
      <p:cxnSp>
        <p:nvCxnSpPr>
          <p:cNvPr id="164" name="Straight Connector 163"/>
          <p:cNvCxnSpPr/>
          <p:nvPr/>
        </p:nvCxnSpPr>
        <p:spPr>
          <a:xfrm rot="16200000" flipH="1" flipV="1">
            <a:off x="-1421384" y="2509046"/>
            <a:ext cx="3960000" cy="0"/>
          </a:xfrm>
          <a:prstGeom prst="line">
            <a:avLst/>
          </a:prstGeom>
          <a:ln w="38100" cap="rnd" cmpd="sng">
            <a:gradFill>
              <a:gsLst>
                <a:gs pos="85000">
                  <a:srgbClr val="008571"/>
                </a:gs>
                <a:gs pos="34000">
                  <a:srgbClr val="724097"/>
                </a:gs>
              </a:gsLst>
              <a:lin ang="0" scaled="0"/>
            </a:gra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109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fill="hold" nodeType="tmRoot"/>
      </p:par>
    </p:tnLst>
  </p:timing>
</p:sld>
</file>

<file path=ppt/theme/theme1.xml><?xml version="1.0" encoding="utf-8"?>
<a:theme xmlns:a="http://schemas.openxmlformats.org/drawingml/2006/main" name="Watson Interim: Grey 60">
  <a:themeElements>
    <a:clrScheme name="Group1, Dark Grey Backgrounds">
      <a:dk1>
        <a:srgbClr val="AEAEAE"/>
      </a:dk1>
      <a:lt1>
        <a:srgbClr val="E0E0E0"/>
      </a:lt1>
      <a:dk2>
        <a:srgbClr val="323232"/>
      </a:dk2>
      <a:lt2>
        <a:srgbClr val="5A5A5A"/>
      </a:lt2>
      <a:accent1>
        <a:srgbClr val="00B4A0"/>
      </a:accent1>
      <a:accent2>
        <a:srgbClr val="41D6C3"/>
      </a:accent2>
      <a:accent3>
        <a:srgbClr val="6EEDD8"/>
      </a:accent3>
      <a:accent4>
        <a:srgbClr val="AF6EE8"/>
      </a:accent4>
      <a:accent5>
        <a:srgbClr val="BA8FF7"/>
      </a:accent5>
      <a:accent6>
        <a:srgbClr val="D7AAFF"/>
      </a:accent6>
      <a:hlink>
        <a:srgbClr val="B3B3B3"/>
      </a:hlink>
      <a:folHlink>
        <a:srgbClr val="E0E0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tson Interim: White 4">
  <a:themeElements>
    <a:clrScheme name="Custom 9">
      <a:dk1>
        <a:srgbClr val="121212"/>
      </a:dk1>
      <a:lt1>
        <a:srgbClr val="464646"/>
      </a:lt1>
      <a:dk2>
        <a:srgbClr val="C7C7C7"/>
      </a:dk2>
      <a:lt2>
        <a:srgbClr val="ECECEC"/>
      </a:lt2>
      <a:accent1>
        <a:srgbClr val="00B4A0"/>
      </a:accent1>
      <a:accent2>
        <a:srgbClr val="41D6C3"/>
      </a:accent2>
      <a:accent3>
        <a:srgbClr val="6EEDD8"/>
      </a:accent3>
      <a:accent4>
        <a:srgbClr val="AF6EE8"/>
      </a:accent4>
      <a:accent5>
        <a:srgbClr val="BA8FF7"/>
      </a:accent5>
      <a:accent6>
        <a:srgbClr val="D7AAFF"/>
      </a:accent6>
      <a:hlink>
        <a:srgbClr val="B3B3B3"/>
      </a:hlink>
      <a:folHlink>
        <a:srgbClr val="E0E0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chemeClr val="bg1"/>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atson Interim: Purple 70">
  <a:themeElements>
    <a:clrScheme name="Custom 10">
      <a:dk1>
        <a:srgbClr val="A7FAE6"/>
      </a:dk1>
      <a:lt1>
        <a:srgbClr val="EED2FF"/>
      </a:lt1>
      <a:dk2>
        <a:srgbClr val="311A41"/>
      </a:dk2>
      <a:lt2>
        <a:srgbClr val="562F72"/>
      </a:lt2>
      <a:accent1>
        <a:srgbClr val="00B4A0"/>
      </a:accent1>
      <a:accent2>
        <a:srgbClr val="41D6C3"/>
      </a:accent2>
      <a:accent3>
        <a:srgbClr val="6EEDD8"/>
      </a:accent3>
      <a:accent4>
        <a:srgbClr val="AF6EE8"/>
      </a:accent4>
      <a:accent5>
        <a:srgbClr val="BA8FF7"/>
      </a:accent5>
      <a:accent6>
        <a:srgbClr val="D7AAFF"/>
      </a:accent6>
      <a:hlink>
        <a:srgbClr val="B3B3B3"/>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atson Interim: Teal 70">
  <a:themeElements>
    <a:clrScheme name="Custom 12">
      <a:dk1>
        <a:srgbClr val="A7FAE6"/>
      </a:dk1>
      <a:lt1>
        <a:srgbClr val="EED2FF"/>
      </a:lt1>
      <a:dk2>
        <a:srgbClr val="012B22"/>
      </a:dk2>
      <a:lt2>
        <a:srgbClr val="005448"/>
      </a:lt2>
      <a:accent1>
        <a:srgbClr val="00B4A0"/>
      </a:accent1>
      <a:accent2>
        <a:srgbClr val="41D6C3"/>
      </a:accent2>
      <a:accent3>
        <a:srgbClr val="6EEDD8"/>
      </a:accent3>
      <a:accent4>
        <a:srgbClr val="AF6EE8"/>
      </a:accent4>
      <a:accent5>
        <a:srgbClr val="BA8FF7"/>
      </a:accent5>
      <a:accent6>
        <a:srgbClr val="D7AAFF"/>
      </a:accent6>
      <a:hlink>
        <a:srgbClr val="B3B3B3"/>
      </a:hlink>
      <a:folHlink>
        <a:srgbClr val="E0E0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Value Map A">
      <a:majorFont>
        <a:latin typeface="Calibri Light"/>
        <a:ea typeface=""/>
        <a:cs typeface=""/>
      </a:majorFont>
      <a:minorFont>
        <a:latin typeface="Calibri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Watson Interim: Teal 70">
  <a:themeElements>
    <a:clrScheme name="Custom 12">
      <a:dk1>
        <a:srgbClr val="A7FAE6"/>
      </a:dk1>
      <a:lt1>
        <a:srgbClr val="EED2FF"/>
      </a:lt1>
      <a:dk2>
        <a:srgbClr val="012B22"/>
      </a:dk2>
      <a:lt2>
        <a:srgbClr val="005448"/>
      </a:lt2>
      <a:accent1>
        <a:srgbClr val="00B4A0"/>
      </a:accent1>
      <a:accent2>
        <a:srgbClr val="41D6C3"/>
      </a:accent2>
      <a:accent3>
        <a:srgbClr val="6EEDD8"/>
      </a:accent3>
      <a:accent4>
        <a:srgbClr val="AF6EE8"/>
      </a:accent4>
      <a:accent5>
        <a:srgbClr val="BA8FF7"/>
      </a:accent5>
      <a:accent6>
        <a:srgbClr val="D7AAFF"/>
      </a:accent6>
      <a:hlink>
        <a:srgbClr val="B3B3B3"/>
      </a:hlink>
      <a:folHlink>
        <a:srgbClr val="E0E0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Watson Interim: Purple 70">
  <a:themeElements>
    <a:clrScheme name="Custom 10">
      <a:dk1>
        <a:srgbClr val="A7FAE6"/>
      </a:dk1>
      <a:lt1>
        <a:srgbClr val="EED2FF"/>
      </a:lt1>
      <a:dk2>
        <a:srgbClr val="311A41"/>
      </a:dk2>
      <a:lt2>
        <a:srgbClr val="562F72"/>
      </a:lt2>
      <a:accent1>
        <a:srgbClr val="00B4A0"/>
      </a:accent1>
      <a:accent2>
        <a:srgbClr val="41D6C3"/>
      </a:accent2>
      <a:accent3>
        <a:srgbClr val="6EEDD8"/>
      </a:accent3>
      <a:accent4>
        <a:srgbClr val="AF6EE8"/>
      </a:accent4>
      <a:accent5>
        <a:srgbClr val="BA8FF7"/>
      </a:accent5>
      <a:accent6>
        <a:srgbClr val="D7AAFF"/>
      </a:accent6>
      <a:hlink>
        <a:srgbClr val="B3B3B3"/>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Watson Interim: Purple 70">
  <a:themeElements>
    <a:clrScheme name="Custom 10">
      <a:dk1>
        <a:srgbClr val="A7FAE6"/>
      </a:dk1>
      <a:lt1>
        <a:srgbClr val="EED2FF"/>
      </a:lt1>
      <a:dk2>
        <a:srgbClr val="311A41"/>
      </a:dk2>
      <a:lt2>
        <a:srgbClr val="562F72"/>
      </a:lt2>
      <a:accent1>
        <a:srgbClr val="00B4A0"/>
      </a:accent1>
      <a:accent2>
        <a:srgbClr val="41D6C3"/>
      </a:accent2>
      <a:accent3>
        <a:srgbClr val="6EEDD8"/>
      </a:accent3>
      <a:accent4>
        <a:srgbClr val="AF6EE8"/>
      </a:accent4>
      <a:accent5>
        <a:srgbClr val="BA8FF7"/>
      </a:accent5>
      <a:accent6>
        <a:srgbClr val="D7AAFF"/>
      </a:accent6>
      <a:hlink>
        <a:srgbClr val="B3B3B3"/>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Watson_Interim_Pres_Template_20160500_v01.thmx</Template>
  <TotalTime>15386</TotalTime>
  <Words>1546</Words>
  <Application>Microsoft Macintosh PowerPoint</Application>
  <PresentationFormat>On-screen Show (16:9)</PresentationFormat>
  <Paragraphs>398</Paragraphs>
  <Slides>20</Slides>
  <Notes>9</Notes>
  <HiddenSlides>3</HiddenSlides>
  <MMClips>0</MMClips>
  <ScaleCrop>false</ScaleCrop>
  <HeadingPairs>
    <vt:vector size="4" baseType="variant">
      <vt:variant>
        <vt:lpstr>Theme</vt:lpstr>
      </vt:variant>
      <vt:variant>
        <vt:i4>8</vt:i4>
      </vt:variant>
      <vt:variant>
        <vt:lpstr>Slide Titles</vt:lpstr>
      </vt:variant>
      <vt:variant>
        <vt:i4>20</vt:i4>
      </vt:variant>
    </vt:vector>
  </HeadingPairs>
  <TitlesOfParts>
    <vt:vector size="28" baseType="lpstr">
      <vt:lpstr>Watson Interim: Grey 60</vt:lpstr>
      <vt:lpstr>Watson Interim: White 4</vt:lpstr>
      <vt:lpstr>Watson Interim: Purple 70</vt:lpstr>
      <vt:lpstr>Watson Interim: Teal 70</vt:lpstr>
      <vt:lpstr>Office Theme</vt:lpstr>
      <vt:lpstr>1_Watson Interim: Teal 70</vt:lpstr>
      <vt:lpstr>1_Watson Interim: Purple 70</vt:lpstr>
      <vt:lpstr>2_Watson Interim: Purple 70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Cognitive systems amplify human cognition. </vt:lpstr>
      <vt:lpstr>PowerPoint Presentation</vt:lpstr>
      <vt:lpstr>PowerPoint Presentation</vt:lpstr>
      <vt:lpstr>PowerPoint Presentation</vt:lpstr>
      <vt:lpstr> Transformed Engagement  Watson empowered interactive, personalized dialogues in natural language support sales and service</vt:lpstr>
      <vt:lpstr>Applying Watson to engage with customers on prominent social channels will deflect calls from the call center and favorably impact NPS</vt:lpstr>
      <vt:lpstr>Watson Social CRM on a Page (Vision) </vt:lpstr>
      <vt:lpstr>Leveraging Watson to locate expertise</vt:lpstr>
      <vt:lpstr>Leveraging Watson for Agent Assist</vt:lpstr>
      <vt:lpstr>PowerPoint Presentation</vt:lpstr>
      <vt:lpstr>Tone Analyzer</vt:lpstr>
      <vt:lpstr>PowerPoint Presentation</vt:lpstr>
      <vt:lpstr>Thank you!</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apeichhorn</dc:creator>
  <cp:keywords/>
  <dc:description/>
  <cp:lastModifiedBy>Nicole Bradley</cp:lastModifiedBy>
  <cp:revision>987</cp:revision>
  <cp:lastPrinted>2016-06-02T01:31:37Z</cp:lastPrinted>
  <dcterms:created xsi:type="dcterms:W3CDTF">2016-05-04T03:07:46Z</dcterms:created>
  <dcterms:modified xsi:type="dcterms:W3CDTF">2016-11-16T00:23:56Z</dcterms:modified>
  <cp:category/>
</cp:coreProperties>
</file>