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4"/>
    <p:sldMasterId id="2147483840" r:id="rId5"/>
  </p:sldMasterIdLst>
  <p:notesMasterIdLst>
    <p:notesMasterId r:id="rId14"/>
  </p:notesMasterIdLst>
  <p:handoutMasterIdLst>
    <p:handoutMasterId r:id="rId15"/>
  </p:handoutMasterIdLst>
  <p:sldIdLst>
    <p:sldId id="257" r:id="rId6"/>
    <p:sldId id="258" r:id="rId7"/>
    <p:sldId id="259" r:id="rId8"/>
    <p:sldId id="260" r:id="rId9"/>
    <p:sldId id="261" r:id="rId10"/>
    <p:sldId id="264" r:id="rId11"/>
    <p:sldId id="262" r:id="rId12"/>
    <p:sldId id="263" r:id="rId13"/>
  </p:sldIdLst>
  <p:sldSz cx="18288000" cy="102854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D9DDA6-80C6-4065-8DBA-21D9108C9377}" v="19" dt="2021-11-15T22:08:08.5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9" autoAdjust="0"/>
    <p:restoredTop sz="57168" autoAdjust="0"/>
  </p:normalViewPr>
  <p:slideViewPr>
    <p:cSldViewPr snapToGrid="0" showGuides="1">
      <p:cViewPr>
        <p:scale>
          <a:sx n="35" d="100"/>
          <a:sy n="35" d="100"/>
        </p:scale>
        <p:origin x="366" y="894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04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ox, Kathryn" userId="faceacc3-ff44-42d9-b796-9703dfbbeb22" providerId="ADAL" clId="{98D9DDA6-80C6-4065-8DBA-21D9108C9377}"/>
    <pc:docChg chg="undo custSel addSld delSld modSld sldOrd">
      <pc:chgData name="Fox, Kathryn" userId="faceacc3-ff44-42d9-b796-9703dfbbeb22" providerId="ADAL" clId="{98D9DDA6-80C6-4065-8DBA-21D9108C9377}" dt="2021-11-15T22:12:49.719" v="46710" actId="1076"/>
      <pc:docMkLst>
        <pc:docMk/>
      </pc:docMkLst>
      <pc:sldChg chg="new del">
        <pc:chgData name="Fox, Kathryn" userId="faceacc3-ff44-42d9-b796-9703dfbbeb22" providerId="ADAL" clId="{98D9DDA6-80C6-4065-8DBA-21D9108C9377}" dt="2021-10-21T20:42:12.316" v="3" actId="47"/>
        <pc:sldMkLst>
          <pc:docMk/>
          <pc:sldMk cId="1664885889" sldId="256"/>
        </pc:sldMkLst>
      </pc:sldChg>
      <pc:sldChg chg="delSp modSp new mod modClrScheme chgLayout modNotesTx">
        <pc:chgData name="Fox, Kathryn" userId="faceacc3-ff44-42d9-b796-9703dfbbeb22" providerId="ADAL" clId="{98D9DDA6-80C6-4065-8DBA-21D9108C9377}" dt="2021-11-15T22:08:30.203" v="46696" actId="700"/>
        <pc:sldMkLst>
          <pc:docMk/>
          <pc:sldMk cId="12176079" sldId="257"/>
        </pc:sldMkLst>
        <pc:spChg chg="mod ord">
          <ac:chgData name="Fox, Kathryn" userId="faceacc3-ff44-42d9-b796-9703dfbbeb22" providerId="ADAL" clId="{98D9DDA6-80C6-4065-8DBA-21D9108C9377}" dt="2021-11-15T22:08:30.203" v="46696" actId="700"/>
          <ac:spMkLst>
            <pc:docMk/>
            <pc:sldMk cId="12176079" sldId="257"/>
            <ac:spMk id="2" creationId="{8CBBF2D1-91CD-45D1-93F5-8B6A13758D1F}"/>
          </ac:spMkLst>
        </pc:spChg>
        <pc:spChg chg="mod ord">
          <ac:chgData name="Fox, Kathryn" userId="faceacc3-ff44-42d9-b796-9703dfbbeb22" providerId="ADAL" clId="{98D9DDA6-80C6-4065-8DBA-21D9108C9377}" dt="2021-11-15T22:08:30.203" v="46696" actId="700"/>
          <ac:spMkLst>
            <pc:docMk/>
            <pc:sldMk cId="12176079" sldId="257"/>
            <ac:spMk id="3" creationId="{F7D29D95-9E7C-4B5B-AB91-332069E5A686}"/>
          </ac:spMkLst>
        </pc:spChg>
        <pc:spChg chg="del">
          <ac:chgData name="Fox, Kathryn" userId="faceacc3-ff44-42d9-b796-9703dfbbeb22" providerId="ADAL" clId="{98D9DDA6-80C6-4065-8DBA-21D9108C9377}" dt="2021-11-15T22:02:57.992" v="46691" actId="478"/>
          <ac:spMkLst>
            <pc:docMk/>
            <pc:sldMk cId="12176079" sldId="257"/>
            <ac:spMk id="4" creationId="{FD87DA16-91B4-46E1-819C-586FF83CF54F}"/>
          </ac:spMkLst>
        </pc:spChg>
      </pc:sldChg>
      <pc:sldChg chg="addSp delSp modSp new mod modClrScheme chgLayout modNotesTx">
        <pc:chgData name="Fox, Kathryn" userId="faceacc3-ff44-42d9-b796-9703dfbbeb22" providerId="ADAL" clId="{98D9DDA6-80C6-4065-8DBA-21D9108C9377}" dt="2021-11-15T22:12:49.719" v="46710" actId="1076"/>
        <pc:sldMkLst>
          <pc:docMk/>
          <pc:sldMk cId="41641010" sldId="258"/>
        </pc:sldMkLst>
        <pc:spChg chg="del mod ord">
          <ac:chgData name="Fox, Kathryn" userId="faceacc3-ff44-42d9-b796-9703dfbbeb22" providerId="ADAL" clId="{98D9DDA6-80C6-4065-8DBA-21D9108C9377}" dt="2021-10-21T20:42:58.482" v="93" actId="700"/>
          <ac:spMkLst>
            <pc:docMk/>
            <pc:sldMk cId="41641010" sldId="258"/>
            <ac:spMk id="2" creationId="{4F89FF7F-A262-43E8-9E69-43369FA2F66F}"/>
          </ac:spMkLst>
        </pc:spChg>
        <pc:spChg chg="del mod ord">
          <ac:chgData name="Fox, Kathryn" userId="faceacc3-ff44-42d9-b796-9703dfbbeb22" providerId="ADAL" clId="{98D9DDA6-80C6-4065-8DBA-21D9108C9377}" dt="2021-10-21T20:42:58.482" v="93" actId="700"/>
          <ac:spMkLst>
            <pc:docMk/>
            <pc:sldMk cId="41641010" sldId="258"/>
            <ac:spMk id="3" creationId="{7CF9AC64-7EB2-4E15-ABF6-A065CE6969B8}"/>
          </ac:spMkLst>
        </pc:spChg>
        <pc:spChg chg="del mod ord">
          <ac:chgData name="Fox, Kathryn" userId="faceacc3-ff44-42d9-b796-9703dfbbeb22" providerId="ADAL" clId="{98D9DDA6-80C6-4065-8DBA-21D9108C9377}" dt="2021-10-21T20:42:58.482" v="93" actId="700"/>
          <ac:spMkLst>
            <pc:docMk/>
            <pc:sldMk cId="41641010" sldId="258"/>
            <ac:spMk id="4" creationId="{921DCB00-1690-4109-B509-9A42723C189A}"/>
          </ac:spMkLst>
        </pc:spChg>
        <pc:spChg chg="add del mod ord">
          <ac:chgData name="Fox, Kathryn" userId="faceacc3-ff44-42d9-b796-9703dfbbeb22" providerId="ADAL" clId="{98D9DDA6-80C6-4065-8DBA-21D9108C9377}" dt="2021-10-21T20:43:11.892" v="94" actId="700"/>
          <ac:spMkLst>
            <pc:docMk/>
            <pc:sldMk cId="41641010" sldId="258"/>
            <ac:spMk id="5" creationId="{F4F2B9A4-6EA1-4A36-AE5F-48EB9F2C91BB}"/>
          </ac:spMkLst>
        </pc:spChg>
        <pc:spChg chg="add del mod ord">
          <ac:chgData name="Fox, Kathryn" userId="faceacc3-ff44-42d9-b796-9703dfbbeb22" providerId="ADAL" clId="{98D9DDA6-80C6-4065-8DBA-21D9108C9377}" dt="2021-10-21T20:43:11.892" v="94" actId="700"/>
          <ac:spMkLst>
            <pc:docMk/>
            <pc:sldMk cId="41641010" sldId="258"/>
            <ac:spMk id="6" creationId="{DF99256A-E7F9-4737-A188-79D72B7F09F0}"/>
          </ac:spMkLst>
        </pc:spChg>
        <pc:spChg chg="add del mod ord">
          <ac:chgData name="Fox, Kathryn" userId="faceacc3-ff44-42d9-b796-9703dfbbeb22" providerId="ADAL" clId="{98D9DDA6-80C6-4065-8DBA-21D9108C9377}" dt="2021-10-21T20:43:11.892" v="94" actId="700"/>
          <ac:spMkLst>
            <pc:docMk/>
            <pc:sldMk cId="41641010" sldId="258"/>
            <ac:spMk id="7" creationId="{4F5D36CC-7013-48F1-BCAC-D7F63C28D7C3}"/>
          </ac:spMkLst>
        </pc:spChg>
        <pc:spChg chg="add del mod ord">
          <ac:chgData name="Fox, Kathryn" userId="faceacc3-ff44-42d9-b796-9703dfbbeb22" providerId="ADAL" clId="{98D9DDA6-80C6-4065-8DBA-21D9108C9377}" dt="2021-10-21T20:43:11.892" v="94" actId="700"/>
          <ac:spMkLst>
            <pc:docMk/>
            <pc:sldMk cId="41641010" sldId="258"/>
            <ac:spMk id="8" creationId="{34BE95CA-EC06-4097-A0FC-5830C9E85C6F}"/>
          </ac:spMkLst>
        </pc:spChg>
        <pc:spChg chg="add del mod ord">
          <ac:chgData name="Fox, Kathryn" userId="faceacc3-ff44-42d9-b796-9703dfbbeb22" providerId="ADAL" clId="{98D9DDA6-80C6-4065-8DBA-21D9108C9377}" dt="2021-10-21T20:43:11.892" v="94" actId="700"/>
          <ac:spMkLst>
            <pc:docMk/>
            <pc:sldMk cId="41641010" sldId="258"/>
            <ac:spMk id="9" creationId="{8ECBCE26-959E-42C3-A780-DBB7F570CBA9}"/>
          </ac:spMkLst>
        </pc:spChg>
        <pc:spChg chg="add del mod ord">
          <ac:chgData name="Fox, Kathryn" userId="faceacc3-ff44-42d9-b796-9703dfbbeb22" providerId="ADAL" clId="{98D9DDA6-80C6-4065-8DBA-21D9108C9377}" dt="2021-10-21T20:43:11.892" v="94" actId="700"/>
          <ac:spMkLst>
            <pc:docMk/>
            <pc:sldMk cId="41641010" sldId="258"/>
            <ac:spMk id="10" creationId="{FD6F4149-B94B-461A-99C2-6C351D17FCEE}"/>
          </ac:spMkLst>
        </pc:spChg>
        <pc:spChg chg="add del mod ord">
          <ac:chgData name="Fox, Kathryn" userId="faceacc3-ff44-42d9-b796-9703dfbbeb22" providerId="ADAL" clId="{98D9DDA6-80C6-4065-8DBA-21D9108C9377}" dt="2021-10-21T20:43:11.892" v="94" actId="700"/>
          <ac:spMkLst>
            <pc:docMk/>
            <pc:sldMk cId="41641010" sldId="258"/>
            <ac:spMk id="11" creationId="{DEC127B0-3ACE-4E25-BEC5-BC9508FAA2DF}"/>
          </ac:spMkLst>
        </pc:spChg>
        <pc:spChg chg="add del mod ord">
          <ac:chgData name="Fox, Kathryn" userId="faceacc3-ff44-42d9-b796-9703dfbbeb22" providerId="ADAL" clId="{98D9DDA6-80C6-4065-8DBA-21D9108C9377}" dt="2021-10-21T20:43:11.892" v="94" actId="700"/>
          <ac:spMkLst>
            <pc:docMk/>
            <pc:sldMk cId="41641010" sldId="258"/>
            <ac:spMk id="12" creationId="{78733C3E-D1D7-4A19-8BEC-6852EEE3761B}"/>
          </ac:spMkLst>
        </pc:spChg>
        <pc:spChg chg="add del mod ord">
          <ac:chgData name="Fox, Kathryn" userId="faceacc3-ff44-42d9-b796-9703dfbbeb22" providerId="ADAL" clId="{98D9DDA6-80C6-4065-8DBA-21D9108C9377}" dt="2021-10-21T20:43:11.892" v="94" actId="700"/>
          <ac:spMkLst>
            <pc:docMk/>
            <pc:sldMk cId="41641010" sldId="258"/>
            <ac:spMk id="13" creationId="{BE69E71A-36C3-49B7-88F8-6C02D63860C5}"/>
          </ac:spMkLst>
        </pc:spChg>
        <pc:spChg chg="add del mod ord">
          <ac:chgData name="Fox, Kathryn" userId="faceacc3-ff44-42d9-b796-9703dfbbeb22" providerId="ADAL" clId="{98D9DDA6-80C6-4065-8DBA-21D9108C9377}" dt="2021-10-21T20:43:11.892" v="94" actId="700"/>
          <ac:spMkLst>
            <pc:docMk/>
            <pc:sldMk cId="41641010" sldId="258"/>
            <ac:spMk id="14" creationId="{222ACCED-8685-411C-BF32-2BBE2BFE396B}"/>
          </ac:spMkLst>
        </pc:spChg>
        <pc:spChg chg="add del mod ord">
          <ac:chgData name="Fox, Kathryn" userId="faceacc3-ff44-42d9-b796-9703dfbbeb22" providerId="ADAL" clId="{98D9DDA6-80C6-4065-8DBA-21D9108C9377}" dt="2021-10-21T20:43:11.892" v="94" actId="700"/>
          <ac:spMkLst>
            <pc:docMk/>
            <pc:sldMk cId="41641010" sldId="258"/>
            <ac:spMk id="15" creationId="{4C3EEF70-F230-468C-8C2D-885CFDFB1495}"/>
          </ac:spMkLst>
        </pc:spChg>
        <pc:spChg chg="add del mod ord">
          <ac:chgData name="Fox, Kathryn" userId="faceacc3-ff44-42d9-b796-9703dfbbeb22" providerId="ADAL" clId="{98D9DDA6-80C6-4065-8DBA-21D9108C9377}" dt="2021-10-21T20:43:11.892" v="94" actId="700"/>
          <ac:spMkLst>
            <pc:docMk/>
            <pc:sldMk cId="41641010" sldId="258"/>
            <ac:spMk id="16" creationId="{64DC4C37-12EE-417B-AF6A-94B3D5295470}"/>
          </ac:spMkLst>
        </pc:spChg>
        <pc:spChg chg="add del mod ord">
          <ac:chgData name="Fox, Kathryn" userId="faceacc3-ff44-42d9-b796-9703dfbbeb22" providerId="ADAL" clId="{98D9DDA6-80C6-4065-8DBA-21D9108C9377}" dt="2021-10-21T20:43:11.892" v="94" actId="700"/>
          <ac:spMkLst>
            <pc:docMk/>
            <pc:sldMk cId="41641010" sldId="258"/>
            <ac:spMk id="17" creationId="{9FE99D3E-179E-4086-B439-08E189ADBB51}"/>
          </ac:spMkLst>
        </pc:spChg>
        <pc:spChg chg="add del mod ord">
          <ac:chgData name="Fox, Kathryn" userId="faceacc3-ff44-42d9-b796-9703dfbbeb22" providerId="ADAL" clId="{98D9DDA6-80C6-4065-8DBA-21D9108C9377}" dt="2021-10-21T20:43:11.892" v="94" actId="700"/>
          <ac:spMkLst>
            <pc:docMk/>
            <pc:sldMk cId="41641010" sldId="258"/>
            <ac:spMk id="18" creationId="{89179828-DF2A-4970-A2B7-E7D1D84D84E3}"/>
          </ac:spMkLst>
        </pc:spChg>
        <pc:spChg chg="add del mod ord">
          <ac:chgData name="Fox, Kathryn" userId="faceacc3-ff44-42d9-b796-9703dfbbeb22" providerId="ADAL" clId="{98D9DDA6-80C6-4065-8DBA-21D9108C9377}" dt="2021-10-21T20:43:11.892" v="94" actId="700"/>
          <ac:spMkLst>
            <pc:docMk/>
            <pc:sldMk cId="41641010" sldId="258"/>
            <ac:spMk id="19" creationId="{57B3FCE5-9F4C-43A7-8CCB-51BB066F4E94}"/>
          </ac:spMkLst>
        </pc:spChg>
        <pc:spChg chg="add del mod ord">
          <ac:chgData name="Fox, Kathryn" userId="faceacc3-ff44-42d9-b796-9703dfbbeb22" providerId="ADAL" clId="{98D9DDA6-80C6-4065-8DBA-21D9108C9377}" dt="2021-10-21T20:43:11.892" v="94" actId="700"/>
          <ac:spMkLst>
            <pc:docMk/>
            <pc:sldMk cId="41641010" sldId="258"/>
            <ac:spMk id="20" creationId="{B270BAB8-737D-40F7-9293-BD6F6EC97D1F}"/>
          </ac:spMkLst>
        </pc:spChg>
        <pc:spChg chg="add mod ord">
          <ac:chgData name="Fox, Kathryn" userId="faceacc3-ff44-42d9-b796-9703dfbbeb22" providerId="ADAL" clId="{98D9DDA6-80C6-4065-8DBA-21D9108C9377}" dt="2021-10-21T20:43:17.262" v="104" actId="20577"/>
          <ac:spMkLst>
            <pc:docMk/>
            <pc:sldMk cId="41641010" sldId="258"/>
            <ac:spMk id="21" creationId="{3125E0A9-4E08-45A9-B824-BAE0530405BB}"/>
          </ac:spMkLst>
        </pc:spChg>
        <pc:spChg chg="add mod ord">
          <ac:chgData name="Fox, Kathryn" userId="faceacc3-ff44-42d9-b796-9703dfbbeb22" providerId="ADAL" clId="{98D9DDA6-80C6-4065-8DBA-21D9108C9377}" dt="2021-11-15T22:08:47.894" v="46699" actId="1076"/>
          <ac:spMkLst>
            <pc:docMk/>
            <pc:sldMk cId="41641010" sldId="258"/>
            <ac:spMk id="22" creationId="{2BB7F6D8-A279-4305-BFC7-C90BADB338B5}"/>
          </ac:spMkLst>
        </pc:spChg>
        <pc:spChg chg="add mod ord">
          <ac:chgData name="Fox, Kathryn" userId="faceacc3-ff44-42d9-b796-9703dfbbeb22" providerId="ADAL" clId="{98D9DDA6-80C6-4065-8DBA-21D9108C9377}" dt="2021-11-15T22:12:49.719" v="46710" actId="1076"/>
          <ac:spMkLst>
            <pc:docMk/>
            <pc:sldMk cId="41641010" sldId="258"/>
            <ac:spMk id="23" creationId="{FC4302FF-70F2-48E9-A470-595A6BDE759C}"/>
          </ac:spMkLst>
        </pc:spChg>
      </pc:sldChg>
      <pc:sldChg chg="addSp delSp modSp new mod modClrScheme chgLayout modNotesTx">
        <pc:chgData name="Fox, Kathryn" userId="faceacc3-ff44-42d9-b796-9703dfbbeb22" providerId="ADAL" clId="{98D9DDA6-80C6-4065-8DBA-21D9108C9377}" dt="2021-11-15T22:11:02.796" v="46703" actId="6549"/>
        <pc:sldMkLst>
          <pc:docMk/>
          <pc:sldMk cId="3591700480" sldId="259"/>
        </pc:sldMkLst>
        <pc:spChg chg="del mod ord">
          <ac:chgData name="Fox, Kathryn" userId="faceacc3-ff44-42d9-b796-9703dfbbeb22" providerId="ADAL" clId="{98D9DDA6-80C6-4065-8DBA-21D9108C9377}" dt="2021-10-21T20:43:28.288" v="106" actId="700"/>
          <ac:spMkLst>
            <pc:docMk/>
            <pc:sldMk cId="3591700480" sldId="259"/>
            <ac:spMk id="2" creationId="{9F552623-B66B-4902-8435-873407D6B9B0}"/>
          </ac:spMkLst>
        </pc:spChg>
        <pc:spChg chg="del mod ord">
          <ac:chgData name="Fox, Kathryn" userId="faceacc3-ff44-42d9-b796-9703dfbbeb22" providerId="ADAL" clId="{98D9DDA6-80C6-4065-8DBA-21D9108C9377}" dt="2021-10-21T20:43:28.288" v="106" actId="700"/>
          <ac:spMkLst>
            <pc:docMk/>
            <pc:sldMk cId="3591700480" sldId="259"/>
            <ac:spMk id="3" creationId="{33AAD54E-E9C0-40F1-9BAF-B401DA8F0D81}"/>
          </ac:spMkLst>
        </pc:spChg>
        <pc:spChg chg="del mod ord">
          <ac:chgData name="Fox, Kathryn" userId="faceacc3-ff44-42d9-b796-9703dfbbeb22" providerId="ADAL" clId="{98D9DDA6-80C6-4065-8DBA-21D9108C9377}" dt="2021-10-21T20:43:28.288" v="106" actId="700"/>
          <ac:spMkLst>
            <pc:docMk/>
            <pc:sldMk cId="3591700480" sldId="259"/>
            <ac:spMk id="4" creationId="{5FED8B3A-6CF0-46D3-BD34-E2793AF23FE8}"/>
          </ac:spMkLst>
        </pc:spChg>
        <pc:spChg chg="add mod ord">
          <ac:chgData name="Fox, Kathryn" userId="faceacc3-ff44-42d9-b796-9703dfbbeb22" providerId="ADAL" clId="{98D9DDA6-80C6-4065-8DBA-21D9108C9377}" dt="2021-10-21T20:43:32.573" v="114" actId="20577"/>
          <ac:spMkLst>
            <pc:docMk/>
            <pc:sldMk cId="3591700480" sldId="259"/>
            <ac:spMk id="5" creationId="{CAFF6684-A3E9-4382-9A3A-D21A57E673D2}"/>
          </ac:spMkLst>
        </pc:spChg>
        <pc:spChg chg="add mod ord">
          <ac:chgData name="Fox, Kathryn" userId="faceacc3-ff44-42d9-b796-9703dfbbeb22" providerId="ADAL" clId="{98D9DDA6-80C6-4065-8DBA-21D9108C9377}" dt="2021-11-15T22:11:02.796" v="46703" actId="6549"/>
          <ac:spMkLst>
            <pc:docMk/>
            <pc:sldMk cId="3591700480" sldId="259"/>
            <ac:spMk id="6" creationId="{5404F808-FD08-45C8-B9C0-67B5CBF0BAD8}"/>
          </ac:spMkLst>
        </pc:spChg>
        <pc:spChg chg="add mod ord">
          <ac:chgData name="Fox, Kathryn" userId="faceacc3-ff44-42d9-b796-9703dfbbeb22" providerId="ADAL" clId="{98D9DDA6-80C6-4065-8DBA-21D9108C9377}" dt="2021-11-05T14:43:38.353" v="5939" actId="1076"/>
          <ac:spMkLst>
            <pc:docMk/>
            <pc:sldMk cId="3591700480" sldId="259"/>
            <ac:spMk id="7" creationId="{B3179402-96EB-48D9-8C82-92BF4BF38253}"/>
          </ac:spMkLst>
        </pc:spChg>
      </pc:sldChg>
      <pc:sldChg chg="addSp delSp modSp new mod ord modNotesTx">
        <pc:chgData name="Fox, Kathryn" userId="faceacc3-ff44-42d9-b796-9703dfbbeb22" providerId="ADAL" clId="{98D9DDA6-80C6-4065-8DBA-21D9108C9377}" dt="2021-11-15T22:12:26.850" v="46708" actId="1076"/>
        <pc:sldMkLst>
          <pc:docMk/>
          <pc:sldMk cId="868097986" sldId="260"/>
        </pc:sldMkLst>
        <pc:spChg chg="mod">
          <ac:chgData name="Fox, Kathryn" userId="faceacc3-ff44-42d9-b796-9703dfbbeb22" providerId="ADAL" clId="{98D9DDA6-80C6-4065-8DBA-21D9108C9377}" dt="2021-10-21T20:43:46.013" v="123" actId="20577"/>
          <ac:spMkLst>
            <pc:docMk/>
            <pc:sldMk cId="868097986" sldId="260"/>
            <ac:spMk id="2" creationId="{13EA692B-BB0B-407D-8510-70EC58FB16B5}"/>
          </ac:spMkLst>
        </pc:spChg>
        <pc:spChg chg="mod">
          <ac:chgData name="Fox, Kathryn" userId="faceacc3-ff44-42d9-b796-9703dfbbeb22" providerId="ADAL" clId="{98D9DDA6-80C6-4065-8DBA-21D9108C9377}" dt="2021-11-15T22:12:26.850" v="46708" actId="1076"/>
          <ac:spMkLst>
            <pc:docMk/>
            <pc:sldMk cId="868097986" sldId="260"/>
            <ac:spMk id="3" creationId="{C4AF6A06-0C54-49D7-885A-6B44372DB01F}"/>
          </ac:spMkLst>
        </pc:spChg>
        <pc:spChg chg="mod">
          <ac:chgData name="Fox, Kathryn" userId="faceacc3-ff44-42d9-b796-9703dfbbeb22" providerId="ADAL" clId="{98D9DDA6-80C6-4065-8DBA-21D9108C9377}" dt="2021-11-15T22:12:19.143" v="46707" actId="1076"/>
          <ac:spMkLst>
            <pc:docMk/>
            <pc:sldMk cId="868097986" sldId="260"/>
            <ac:spMk id="4" creationId="{773D9076-7F1B-477F-A779-16E3D9CE9344}"/>
          </ac:spMkLst>
        </pc:spChg>
        <pc:graphicFrameChg chg="add del modGraphic">
          <ac:chgData name="Fox, Kathryn" userId="faceacc3-ff44-42d9-b796-9703dfbbeb22" providerId="ADAL" clId="{98D9DDA6-80C6-4065-8DBA-21D9108C9377}" dt="2021-11-15T00:16:26.273" v="45042" actId="27309"/>
          <ac:graphicFrameMkLst>
            <pc:docMk/>
            <pc:sldMk cId="868097986" sldId="260"/>
            <ac:graphicFrameMk id="6" creationId="{7ECD85D1-A3B8-42A8-ACD6-9D29A5683D14}"/>
          </ac:graphicFrameMkLst>
        </pc:graphicFrameChg>
      </pc:sldChg>
      <pc:sldChg chg="delSp modSp new mod modNotesTx">
        <pc:chgData name="Fox, Kathryn" userId="faceacc3-ff44-42d9-b796-9703dfbbeb22" providerId="ADAL" clId="{98D9DDA6-80C6-4065-8DBA-21D9108C9377}" dt="2021-11-15T22:00:53.135" v="46649" actId="15"/>
        <pc:sldMkLst>
          <pc:docMk/>
          <pc:sldMk cId="585054782" sldId="261"/>
        </pc:sldMkLst>
        <pc:spChg chg="mod">
          <ac:chgData name="Fox, Kathryn" userId="faceacc3-ff44-42d9-b796-9703dfbbeb22" providerId="ADAL" clId="{98D9DDA6-80C6-4065-8DBA-21D9108C9377}" dt="2021-10-21T20:44:17.477" v="151" actId="20577"/>
          <ac:spMkLst>
            <pc:docMk/>
            <pc:sldMk cId="585054782" sldId="261"/>
            <ac:spMk id="2" creationId="{5A8F85AC-B1BE-47AF-A7B5-84F01E595CF6}"/>
          </ac:spMkLst>
        </pc:spChg>
        <pc:spChg chg="del">
          <ac:chgData name="Fox, Kathryn" userId="faceacc3-ff44-42d9-b796-9703dfbbeb22" providerId="ADAL" clId="{98D9DDA6-80C6-4065-8DBA-21D9108C9377}" dt="2021-11-15T22:00:44.507" v="46646" actId="478"/>
          <ac:spMkLst>
            <pc:docMk/>
            <pc:sldMk cId="585054782" sldId="261"/>
            <ac:spMk id="3" creationId="{CA9A5C54-6385-4F7F-8FB4-07D971942165}"/>
          </ac:spMkLst>
        </pc:spChg>
        <pc:spChg chg="mod">
          <ac:chgData name="Fox, Kathryn" userId="faceacc3-ff44-42d9-b796-9703dfbbeb22" providerId="ADAL" clId="{98D9DDA6-80C6-4065-8DBA-21D9108C9377}" dt="2021-11-15T22:00:53.135" v="46649" actId="15"/>
          <ac:spMkLst>
            <pc:docMk/>
            <pc:sldMk cId="585054782" sldId="261"/>
            <ac:spMk id="4" creationId="{9333891F-4A15-4503-A267-9EA6FE0CA6C6}"/>
          </ac:spMkLst>
        </pc:spChg>
      </pc:sldChg>
      <pc:sldChg chg="delSp modSp new mod">
        <pc:chgData name="Fox, Kathryn" userId="faceacc3-ff44-42d9-b796-9703dfbbeb22" providerId="ADAL" clId="{98D9DDA6-80C6-4065-8DBA-21D9108C9377}" dt="2021-11-15T22:01:34.588" v="46670" actId="478"/>
        <pc:sldMkLst>
          <pc:docMk/>
          <pc:sldMk cId="567603754" sldId="262"/>
        </pc:sldMkLst>
        <pc:spChg chg="mod">
          <ac:chgData name="Fox, Kathryn" userId="faceacc3-ff44-42d9-b796-9703dfbbeb22" providerId="ADAL" clId="{98D9DDA6-80C6-4065-8DBA-21D9108C9377}" dt="2021-10-21T20:44:57.134" v="168" actId="20577"/>
          <ac:spMkLst>
            <pc:docMk/>
            <pc:sldMk cId="567603754" sldId="262"/>
            <ac:spMk id="2" creationId="{E9873FE5-F561-4759-AEC9-5A67257216A2}"/>
          </ac:spMkLst>
        </pc:spChg>
        <pc:spChg chg="del">
          <ac:chgData name="Fox, Kathryn" userId="faceacc3-ff44-42d9-b796-9703dfbbeb22" providerId="ADAL" clId="{98D9DDA6-80C6-4065-8DBA-21D9108C9377}" dt="2021-11-15T22:01:34.588" v="46670" actId="478"/>
          <ac:spMkLst>
            <pc:docMk/>
            <pc:sldMk cId="567603754" sldId="262"/>
            <ac:spMk id="3" creationId="{993E8961-B345-4D25-8A9A-8745BC885B52}"/>
          </ac:spMkLst>
        </pc:spChg>
        <pc:spChg chg="mod">
          <ac:chgData name="Fox, Kathryn" userId="faceacc3-ff44-42d9-b796-9703dfbbeb22" providerId="ADAL" clId="{98D9DDA6-80C6-4065-8DBA-21D9108C9377}" dt="2021-11-15T21:58:53.923" v="46361" actId="21"/>
          <ac:spMkLst>
            <pc:docMk/>
            <pc:sldMk cId="567603754" sldId="262"/>
            <ac:spMk id="4" creationId="{B9B488B9-22CD-43C2-87F3-735977CB0770}"/>
          </ac:spMkLst>
        </pc:spChg>
      </pc:sldChg>
      <pc:sldChg chg="addSp delSp modSp new mod modClrScheme chgLayout modNotesTx">
        <pc:chgData name="Fox, Kathryn" userId="faceacc3-ff44-42d9-b796-9703dfbbeb22" providerId="ADAL" clId="{98D9DDA6-80C6-4065-8DBA-21D9108C9377}" dt="2021-11-15T22:01:40.687" v="46671" actId="478"/>
        <pc:sldMkLst>
          <pc:docMk/>
          <pc:sldMk cId="2252640903" sldId="263"/>
        </pc:sldMkLst>
        <pc:spChg chg="del mod ord">
          <ac:chgData name="Fox, Kathryn" userId="faceacc3-ff44-42d9-b796-9703dfbbeb22" providerId="ADAL" clId="{98D9DDA6-80C6-4065-8DBA-21D9108C9377}" dt="2021-10-21T20:46:48.585" v="170" actId="700"/>
          <ac:spMkLst>
            <pc:docMk/>
            <pc:sldMk cId="2252640903" sldId="263"/>
            <ac:spMk id="2" creationId="{53FE1977-B3D6-4C1B-8BCD-F4573BA3400E}"/>
          </ac:spMkLst>
        </pc:spChg>
        <pc:spChg chg="del mod ord">
          <ac:chgData name="Fox, Kathryn" userId="faceacc3-ff44-42d9-b796-9703dfbbeb22" providerId="ADAL" clId="{98D9DDA6-80C6-4065-8DBA-21D9108C9377}" dt="2021-10-21T20:46:48.585" v="170" actId="700"/>
          <ac:spMkLst>
            <pc:docMk/>
            <pc:sldMk cId="2252640903" sldId="263"/>
            <ac:spMk id="3" creationId="{22504909-0AF5-45D5-91F9-333DD1C0C40B}"/>
          </ac:spMkLst>
        </pc:spChg>
        <pc:spChg chg="del mod ord">
          <ac:chgData name="Fox, Kathryn" userId="faceacc3-ff44-42d9-b796-9703dfbbeb22" providerId="ADAL" clId="{98D9DDA6-80C6-4065-8DBA-21D9108C9377}" dt="2021-10-21T20:46:48.585" v="170" actId="700"/>
          <ac:spMkLst>
            <pc:docMk/>
            <pc:sldMk cId="2252640903" sldId="263"/>
            <ac:spMk id="4" creationId="{4E38AE9B-96AE-4DA9-9CA9-D61ABA2291BA}"/>
          </ac:spMkLst>
        </pc:spChg>
        <pc:spChg chg="add mod ord">
          <ac:chgData name="Fox, Kathryn" userId="faceacc3-ff44-42d9-b796-9703dfbbeb22" providerId="ADAL" clId="{98D9DDA6-80C6-4065-8DBA-21D9108C9377}" dt="2021-10-21T20:46:52.523" v="176" actId="20577"/>
          <ac:spMkLst>
            <pc:docMk/>
            <pc:sldMk cId="2252640903" sldId="263"/>
            <ac:spMk id="5" creationId="{8B363C68-DBA2-4C8F-9EE5-8EFDF77A9771}"/>
          </ac:spMkLst>
        </pc:spChg>
        <pc:spChg chg="add mod ord">
          <ac:chgData name="Fox, Kathryn" userId="faceacc3-ff44-42d9-b796-9703dfbbeb22" providerId="ADAL" clId="{98D9DDA6-80C6-4065-8DBA-21D9108C9377}" dt="2021-11-15T20:25:38.988" v="46360" actId="20577"/>
          <ac:spMkLst>
            <pc:docMk/>
            <pc:sldMk cId="2252640903" sldId="263"/>
            <ac:spMk id="6" creationId="{BAE2EF88-7B64-42A7-A8F1-7BDD0D828DC2}"/>
          </ac:spMkLst>
        </pc:spChg>
        <pc:spChg chg="add del mod ord">
          <ac:chgData name="Fox, Kathryn" userId="faceacc3-ff44-42d9-b796-9703dfbbeb22" providerId="ADAL" clId="{98D9DDA6-80C6-4065-8DBA-21D9108C9377}" dt="2021-11-15T22:01:40.687" v="46671" actId="478"/>
          <ac:spMkLst>
            <pc:docMk/>
            <pc:sldMk cId="2252640903" sldId="263"/>
            <ac:spMk id="7" creationId="{A3C7FE2D-5F88-47E9-84AE-085A2DE635AB}"/>
          </ac:spMkLst>
        </pc:spChg>
      </pc:sldChg>
      <pc:sldChg chg="addSp delSp modSp new mod modClrScheme chgLayout modNotesTx">
        <pc:chgData name="Fox, Kathryn" userId="faceacc3-ff44-42d9-b796-9703dfbbeb22" providerId="ADAL" clId="{98D9DDA6-80C6-4065-8DBA-21D9108C9377}" dt="2021-11-15T22:12:40.031" v="46709" actId="1076"/>
        <pc:sldMkLst>
          <pc:docMk/>
          <pc:sldMk cId="2162288706" sldId="264"/>
        </pc:sldMkLst>
        <pc:spChg chg="del mod ord">
          <ac:chgData name="Fox, Kathryn" userId="faceacc3-ff44-42d9-b796-9703dfbbeb22" providerId="ADAL" clId="{98D9DDA6-80C6-4065-8DBA-21D9108C9377}" dt="2021-11-14T18:42:47.563" v="37805" actId="700"/>
          <ac:spMkLst>
            <pc:docMk/>
            <pc:sldMk cId="2162288706" sldId="264"/>
            <ac:spMk id="2" creationId="{2D067E6B-BDC4-423D-B447-C50A9C286655}"/>
          </ac:spMkLst>
        </pc:spChg>
        <pc:spChg chg="del mod ord">
          <ac:chgData name="Fox, Kathryn" userId="faceacc3-ff44-42d9-b796-9703dfbbeb22" providerId="ADAL" clId="{98D9DDA6-80C6-4065-8DBA-21D9108C9377}" dt="2021-11-14T18:42:47.563" v="37805" actId="700"/>
          <ac:spMkLst>
            <pc:docMk/>
            <pc:sldMk cId="2162288706" sldId="264"/>
            <ac:spMk id="3" creationId="{7146F34A-F8F6-4A64-B480-8FF5B7889154}"/>
          </ac:spMkLst>
        </pc:spChg>
        <pc:spChg chg="del mod ord">
          <ac:chgData name="Fox, Kathryn" userId="faceacc3-ff44-42d9-b796-9703dfbbeb22" providerId="ADAL" clId="{98D9DDA6-80C6-4065-8DBA-21D9108C9377}" dt="2021-11-14T18:42:47.563" v="37805" actId="700"/>
          <ac:spMkLst>
            <pc:docMk/>
            <pc:sldMk cId="2162288706" sldId="264"/>
            <ac:spMk id="4" creationId="{91ABF8E9-29ED-4558-9DB5-82B5A6A77D53}"/>
          </ac:spMkLst>
        </pc:spChg>
        <pc:spChg chg="add mod ord">
          <ac:chgData name="Fox, Kathryn" userId="faceacc3-ff44-42d9-b796-9703dfbbeb22" providerId="ADAL" clId="{98D9DDA6-80C6-4065-8DBA-21D9108C9377}" dt="2021-11-15T22:01:21.611" v="46669" actId="20577"/>
          <ac:spMkLst>
            <pc:docMk/>
            <pc:sldMk cId="2162288706" sldId="264"/>
            <ac:spMk id="5" creationId="{0B5FCD41-1E4A-41B7-91B7-6745C64CF43D}"/>
          </ac:spMkLst>
        </pc:spChg>
        <pc:spChg chg="add mod ord">
          <ac:chgData name="Fox, Kathryn" userId="faceacc3-ff44-42d9-b796-9703dfbbeb22" providerId="ADAL" clId="{98D9DDA6-80C6-4065-8DBA-21D9108C9377}" dt="2021-11-15T22:08:08.551" v="46695"/>
          <ac:spMkLst>
            <pc:docMk/>
            <pc:sldMk cId="2162288706" sldId="264"/>
            <ac:spMk id="6" creationId="{3D3654CD-AECA-4774-A354-EF60BF2F00AC}"/>
          </ac:spMkLst>
        </pc:spChg>
        <pc:spChg chg="add del mod ord">
          <ac:chgData name="Fox, Kathryn" userId="faceacc3-ff44-42d9-b796-9703dfbbeb22" providerId="ADAL" clId="{98D9DDA6-80C6-4065-8DBA-21D9108C9377}" dt="2021-11-14T18:43:44.392" v="37841" actId="478"/>
          <ac:spMkLst>
            <pc:docMk/>
            <pc:sldMk cId="2162288706" sldId="264"/>
            <ac:spMk id="7" creationId="{B3C2BEFA-9363-480B-9A81-9463781A8C9B}"/>
          </ac:spMkLst>
        </pc:spChg>
        <pc:spChg chg="add del mod">
          <ac:chgData name="Fox, Kathryn" userId="faceacc3-ff44-42d9-b796-9703dfbbeb22" providerId="ADAL" clId="{98D9DDA6-80C6-4065-8DBA-21D9108C9377}" dt="2021-11-14T18:43:46.499" v="37842" actId="478"/>
          <ac:spMkLst>
            <pc:docMk/>
            <pc:sldMk cId="2162288706" sldId="264"/>
            <ac:spMk id="11" creationId="{F862CDBF-4947-4855-BABA-7FA3E9939684}"/>
          </ac:spMkLst>
        </pc:spChg>
        <pc:spChg chg="add mod">
          <ac:chgData name="Fox, Kathryn" userId="faceacc3-ff44-42d9-b796-9703dfbbeb22" providerId="ADAL" clId="{98D9DDA6-80C6-4065-8DBA-21D9108C9377}" dt="2021-11-14T18:46:22.600" v="38015" actId="14100"/>
          <ac:spMkLst>
            <pc:docMk/>
            <pc:sldMk cId="2162288706" sldId="264"/>
            <ac:spMk id="14" creationId="{67D07757-00FE-4798-A430-9EFF093B4D27}"/>
          </ac:spMkLst>
        </pc:spChg>
        <pc:picChg chg="add del mod">
          <ac:chgData name="Fox, Kathryn" userId="faceacc3-ff44-42d9-b796-9703dfbbeb22" providerId="ADAL" clId="{98D9DDA6-80C6-4065-8DBA-21D9108C9377}" dt="2021-11-14T18:44:04.292" v="37844" actId="478"/>
          <ac:picMkLst>
            <pc:docMk/>
            <pc:sldMk cId="2162288706" sldId="264"/>
            <ac:picMk id="9" creationId="{02E56AFA-788C-4D5D-855B-117A82B407DB}"/>
          </ac:picMkLst>
        </pc:picChg>
        <pc:picChg chg="add mod">
          <ac:chgData name="Fox, Kathryn" userId="faceacc3-ff44-42d9-b796-9703dfbbeb22" providerId="ADAL" clId="{98D9DDA6-80C6-4065-8DBA-21D9108C9377}" dt="2021-11-15T22:12:40.031" v="46709" actId="1076"/>
          <ac:picMkLst>
            <pc:docMk/>
            <pc:sldMk cId="2162288706" sldId="264"/>
            <ac:picMk id="13" creationId="{61BB7196-FF81-4AC6-B34E-DCB19ED93986}"/>
          </ac:picMkLst>
        </pc:picChg>
      </pc:sldChg>
      <pc:sldChg chg="del">
        <pc:chgData name="Fox, Kathryn" userId="faceacc3-ff44-42d9-b796-9703dfbbeb22" providerId="ADAL" clId="{98D9DDA6-80C6-4065-8DBA-21D9108C9377}" dt="2021-10-21T20:42:00.826" v="0" actId="47"/>
        <pc:sldMkLst>
          <pc:docMk/>
          <pc:sldMk cId="2136455063" sldId="266"/>
        </pc:sldMkLst>
      </pc:sldChg>
      <pc:sldChg chg="del">
        <pc:chgData name="Fox, Kathryn" userId="faceacc3-ff44-42d9-b796-9703dfbbeb22" providerId="ADAL" clId="{98D9DDA6-80C6-4065-8DBA-21D9108C9377}" dt="2021-10-21T20:42:00.826" v="0" actId="47"/>
        <pc:sldMkLst>
          <pc:docMk/>
          <pc:sldMk cId="999597821" sldId="267"/>
        </pc:sldMkLst>
      </pc:sldChg>
      <pc:sldChg chg="del">
        <pc:chgData name="Fox, Kathryn" userId="faceacc3-ff44-42d9-b796-9703dfbbeb22" providerId="ADAL" clId="{98D9DDA6-80C6-4065-8DBA-21D9108C9377}" dt="2021-10-21T20:42:00.826" v="0" actId="47"/>
        <pc:sldMkLst>
          <pc:docMk/>
          <pc:sldMk cId="617348752" sldId="269"/>
        </pc:sldMkLst>
      </pc:sldChg>
      <pc:sldChg chg="del">
        <pc:chgData name="Fox, Kathryn" userId="faceacc3-ff44-42d9-b796-9703dfbbeb22" providerId="ADAL" clId="{98D9DDA6-80C6-4065-8DBA-21D9108C9377}" dt="2021-10-21T20:42:00.826" v="0" actId="47"/>
        <pc:sldMkLst>
          <pc:docMk/>
          <pc:sldMk cId="2960547272" sldId="271"/>
        </pc:sldMkLst>
      </pc:sldChg>
      <pc:sldChg chg="del">
        <pc:chgData name="Fox, Kathryn" userId="faceacc3-ff44-42d9-b796-9703dfbbeb22" providerId="ADAL" clId="{98D9DDA6-80C6-4065-8DBA-21D9108C9377}" dt="2021-10-21T20:42:00.826" v="0" actId="47"/>
        <pc:sldMkLst>
          <pc:docMk/>
          <pc:sldMk cId="1928741040" sldId="272"/>
        </pc:sldMkLst>
      </pc:sldChg>
      <pc:sldChg chg="del">
        <pc:chgData name="Fox, Kathryn" userId="faceacc3-ff44-42d9-b796-9703dfbbeb22" providerId="ADAL" clId="{98D9DDA6-80C6-4065-8DBA-21D9108C9377}" dt="2021-10-21T20:42:00.826" v="0" actId="47"/>
        <pc:sldMkLst>
          <pc:docMk/>
          <pc:sldMk cId="1644092974" sldId="273"/>
        </pc:sldMkLst>
      </pc:sldChg>
      <pc:sldChg chg="del">
        <pc:chgData name="Fox, Kathryn" userId="faceacc3-ff44-42d9-b796-9703dfbbeb22" providerId="ADAL" clId="{98D9DDA6-80C6-4065-8DBA-21D9108C9377}" dt="2021-10-21T20:42:00.826" v="0" actId="47"/>
        <pc:sldMkLst>
          <pc:docMk/>
          <pc:sldMk cId="3662317212" sldId="274"/>
        </pc:sldMkLst>
      </pc:sldChg>
      <pc:sldChg chg="del">
        <pc:chgData name="Fox, Kathryn" userId="faceacc3-ff44-42d9-b796-9703dfbbeb22" providerId="ADAL" clId="{98D9DDA6-80C6-4065-8DBA-21D9108C9377}" dt="2021-10-21T20:42:00.826" v="0" actId="47"/>
        <pc:sldMkLst>
          <pc:docMk/>
          <pc:sldMk cId="4176815802" sldId="275"/>
        </pc:sldMkLst>
      </pc:sldChg>
      <pc:sldChg chg="del">
        <pc:chgData name="Fox, Kathryn" userId="faceacc3-ff44-42d9-b796-9703dfbbeb22" providerId="ADAL" clId="{98D9DDA6-80C6-4065-8DBA-21D9108C9377}" dt="2021-10-21T20:42:00.826" v="0" actId="47"/>
        <pc:sldMkLst>
          <pc:docMk/>
          <pc:sldMk cId="2538420041" sldId="276"/>
        </pc:sldMkLst>
      </pc:sldChg>
      <pc:sldChg chg="del">
        <pc:chgData name="Fox, Kathryn" userId="faceacc3-ff44-42d9-b796-9703dfbbeb22" providerId="ADAL" clId="{98D9DDA6-80C6-4065-8DBA-21D9108C9377}" dt="2021-10-21T20:42:00.826" v="0" actId="47"/>
        <pc:sldMkLst>
          <pc:docMk/>
          <pc:sldMk cId="1915837804" sldId="277"/>
        </pc:sldMkLst>
      </pc:sldChg>
      <pc:sldChg chg="del">
        <pc:chgData name="Fox, Kathryn" userId="faceacc3-ff44-42d9-b796-9703dfbbeb22" providerId="ADAL" clId="{98D9DDA6-80C6-4065-8DBA-21D9108C9377}" dt="2021-10-21T20:42:00.826" v="0" actId="47"/>
        <pc:sldMkLst>
          <pc:docMk/>
          <pc:sldMk cId="3577972113" sldId="279"/>
        </pc:sldMkLst>
      </pc:sldChg>
      <pc:sldChg chg="del">
        <pc:chgData name="Fox, Kathryn" userId="faceacc3-ff44-42d9-b796-9703dfbbeb22" providerId="ADAL" clId="{98D9DDA6-80C6-4065-8DBA-21D9108C9377}" dt="2021-10-21T20:42:00.826" v="0" actId="47"/>
        <pc:sldMkLst>
          <pc:docMk/>
          <pc:sldMk cId="4164615138" sldId="280"/>
        </pc:sldMkLst>
      </pc:sldChg>
      <pc:sldChg chg="del">
        <pc:chgData name="Fox, Kathryn" userId="faceacc3-ff44-42d9-b796-9703dfbbeb22" providerId="ADAL" clId="{98D9DDA6-80C6-4065-8DBA-21D9108C9377}" dt="2021-10-21T20:42:00.826" v="0" actId="47"/>
        <pc:sldMkLst>
          <pc:docMk/>
          <pc:sldMk cId="1788507135" sldId="281"/>
        </pc:sldMkLst>
      </pc:sldChg>
      <pc:sldChg chg="del">
        <pc:chgData name="Fox, Kathryn" userId="faceacc3-ff44-42d9-b796-9703dfbbeb22" providerId="ADAL" clId="{98D9DDA6-80C6-4065-8DBA-21D9108C9377}" dt="2021-10-21T20:42:00.826" v="0" actId="47"/>
        <pc:sldMkLst>
          <pc:docMk/>
          <pc:sldMk cId="2272027131" sldId="282"/>
        </pc:sldMkLst>
      </pc:sldChg>
      <pc:sldChg chg="del">
        <pc:chgData name="Fox, Kathryn" userId="faceacc3-ff44-42d9-b796-9703dfbbeb22" providerId="ADAL" clId="{98D9DDA6-80C6-4065-8DBA-21D9108C9377}" dt="2021-10-21T20:42:00.826" v="0" actId="47"/>
        <pc:sldMkLst>
          <pc:docMk/>
          <pc:sldMk cId="3651749928" sldId="283"/>
        </pc:sldMkLst>
      </pc:sldChg>
      <pc:sldChg chg="del">
        <pc:chgData name="Fox, Kathryn" userId="faceacc3-ff44-42d9-b796-9703dfbbeb22" providerId="ADAL" clId="{98D9DDA6-80C6-4065-8DBA-21D9108C9377}" dt="2021-10-21T20:42:00.826" v="0" actId="47"/>
        <pc:sldMkLst>
          <pc:docMk/>
          <pc:sldMk cId="3899849336" sldId="285"/>
        </pc:sldMkLst>
      </pc:sldChg>
      <pc:sldChg chg="del">
        <pc:chgData name="Fox, Kathryn" userId="faceacc3-ff44-42d9-b796-9703dfbbeb22" providerId="ADAL" clId="{98D9DDA6-80C6-4065-8DBA-21D9108C9377}" dt="2021-10-21T20:42:00.826" v="0" actId="47"/>
        <pc:sldMkLst>
          <pc:docMk/>
          <pc:sldMk cId="2527836545" sldId="286"/>
        </pc:sldMkLst>
      </pc:sldChg>
      <pc:sldChg chg="del">
        <pc:chgData name="Fox, Kathryn" userId="faceacc3-ff44-42d9-b796-9703dfbbeb22" providerId="ADAL" clId="{98D9DDA6-80C6-4065-8DBA-21D9108C9377}" dt="2021-10-21T20:42:00.826" v="0" actId="47"/>
        <pc:sldMkLst>
          <pc:docMk/>
          <pc:sldMk cId="273052628" sldId="287"/>
        </pc:sldMkLst>
      </pc:sldChg>
      <pc:sldChg chg="del">
        <pc:chgData name="Fox, Kathryn" userId="faceacc3-ff44-42d9-b796-9703dfbbeb22" providerId="ADAL" clId="{98D9DDA6-80C6-4065-8DBA-21D9108C9377}" dt="2021-10-21T20:42:00.826" v="0" actId="47"/>
        <pc:sldMkLst>
          <pc:docMk/>
          <pc:sldMk cId="2689285843" sldId="288"/>
        </pc:sldMkLst>
      </pc:sldChg>
      <pc:sldChg chg="del">
        <pc:chgData name="Fox, Kathryn" userId="faceacc3-ff44-42d9-b796-9703dfbbeb22" providerId="ADAL" clId="{98D9DDA6-80C6-4065-8DBA-21D9108C9377}" dt="2021-10-21T20:42:00.826" v="0" actId="47"/>
        <pc:sldMkLst>
          <pc:docMk/>
          <pc:sldMk cId="3157084191" sldId="289"/>
        </pc:sldMkLst>
      </pc:sldChg>
      <pc:sldChg chg="del">
        <pc:chgData name="Fox, Kathryn" userId="faceacc3-ff44-42d9-b796-9703dfbbeb22" providerId="ADAL" clId="{98D9DDA6-80C6-4065-8DBA-21D9108C9377}" dt="2021-10-21T20:42:00.826" v="0" actId="47"/>
        <pc:sldMkLst>
          <pc:docMk/>
          <pc:sldMk cId="1094789738" sldId="290"/>
        </pc:sldMkLst>
      </pc:sldChg>
      <pc:sldChg chg="del">
        <pc:chgData name="Fox, Kathryn" userId="faceacc3-ff44-42d9-b796-9703dfbbeb22" providerId="ADAL" clId="{98D9DDA6-80C6-4065-8DBA-21D9108C9377}" dt="2021-10-21T20:42:00.826" v="0" actId="47"/>
        <pc:sldMkLst>
          <pc:docMk/>
          <pc:sldMk cId="2077284084" sldId="291"/>
        </pc:sldMkLst>
      </pc:sldChg>
      <pc:sldChg chg="del">
        <pc:chgData name="Fox, Kathryn" userId="faceacc3-ff44-42d9-b796-9703dfbbeb22" providerId="ADAL" clId="{98D9DDA6-80C6-4065-8DBA-21D9108C9377}" dt="2021-10-21T20:42:00.826" v="0" actId="47"/>
        <pc:sldMkLst>
          <pc:docMk/>
          <pc:sldMk cId="351465034" sldId="29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9FA5AF-35CE-6D42-A8E7-5F1A678DE8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EB2E24-69F7-9742-A93C-3DC7FC92CC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93FCB6-791E-F943-86EC-B8BC2484DB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D3999-79A4-654D-B612-2066796AC66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09FE9B2-E8AF-F74B-8D4C-2698206F5E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B1732-14E7-F643-AB4B-4E4CBE08727E}" type="datetimeFigureOut">
              <a:rPr lang="en-US" smtClean="0"/>
              <a:t>11/10/2021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45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4B700-E454-4935-A6FA-FD6D01281268}" type="datetimeFigureOut">
              <a:rPr kumimoji="1" lang="ja-JP" altLang="en-US" smtClean="0"/>
              <a:t>2021/11/10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/>
              <a:t>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180D7-54DB-4F7F-AE75-6A18932822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9940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50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685754" algn="l" defTabSz="137150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1371509" algn="l" defTabSz="137150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2057263" algn="l" defTabSz="137150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2743017" algn="l" defTabSz="137150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3428771" algn="l" defTabSz="137150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4114526" algn="l" defTabSz="137150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4800280" algn="l" defTabSz="137150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5486034" algn="l" defTabSz="137150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180D7-54DB-4F7F-AE75-6A189328228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0144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180D7-54DB-4F7F-AE75-6A189328228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7492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180D7-54DB-4F7F-AE75-6A189328228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590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180D7-54DB-4F7F-AE75-6A189328228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954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180D7-54DB-4F7F-AE75-6A189328228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3439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180D7-54DB-4F7F-AE75-6A189328228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0237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180D7-54DB-4F7F-AE75-6A189328228B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8124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180D7-54DB-4F7F-AE75-6A189328228B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3125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5F914D-FDF8-D54A-9B57-75CCA0BD8C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2197" y="7604857"/>
            <a:ext cx="3070723" cy="160008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338351D-CB0E-1140-AF32-2C08540C0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5080" y="1230759"/>
            <a:ext cx="15737840" cy="2862322"/>
          </a:xfrm>
        </p:spPr>
        <p:txBody>
          <a:bodyPr wrap="square" anchor="t" anchorCtr="0">
            <a:spAutoFit/>
          </a:bodyPr>
          <a:lstStyle>
            <a:lvl1pPr algn="l">
              <a:defRPr sz="100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Presentation</a:t>
            </a:r>
            <a:br>
              <a:rPr kumimoji="1" lang="en-US" altLang="ja-JP" dirty="0"/>
            </a:br>
            <a:r>
              <a:rPr kumimoji="1" lang="en-US" altLang="ja-JP" dirty="0"/>
              <a:t>Title Here</a:t>
            </a:r>
            <a:endParaRPr kumimoji="1" lang="ja-JP" alt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C2CAE0-97F3-234E-8049-6958069C4C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75080" y="8669410"/>
            <a:ext cx="11445240" cy="5355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b="0"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Presenter Name, Title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7386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Ligh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4132871"/>
            <a:ext cx="12242800" cy="840230"/>
          </a:xfrm>
        </p:spPr>
        <p:txBody>
          <a:bodyPr anchor="b"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022601" y="5141913"/>
            <a:ext cx="12242800" cy="53553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022601" y="8351294"/>
            <a:ext cx="12242800" cy="535531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067493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and table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 userDrawn="1"/>
        </p:nvGrpSpPr>
        <p:grpSpPr>
          <a:xfrm>
            <a:off x="11083681" y="1398588"/>
            <a:ext cx="5261219" cy="7468265"/>
            <a:chOff x="3004457" y="476891"/>
            <a:chExt cx="5937704" cy="8428531"/>
          </a:xfrm>
        </p:grpSpPr>
        <p:sp>
          <p:nvSpPr>
            <p:cNvPr id="44" name="Rectangle: Rounded Corners 43"/>
            <p:cNvSpPr/>
            <p:nvPr userDrawn="1"/>
          </p:nvSpPr>
          <p:spPr>
            <a:xfrm>
              <a:off x="3004457" y="476891"/>
              <a:ext cx="5937704" cy="8428531"/>
            </a:xfrm>
            <a:prstGeom prst="roundRect">
              <a:avLst>
                <a:gd name="adj" fmla="val 5816"/>
              </a:avLst>
            </a:prstGeom>
            <a:solidFill>
              <a:srgbClr val="F8F8F8"/>
            </a:solidFill>
            <a:ln w="12700"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Oval 44"/>
            <p:cNvSpPr/>
            <p:nvPr userDrawn="1"/>
          </p:nvSpPr>
          <p:spPr>
            <a:xfrm>
              <a:off x="5920703" y="774152"/>
              <a:ext cx="105212" cy="1052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ja-JP" altLang="en-US"/>
            </a:p>
          </p:txBody>
        </p:sp>
        <p:sp>
          <p:nvSpPr>
            <p:cNvPr id="46" name="Oval 45"/>
            <p:cNvSpPr/>
            <p:nvPr userDrawn="1"/>
          </p:nvSpPr>
          <p:spPr>
            <a:xfrm>
              <a:off x="5796194" y="8303721"/>
              <a:ext cx="354231" cy="35423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ja-JP" altLang="en-US"/>
            </a:p>
          </p:txBody>
        </p:sp>
        <p:sp>
          <p:nvSpPr>
            <p:cNvPr id="47" name="Rectangle: Rounded Corners 46"/>
            <p:cNvSpPr/>
            <p:nvPr userDrawn="1"/>
          </p:nvSpPr>
          <p:spPr>
            <a:xfrm>
              <a:off x="3358458" y="1202411"/>
              <a:ext cx="5229703" cy="6969132"/>
            </a:xfrm>
            <a:prstGeom prst="roundRect">
              <a:avLst>
                <a:gd name="adj" fmla="val 1400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8" name="Group 47"/>
          <p:cNvGrpSpPr/>
          <p:nvPr userDrawn="1"/>
        </p:nvGrpSpPr>
        <p:grpSpPr>
          <a:xfrm>
            <a:off x="8700358" y="3270250"/>
            <a:ext cx="2690898" cy="5616575"/>
            <a:chOff x="2791402" y="1050114"/>
            <a:chExt cx="3909098" cy="8159261"/>
          </a:xfrm>
        </p:grpSpPr>
        <p:sp>
          <p:nvSpPr>
            <p:cNvPr id="49" name="Rectangle 48"/>
            <p:cNvSpPr/>
            <p:nvPr userDrawn="1"/>
          </p:nvSpPr>
          <p:spPr>
            <a:xfrm>
              <a:off x="2791402" y="2914753"/>
              <a:ext cx="128588" cy="5087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2791402" y="2157516"/>
              <a:ext cx="128588" cy="5087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Rectangle: Rounded Corners 50"/>
            <p:cNvSpPr/>
            <p:nvPr userDrawn="1"/>
          </p:nvSpPr>
          <p:spPr>
            <a:xfrm>
              <a:off x="2831885" y="1050114"/>
              <a:ext cx="3868615" cy="8159261"/>
            </a:xfrm>
            <a:prstGeom prst="roundRect">
              <a:avLst>
                <a:gd name="adj" fmla="val 13394"/>
              </a:avLst>
            </a:prstGeom>
            <a:solidFill>
              <a:srgbClr val="F8F8F8"/>
            </a:solidFill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Rectangle: Rounded Corners 51"/>
            <p:cNvSpPr/>
            <p:nvPr userDrawn="1"/>
          </p:nvSpPr>
          <p:spPr>
            <a:xfrm>
              <a:off x="3102492" y="2157516"/>
              <a:ext cx="3327400" cy="5920122"/>
            </a:xfrm>
            <a:prstGeom prst="roundRect">
              <a:avLst>
                <a:gd name="adj" fmla="val 1400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Oval 52"/>
            <p:cNvSpPr/>
            <p:nvPr userDrawn="1"/>
          </p:nvSpPr>
          <p:spPr>
            <a:xfrm>
              <a:off x="4348798" y="1694059"/>
              <a:ext cx="95103" cy="9510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Rectangle: Rounded Corners 53"/>
            <p:cNvSpPr/>
            <p:nvPr userDrawn="1"/>
          </p:nvSpPr>
          <p:spPr>
            <a:xfrm flipV="1">
              <a:off x="4538816" y="1701266"/>
              <a:ext cx="644770" cy="8108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Oval 54"/>
            <p:cNvSpPr/>
            <p:nvPr userDrawn="1"/>
          </p:nvSpPr>
          <p:spPr>
            <a:xfrm>
              <a:off x="4699591" y="1373161"/>
              <a:ext cx="133203" cy="13320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Oval 55"/>
            <p:cNvSpPr/>
            <p:nvPr userDrawn="1"/>
          </p:nvSpPr>
          <p:spPr>
            <a:xfrm>
              <a:off x="4420522" y="8297836"/>
              <a:ext cx="691341" cy="69134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57" name="Title 1"/>
          <p:cNvSpPr>
            <a:spLocks noGrp="1"/>
          </p:cNvSpPr>
          <p:nvPr>
            <p:ph type="title" hasCustomPrompt="1"/>
          </p:nvPr>
        </p:nvSpPr>
        <p:spPr>
          <a:xfrm>
            <a:off x="1403351" y="2710985"/>
            <a:ext cx="5111750" cy="2336024"/>
          </a:xfrm>
        </p:spPr>
        <p:txBody>
          <a:bodyPr anchor="b"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22400" y="5360988"/>
            <a:ext cx="5092700" cy="53553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5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1445875" y="2104573"/>
            <a:ext cx="4572000" cy="608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6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939982" y="4062573"/>
            <a:ext cx="2220143" cy="40276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626653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403350" y="2556257"/>
            <a:ext cx="9050416" cy="5171312"/>
            <a:chOff x="1320800" y="1790165"/>
            <a:chExt cx="10669666" cy="6096534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2342657" y="1790165"/>
              <a:ext cx="8635566" cy="6071101"/>
            </a:xfrm>
            <a:prstGeom prst="roundRect">
              <a:avLst>
                <a:gd name="adj" fmla="val 4479"/>
              </a:avLst>
            </a:prstGeom>
            <a:solidFill>
              <a:schemeClr val="bg2">
                <a:lumMod val="25000"/>
              </a:schemeClr>
            </a:solidFill>
            <a:ln w="12700"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1321705" y="7765770"/>
              <a:ext cx="10667856" cy="120929"/>
            </a:xfrm>
            <a:custGeom>
              <a:avLst/>
              <a:gdLst>
                <a:gd name="connsiteX0" fmla="*/ 0 w 12407609"/>
                <a:gd name="connsiteY0" fmla="*/ 0 h 140651"/>
                <a:gd name="connsiteX1" fmla="*/ 54798 w 12407609"/>
                <a:gd name="connsiteY1" fmla="*/ 2767 h 140651"/>
                <a:gd name="connsiteX2" fmla="*/ 12407609 w 12407609"/>
                <a:gd name="connsiteY2" fmla="*/ 2767 h 140651"/>
                <a:gd name="connsiteX3" fmla="*/ 12326342 w 12407609"/>
                <a:gd name="connsiteY3" fmla="*/ 41916 h 140651"/>
                <a:gd name="connsiteX4" fmla="*/ 11837287 w 12407609"/>
                <a:gd name="connsiteY4" fmla="*/ 140651 h 140651"/>
                <a:gd name="connsiteX5" fmla="*/ 576066 w 12407609"/>
                <a:gd name="connsiteY5" fmla="*/ 140651 h 140651"/>
                <a:gd name="connsiteX6" fmla="*/ 87012 w 12407609"/>
                <a:gd name="connsiteY6" fmla="*/ 41916 h 14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07609" h="140651">
                  <a:moveTo>
                    <a:pt x="0" y="0"/>
                  </a:moveTo>
                  <a:lnTo>
                    <a:pt x="54798" y="2767"/>
                  </a:lnTo>
                  <a:lnTo>
                    <a:pt x="12407609" y="2767"/>
                  </a:lnTo>
                  <a:lnTo>
                    <a:pt x="12326342" y="41916"/>
                  </a:lnTo>
                  <a:cubicBezTo>
                    <a:pt x="12176026" y="105494"/>
                    <a:pt x="12010762" y="140651"/>
                    <a:pt x="11837287" y="140651"/>
                  </a:cubicBezTo>
                  <a:lnTo>
                    <a:pt x="576066" y="140651"/>
                  </a:lnTo>
                  <a:cubicBezTo>
                    <a:pt x="402591" y="140651"/>
                    <a:pt x="237327" y="105494"/>
                    <a:pt x="87012" y="41916"/>
                  </a:cubicBezTo>
                  <a:close/>
                </a:path>
              </a:pathLst>
            </a:custGeom>
            <a:solidFill>
              <a:srgbClr val="77777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1320800" y="7666147"/>
              <a:ext cx="10669666" cy="102001"/>
            </a:xfrm>
            <a:prstGeom prst="roundRect">
              <a:avLst/>
            </a:prstGeom>
            <a:solidFill>
              <a:srgbClr val="B2B2B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5830616" y="7666148"/>
              <a:ext cx="1650037" cy="71543"/>
            </a:xfrm>
            <a:custGeom>
              <a:avLst/>
              <a:gdLst>
                <a:gd name="connsiteX0" fmla="*/ 0 w 1919131"/>
                <a:gd name="connsiteY0" fmla="*/ 0 h 83211"/>
                <a:gd name="connsiteX1" fmla="*/ 1919131 w 1919131"/>
                <a:gd name="connsiteY1" fmla="*/ 0 h 83211"/>
                <a:gd name="connsiteX2" fmla="*/ 1916033 w 1919131"/>
                <a:gd name="connsiteY2" fmla="*/ 15344 h 83211"/>
                <a:gd name="connsiteX3" fmla="*/ 1813646 w 1919131"/>
                <a:gd name="connsiteY3" fmla="*/ 83211 h 83211"/>
                <a:gd name="connsiteX4" fmla="*/ 105484 w 1919131"/>
                <a:gd name="connsiteY4" fmla="*/ 83211 h 83211"/>
                <a:gd name="connsiteX5" fmla="*/ 3098 w 1919131"/>
                <a:gd name="connsiteY5" fmla="*/ 15344 h 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9131" h="83211">
                  <a:moveTo>
                    <a:pt x="0" y="0"/>
                  </a:moveTo>
                  <a:lnTo>
                    <a:pt x="1919131" y="0"/>
                  </a:lnTo>
                  <a:lnTo>
                    <a:pt x="1916033" y="15344"/>
                  </a:lnTo>
                  <a:cubicBezTo>
                    <a:pt x="1899164" y="55227"/>
                    <a:pt x="1859673" y="83211"/>
                    <a:pt x="1813646" y="83211"/>
                  </a:cubicBezTo>
                  <a:lnTo>
                    <a:pt x="105484" y="83211"/>
                  </a:lnTo>
                  <a:cubicBezTo>
                    <a:pt x="59458" y="83211"/>
                    <a:pt x="19967" y="55227"/>
                    <a:pt x="3098" y="15344"/>
                  </a:cubicBezTo>
                  <a:close/>
                </a:path>
              </a:pathLst>
            </a:custGeom>
            <a:solidFill>
              <a:srgbClr val="77777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Rectangle: Rounded Corners 9"/>
            <p:cNvSpPr/>
            <p:nvPr/>
          </p:nvSpPr>
          <p:spPr>
            <a:xfrm>
              <a:off x="2654660" y="2200716"/>
              <a:ext cx="8019384" cy="5003836"/>
            </a:xfrm>
            <a:prstGeom prst="roundRect">
              <a:avLst>
                <a:gd name="adj" fmla="val 595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1160125" y="2710985"/>
            <a:ext cx="5165725" cy="2336024"/>
          </a:xfrm>
        </p:spPr>
        <p:txBody>
          <a:bodyPr anchor="b">
            <a:spAutoFit/>
          </a:bodyPr>
          <a:lstStyle>
            <a:lvl1pPr algn="l">
              <a:defRPr/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1179175" y="5360988"/>
            <a:ext cx="5165725" cy="53553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561991" y="2939672"/>
            <a:ext cx="6775136" cy="42092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143260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and pho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11832678" y="2222865"/>
            <a:ext cx="2109987" cy="4404069"/>
            <a:chOff x="2791402" y="1050114"/>
            <a:chExt cx="3909098" cy="8159261"/>
          </a:xfrm>
        </p:grpSpPr>
        <p:sp>
          <p:nvSpPr>
            <p:cNvPr id="13" name="Rectangle 12"/>
            <p:cNvSpPr/>
            <p:nvPr userDrawn="1"/>
          </p:nvSpPr>
          <p:spPr>
            <a:xfrm>
              <a:off x="2791402" y="2914753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2791402" y="2157516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Rectangle: Rounded Corners 14"/>
            <p:cNvSpPr/>
            <p:nvPr userDrawn="1"/>
          </p:nvSpPr>
          <p:spPr>
            <a:xfrm>
              <a:off x="2831885" y="1050114"/>
              <a:ext cx="3868615" cy="8159261"/>
            </a:xfrm>
            <a:prstGeom prst="roundRect">
              <a:avLst>
                <a:gd name="adj" fmla="val 13394"/>
              </a:avLst>
            </a:prstGeom>
            <a:solidFill>
              <a:schemeClr val="bg2">
                <a:lumMod val="25000"/>
              </a:schemeClr>
            </a:solidFill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Rectangle: Rounded Corners 15"/>
            <p:cNvSpPr/>
            <p:nvPr userDrawn="1"/>
          </p:nvSpPr>
          <p:spPr>
            <a:xfrm>
              <a:off x="3102492" y="2157516"/>
              <a:ext cx="3327400" cy="5920122"/>
            </a:xfrm>
            <a:prstGeom prst="roundRect">
              <a:avLst>
                <a:gd name="adj" fmla="val 1400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4348798" y="1694059"/>
              <a:ext cx="95103" cy="9510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Rectangle: Rounded Corners 17"/>
            <p:cNvSpPr/>
            <p:nvPr userDrawn="1"/>
          </p:nvSpPr>
          <p:spPr>
            <a:xfrm flipV="1">
              <a:off x="4538816" y="1701266"/>
              <a:ext cx="644770" cy="8108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4699591" y="1373161"/>
              <a:ext cx="133203" cy="13320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420522" y="8297836"/>
              <a:ext cx="691341" cy="69134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5" name="Group 4"/>
          <p:cNvGrpSpPr/>
          <p:nvPr userDrawn="1"/>
        </p:nvGrpSpPr>
        <p:grpSpPr>
          <a:xfrm>
            <a:off x="3584809" y="1477195"/>
            <a:ext cx="9050416" cy="5171312"/>
            <a:chOff x="1320800" y="1790165"/>
            <a:chExt cx="10669666" cy="6096534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2342657" y="1790165"/>
              <a:ext cx="8635566" cy="6071101"/>
            </a:xfrm>
            <a:prstGeom prst="roundRect">
              <a:avLst>
                <a:gd name="adj" fmla="val 4479"/>
              </a:avLst>
            </a:prstGeom>
            <a:solidFill>
              <a:schemeClr val="bg2">
                <a:lumMod val="25000"/>
              </a:schemeClr>
            </a:solidFill>
            <a:ln w="12700"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1321705" y="7765770"/>
              <a:ext cx="10667856" cy="120929"/>
            </a:xfrm>
            <a:custGeom>
              <a:avLst/>
              <a:gdLst>
                <a:gd name="connsiteX0" fmla="*/ 0 w 12407609"/>
                <a:gd name="connsiteY0" fmla="*/ 0 h 140651"/>
                <a:gd name="connsiteX1" fmla="*/ 54798 w 12407609"/>
                <a:gd name="connsiteY1" fmla="*/ 2767 h 140651"/>
                <a:gd name="connsiteX2" fmla="*/ 12407609 w 12407609"/>
                <a:gd name="connsiteY2" fmla="*/ 2767 h 140651"/>
                <a:gd name="connsiteX3" fmla="*/ 12326342 w 12407609"/>
                <a:gd name="connsiteY3" fmla="*/ 41916 h 140651"/>
                <a:gd name="connsiteX4" fmla="*/ 11837287 w 12407609"/>
                <a:gd name="connsiteY4" fmla="*/ 140651 h 140651"/>
                <a:gd name="connsiteX5" fmla="*/ 576066 w 12407609"/>
                <a:gd name="connsiteY5" fmla="*/ 140651 h 140651"/>
                <a:gd name="connsiteX6" fmla="*/ 87012 w 12407609"/>
                <a:gd name="connsiteY6" fmla="*/ 41916 h 14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07609" h="140651">
                  <a:moveTo>
                    <a:pt x="0" y="0"/>
                  </a:moveTo>
                  <a:lnTo>
                    <a:pt x="54798" y="2767"/>
                  </a:lnTo>
                  <a:lnTo>
                    <a:pt x="12407609" y="2767"/>
                  </a:lnTo>
                  <a:lnTo>
                    <a:pt x="12326342" y="41916"/>
                  </a:lnTo>
                  <a:cubicBezTo>
                    <a:pt x="12176026" y="105494"/>
                    <a:pt x="12010762" y="140651"/>
                    <a:pt x="11837287" y="140651"/>
                  </a:cubicBezTo>
                  <a:lnTo>
                    <a:pt x="576066" y="140651"/>
                  </a:lnTo>
                  <a:cubicBezTo>
                    <a:pt x="402591" y="140651"/>
                    <a:pt x="237327" y="105494"/>
                    <a:pt x="87012" y="41916"/>
                  </a:cubicBezTo>
                  <a:close/>
                </a:path>
              </a:pathLst>
            </a:custGeom>
            <a:solidFill>
              <a:srgbClr val="77777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1320800" y="7666147"/>
              <a:ext cx="10669666" cy="102001"/>
            </a:xfrm>
            <a:prstGeom prst="roundRect">
              <a:avLst/>
            </a:prstGeom>
            <a:solidFill>
              <a:srgbClr val="B2B2B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5830616" y="7666148"/>
              <a:ext cx="1650037" cy="71543"/>
            </a:xfrm>
            <a:custGeom>
              <a:avLst/>
              <a:gdLst>
                <a:gd name="connsiteX0" fmla="*/ 0 w 1919131"/>
                <a:gd name="connsiteY0" fmla="*/ 0 h 83211"/>
                <a:gd name="connsiteX1" fmla="*/ 1919131 w 1919131"/>
                <a:gd name="connsiteY1" fmla="*/ 0 h 83211"/>
                <a:gd name="connsiteX2" fmla="*/ 1916033 w 1919131"/>
                <a:gd name="connsiteY2" fmla="*/ 15344 h 83211"/>
                <a:gd name="connsiteX3" fmla="*/ 1813646 w 1919131"/>
                <a:gd name="connsiteY3" fmla="*/ 83211 h 83211"/>
                <a:gd name="connsiteX4" fmla="*/ 105484 w 1919131"/>
                <a:gd name="connsiteY4" fmla="*/ 83211 h 83211"/>
                <a:gd name="connsiteX5" fmla="*/ 3098 w 1919131"/>
                <a:gd name="connsiteY5" fmla="*/ 15344 h 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9131" h="83211">
                  <a:moveTo>
                    <a:pt x="0" y="0"/>
                  </a:moveTo>
                  <a:lnTo>
                    <a:pt x="1919131" y="0"/>
                  </a:lnTo>
                  <a:lnTo>
                    <a:pt x="1916033" y="15344"/>
                  </a:lnTo>
                  <a:cubicBezTo>
                    <a:pt x="1899164" y="55227"/>
                    <a:pt x="1859673" y="83211"/>
                    <a:pt x="1813646" y="83211"/>
                  </a:cubicBezTo>
                  <a:lnTo>
                    <a:pt x="105484" y="83211"/>
                  </a:lnTo>
                  <a:cubicBezTo>
                    <a:pt x="59458" y="83211"/>
                    <a:pt x="19967" y="55227"/>
                    <a:pt x="3098" y="15344"/>
                  </a:cubicBezTo>
                  <a:close/>
                </a:path>
              </a:pathLst>
            </a:custGeom>
            <a:solidFill>
              <a:srgbClr val="77777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Rectangle: Rounded Corners 9"/>
            <p:cNvSpPr/>
            <p:nvPr/>
          </p:nvSpPr>
          <p:spPr>
            <a:xfrm>
              <a:off x="2654660" y="2200716"/>
              <a:ext cx="8019384" cy="5003836"/>
            </a:xfrm>
            <a:prstGeom prst="roundRect">
              <a:avLst>
                <a:gd name="adj" fmla="val 595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743450" y="1860610"/>
            <a:ext cx="6775136" cy="42092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2029781" y="2835760"/>
            <a:ext cx="1740859" cy="3158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7230763"/>
            <a:ext cx="5724525" cy="1588127"/>
          </a:xfrm>
        </p:spPr>
        <p:txBody>
          <a:bodyPr anchor="ctr">
            <a:spAutoFit/>
          </a:bodyPr>
          <a:lstStyle>
            <a:lvl1pPr algn="r">
              <a:defRPr/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578969" y="7752285"/>
            <a:ext cx="7686431" cy="535531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7040031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2" r="35458"/>
          <a:stretch/>
        </p:blipFill>
        <p:spPr>
          <a:xfrm>
            <a:off x="7127875" y="0"/>
            <a:ext cx="11160125" cy="887736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C125A-5A75-B646-A832-D2E0B2C1E3D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318625" y="0"/>
            <a:ext cx="8969375" cy="771525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add picture, chart, etc.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403351" y="2710985"/>
            <a:ext cx="5111750" cy="2336024"/>
          </a:xfrm>
        </p:spPr>
        <p:txBody>
          <a:bodyPr anchor="b">
            <a:spAutoFit/>
          </a:bodyPr>
          <a:lstStyle>
            <a:lvl1pPr algn="l">
              <a:defRPr/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22400" y="5360988"/>
            <a:ext cx="5092700" cy="53553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31307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5217D-F110-5D4B-9BCB-96106F916CF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144000" y="1398588"/>
            <a:ext cx="7740650" cy="7488237"/>
          </a:xfrm>
        </p:spPr>
        <p:txBody>
          <a:bodyPr/>
          <a:lstStyle/>
          <a:p>
            <a:pPr lvl="0"/>
            <a:r>
              <a:rPr lang="en-US" dirty="0"/>
              <a:t>Click to add picture, chart, etc.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1403351" y="2710985"/>
            <a:ext cx="5111750" cy="2336024"/>
          </a:xfrm>
        </p:spPr>
        <p:txBody>
          <a:bodyPr anchor="b">
            <a:spAutoFit/>
          </a:bodyPr>
          <a:lstStyle>
            <a:lvl1pPr algn="l">
              <a:defRPr/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22400" y="5360988"/>
            <a:ext cx="5092700" cy="53553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38850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54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4904974"/>
            <a:ext cx="15481300" cy="840230"/>
          </a:xfrm>
        </p:spPr>
        <p:txBody>
          <a:bodyPr anchor="b">
            <a:spAutoFit/>
          </a:bodyPr>
          <a:lstStyle>
            <a:lvl1pPr algn="ctr">
              <a:defRPr sz="5400" spc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022601" y="5804591"/>
            <a:ext cx="12242799" cy="58477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022601" y="9235663"/>
            <a:ext cx="12242799" cy="594137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566325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640442" y="2159795"/>
            <a:ext cx="5965819" cy="596581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b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413933" y="3180809"/>
            <a:ext cx="4418834" cy="2336024"/>
          </a:xfrm>
        </p:spPr>
        <p:txBody>
          <a:bodyPr anchor="b">
            <a:spAutoFit/>
          </a:bodyPr>
          <a:lstStyle>
            <a:lvl1pPr algn="ctr">
              <a:defRPr sz="5400" spc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413934" y="5582829"/>
            <a:ext cx="4418834" cy="52322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(Arial, 28 point)</a:t>
            </a:r>
            <a:endParaRPr kumimoji="1" lang="ja-JP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4C2AF-18C5-4E4B-A174-6726235A2FA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63178" y="1389062"/>
            <a:ext cx="10496550" cy="2010807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910440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54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1472677" y="2316859"/>
            <a:ext cx="5650104" cy="5650104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anchor="b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309586" y="3973900"/>
            <a:ext cx="3976287" cy="2336024"/>
          </a:xfrm>
        </p:spPr>
        <p:txBody>
          <a:bodyPr anchor="ctr">
            <a:sp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233317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54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697F68-67F3-8B44-9CDC-92D84E7205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18900000">
            <a:off x="11201893" y="2316859"/>
            <a:ext cx="5650104" cy="5650104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anchor="b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2002128" y="3973900"/>
            <a:ext cx="3976287" cy="2336024"/>
          </a:xfrm>
        </p:spPr>
        <p:txBody>
          <a:bodyPr anchor="ctr">
            <a:sp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0509278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54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4347849"/>
            <a:ext cx="5708650" cy="1588127"/>
          </a:xfrm>
        </p:spPr>
        <p:txBody>
          <a:bodyPr anchor="ctr">
            <a:sp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1175999" y="4874941"/>
            <a:ext cx="5708651" cy="535531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0860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4132871"/>
            <a:ext cx="12242800" cy="840230"/>
          </a:xfrm>
        </p:spPr>
        <p:txBody>
          <a:bodyPr anchor="b"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022601" y="5141913"/>
            <a:ext cx="12242800" cy="53553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022601" y="8351294"/>
            <a:ext cx="12242800" cy="535531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237551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C9DB73-B1E0-E341-8D50-872583200C2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/>
          <a:p>
            <a:pPr lvl="0"/>
            <a:r>
              <a:rPr lang="en-US" dirty="0"/>
              <a:t>Click to add picture, chart, etc.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9143999" y="1590502"/>
            <a:ext cx="7740651" cy="1588127"/>
          </a:xfrm>
        </p:spPr>
        <p:txBody>
          <a:bodyPr anchor="b">
            <a:sp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1" y="3178629"/>
            <a:ext cx="7740650" cy="53553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816374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54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-4" y="-6"/>
            <a:ext cx="18288003" cy="10285413"/>
          </a:xfrm>
          <a:prstGeom prst="rect">
            <a:avLst/>
          </a:prstGeom>
          <a:gradFill flip="none" rotWithShape="1">
            <a:gsLst>
              <a:gs pos="28000">
                <a:srgbClr val="80B3CD"/>
              </a:gs>
              <a:gs pos="0">
                <a:srgbClr val="00679B"/>
              </a:gs>
              <a:gs pos="63000">
                <a:schemeClr val="bg1">
                  <a:alpha val="0"/>
                </a:schemeClr>
              </a:gs>
            </a:gsLst>
            <a:lin ang="12000000" scaled="0"/>
            <a:tileRect/>
          </a:gradFill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403349" y="2657195"/>
            <a:ext cx="8437337" cy="1588127"/>
          </a:xfrm>
        </p:spPr>
        <p:txBody>
          <a:bodyPr anchor="b"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22400" y="4514087"/>
            <a:ext cx="5355772" cy="53553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469678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and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54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-11" y="5510462"/>
            <a:ext cx="18288001" cy="4774945"/>
          </a:xfrm>
          <a:prstGeom prst="rect">
            <a:avLst/>
          </a:prstGeom>
          <a:gradFill flip="none" rotWithShape="1">
            <a:gsLst>
              <a:gs pos="50000">
                <a:srgbClr val="80B3CD"/>
              </a:gs>
              <a:gs pos="0">
                <a:srgbClr val="00679B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8384654"/>
            <a:ext cx="12242800" cy="840230"/>
          </a:xfrm>
        </p:spPr>
        <p:txBody>
          <a:bodyPr anchor="b"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213131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26460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5401" y="0"/>
            <a:ext cx="18346740" cy="1028273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598" y="2806264"/>
            <a:ext cx="10223504" cy="2272949"/>
          </a:xfrm>
        </p:spPr>
        <p:txBody>
          <a:bodyPr anchor="b">
            <a:noAutofit/>
          </a:bodyPr>
          <a:lstStyle>
            <a:lvl1pPr algn="ctr">
              <a:defRPr sz="8099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598" y="5485549"/>
            <a:ext cx="10223504" cy="1980897"/>
          </a:xfrm>
        </p:spPr>
        <p:txBody>
          <a:bodyPr anchor="t">
            <a:normAutofit/>
          </a:bodyPr>
          <a:lstStyle>
            <a:lvl1pPr marL="0" indent="0" algn="ctr">
              <a:buNone/>
              <a:defRPr sz="3150">
                <a:solidFill>
                  <a:schemeClr val="tx1"/>
                </a:solidFill>
              </a:defRPr>
            </a:lvl1pPr>
            <a:lvl2pPr marL="685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8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99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5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974849" y="7555329"/>
            <a:ext cx="1346201" cy="419035"/>
          </a:xfrm>
        </p:spPr>
        <p:txBody>
          <a:bodyPr/>
          <a:lstStyle/>
          <a:p>
            <a:fld id="{4BDF68E2-58F2-4D09-BE8B-E3BD06533059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6" y="7555329"/>
            <a:ext cx="7821953" cy="4190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35351" y="7555329"/>
            <a:ext cx="826751" cy="41903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038599" y="5282381"/>
            <a:ext cx="102235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73424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094254" y="363163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41166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2604" y="2628504"/>
            <a:ext cx="12238032" cy="2733349"/>
          </a:xfrm>
        </p:spPr>
        <p:txBody>
          <a:bodyPr anchor="b">
            <a:normAutofit/>
          </a:bodyPr>
          <a:lstStyle>
            <a:lvl1pPr algn="ctr">
              <a:defRPr sz="65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2601" y="5768187"/>
            <a:ext cx="12238035" cy="143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3600">
                <a:solidFill>
                  <a:schemeClr val="tx1"/>
                </a:solidFill>
              </a:defRPr>
            </a:lvl1pPr>
            <a:lvl2pPr marL="685709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019085" y="5565019"/>
            <a:ext cx="1224507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8466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094254" y="363163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7672" y="3839888"/>
            <a:ext cx="7077456" cy="496442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72016" y="3839888"/>
            <a:ext cx="7077456" cy="496442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90795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0" y="3987184"/>
            <a:ext cx="7077456" cy="864260"/>
          </a:xfrm>
        </p:spPr>
        <p:txBody>
          <a:bodyPr anchor="b">
            <a:noAutofit/>
          </a:bodyPr>
          <a:lstStyle>
            <a:lvl1pPr marL="0" indent="0">
              <a:spcBef>
                <a:spcPts val="1008"/>
              </a:spcBef>
              <a:spcAft>
                <a:spcPts val="900"/>
              </a:spcAft>
              <a:buNone/>
              <a:defRPr sz="4199" b="0">
                <a:solidFill>
                  <a:schemeClr val="accent1"/>
                </a:solidFill>
              </a:defRPr>
            </a:lvl1pPr>
            <a:lvl2pPr marL="685709" indent="0">
              <a:buNone/>
              <a:defRPr sz="3000" b="1"/>
            </a:lvl2pPr>
            <a:lvl3pPr marL="1371417" indent="0">
              <a:buNone/>
              <a:defRPr sz="2700" b="1"/>
            </a:lvl3pPr>
            <a:lvl4pPr marL="2057126" indent="0">
              <a:buNone/>
              <a:defRPr sz="2400" b="1"/>
            </a:lvl4pPr>
            <a:lvl5pPr marL="2742834" indent="0">
              <a:buNone/>
              <a:defRPr sz="2400" b="1"/>
            </a:lvl5pPr>
            <a:lvl6pPr marL="3428543" indent="0">
              <a:buNone/>
              <a:defRPr sz="2400" b="1"/>
            </a:lvl6pPr>
            <a:lvl7pPr marL="4114251" indent="0">
              <a:buNone/>
              <a:defRPr sz="2400" b="1"/>
            </a:lvl7pPr>
            <a:lvl8pPr marL="4799960" indent="0">
              <a:buNone/>
              <a:defRPr sz="2400" b="1"/>
            </a:lvl8pPr>
            <a:lvl9pPr marL="5485668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3100" y="4864143"/>
            <a:ext cx="7077456" cy="39482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71005" y="3987184"/>
            <a:ext cx="7077456" cy="864260"/>
          </a:xfrm>
        </p:spPr>
        <p:txBody>
          <a:bodyPr anchor="b">
            <a:noAutofit/>
          </a:bodyPr>
          <a:lstStyle>
            <a:lvl1pPr marL="0" indent="0">
              <a:spcBef>
                <a:spcPts val="1008"/>
              </a:spcBef>
              <a:spcAft>
                <a:spcPts val="900"/>
              </a:spcAft>
              <a:buNone/>
              <a:defRPr sz="4199" b="0">
                <a:solidFill>
                  <a:schemeClr val="accent1"/>
                </a:solidFill>
              </a:defRPr>
            </a:lvl1pPr>
            <a:lvl2pPr marL="685709" indent="0">
              <a:buNone/>
              <a:defRPr sz="3000" b="1"/>
            </a:lvl2pPr>
            <a:lvl3pPr marL="1371417" indent="0">
              <a:buNone/>
              <a:defRPr sz="2700" b="1"/>
            </a:lvl3pPr>
            <a:lvl4pPr marL="2057126" indent="0">
              <a:buNone/>
              <a:defRPr sz="2400" b="1"/>
            </a:lvl4pPr>
            <a:lvl5pPr marL="2742834" indent="0">
              <a:buNone/>
              <a:defRPr sz="2400" b="1"/>
            </a:lvl5pPr>
            <a:lvl6pPr marL="3428543" indent="0">
              <a:buNone/>
              <a:defRPr sz="2400" b="1"/>
            </a:lvl6pPr>
            <a:lvl7pPr marL="4114251" indent="0">
              <a:buNone/>
              <a:defRPr sz="2400" b="1"/>
            </a:lvl7pPr>
            <a:lvl8pPr marL="4799960" indent="0">
              <a:buNone/>
              <a:defRPr sz="2400" b="1"/>
            </a:lvl8pPr>
            <a:lvl9pPr marL="5485668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71005" y="4864143"/>
            <a:ext cx="7077456" cy="39482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2094254" y="363163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65599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094254" y="363163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492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51419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3100" y="4043100"/>
            <a:ext cx="14401800" cy="840230"/>
          </a:xfrm>
        </p:spPr>
        <p:txBody>
          <a:bodyPr anchor="b" anchorCtr="0"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337050" y="6698978"/>
            <a:ext cx="9613900" cy="535531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336640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00446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717" y="2082479"/>
            <a:ext cx="5577683" cy="2057083"/>
          </a:xfrm>
        </p:spPr>
        <p:txBody>
          <a:bodyPr anchor="b">
            <a:normAutofit/>
          </a:bodyPr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2" y="1472970"/>
            <a:ext cx="8204199" cy="733947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0717" y="4545896"/>
            <a:ext cx="5577683" cy="365704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709" indent="0">
              <a:buNone/>
              <a:defRPr sz="1800"/>
            </a:lvl2pPr>
            <a:lvl3pPr marL="1371417" indent="0">
              <a:buNone/>
              <a:defRPr sz="1500"/>
            </a:lvl3pPr>
            <a:lvl4pPr marL="2057126" indent="0">
              <a:buNone/>
              <a:defRPr sz="1350"/>
            </a:lvl4pPr>
            <a:lvl5pPr marL="2742834" indent="0">
              <a:buNone/>
              <a:defRPr sz="1350"/>
            </a:lvl5pPr>
            <a:lvl6pPr marL="3428543" indent="0">
              <a:buNone/>
              <a:defRPr sz="1350"/>
            </a:lvl6pPr>
            <a:lvl7pPr marL="4114251" indent="0">
              <a:buNone/>
              <a:defRPr sz="1350"/>
            </a:lvl7pPr>
            <a:lvl8pPr marL="4799960" indent="0">
              <a:buNone/>
              <a:defRPr sz="1350"/>
            </a:lvl8pPr>
            <a:lvl9pPr marL="5485668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94254" y="4368126"/>
            <a:ext cx="52717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22798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099" y="2825312"/>
            <a:ext cx="9362724" cy="2057083"/>
          </a:xfrm>
        </p:spPr>
        <p:txBody>
          <a:bodyPr anchor="b">
            <a:normAutofit/>
          </a:bodyPr>
          <a:lstStyle>
            <a:lvl1pPr algn="ctr">
              <a:defRPr sz="41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42247" y="1561859"/>
            <a:ext cx="4595021" cy="7161695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709" indent="0">
              <a:buNone/>
              <a:defRPr sz="2400"/>
            </a:lvl2pPr>
            <a:lvl3pPr marL="1371417" indent="0">
              <a:buNone/>
              <a:defRPr sz="2400"/>
            </a:lvl3pPr>
            <a:lvl4pPr marL="2057126" indent="0">
              <a:buNone/>
              <a:defRPr sz="2400"/>
            </a:lvl4pPr>
            <a:lvl5pPr marL="2742834" indent="0">
              <a:buNone/>
              <a:defRPr sz="2400"/>
            </a:lvl5pPr>
            <a:lvl6pPr marL="3428543" indent="0">
              <a:buNone/>
              <a:defRPr sz="2400"/>
            </a:lvl6pPr>
            <a:lvl7pPr marL="4114251" indent="0">
              <a:buNone/>
              <a:defRPr sz="2400"/>
            </a:lvl7pPr>
            <a:lvl8pPr marL="4799960" indent="0">
              <a:buNone/>
              <a:defRPr sz="2400"/>
            </a:lvl8pPr>
            <a:lvl9pPr marL="5485668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3099" y="4882395"/>
            <a:ext cx="9362724" cy="2742777"/>
          </a:xfrm>
        </p:spPr>
        <p:txBody>
          <a:bodyPr anchor="t">
            <a:normAutofit/>
          </a:bodyPr>
          <a:lstStyle>
            <a:lvl1pPr marL="0" indent="0" algn="ctr">
              <a:buNone/>
              <a:defRPr sz="2700"/>
            </a:lvl1pPr>
            <a:lvl2pPr marL="685709" indent="0">
              <a:buNone/>
              <a:defRPr sz="1800"/>
            </a:lvl2pPr>
            <a:lvl3pPr marL="1371417" indent="0">
              <a:buNone/>
              <a:defRPr sz="1500"/>
            </a:lvl3pPr>
            <a:lvl4pPr marL="2057126" indent="0">
              <a:buNone/>
              <a:defRPr sz="1350"/>
            </a:lvl4pPr>
            <a:lvl5pPr marL="2742834" indent="0">
              <a:buNone/>
              <a:defRPr sz="1350"/>
            </a:lvl5pPr>
            <a:lvl6pPr marL="3428543" indent="0">
              <a:buNone/>
              <a:defRPr sz="1350"/>
            </a:lvl6pPr>
            <a:lvl7pPr marL="4114251" indent="0">
              <a:buNone/>
              <a:defRPr sz="1350"/>
            </a:lvl7pPr>
            <a:lvl8pPr marL="4799960" indent="0">
              <a:buNone/>
              <a:defRPr sz="1350"/>
            </a:lvl8pPr>
            <a:lvl9pPr marL="5485668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06151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2" y="7222008"/>
            <a:ext cx="14414499" cy="849976"/>
          </a:xfrm>
        </p:spPr>
        <p:txBody>
          <a:bodyPr anchor="b">
            <a:normAutofit/>
          </a:bodyPr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62141" y="1561858"/>
            <a:ext cx="15158958" cy="500303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709" indent="0">
              <a:buNone/>
              <a:defRPr sz="2400"/>
            </a:lvl2pPr>
            <a:lvl3pPr marL="1371417" indent="0">
              <a:buNone/>
              <a:defRPr sz="2400"/>
            </a:lvl3pPr>
            <a:lvl4pPr marL="2057126" indent="0">
              <a:buNone/>
              <a:defRPr sz="2400"/>
            </a:lvl4pPr>
            <a:lvl5pPr marL="2742834" indent="0">
              <a:buNone/>
              <a:defRPr sz="2400"/>
            </a:lvl5pPr>
            <a:lvl6pPr marL="3428543" indent="0">
              <a:buNone/>
              <a:defRPr sz="2400"/>
            </a:lvl6pPr>
            <a:lvl7pPr marL="4114251" indent="0">
              <a:buNone/>
              <a:defRPr sz="2400"/>
            </a:lvl7pPr>
            <a:lvl8pPr marL="4799960" indent="0">
              <a:buNone/>
              <a:defRPr sz="2400"/>
            </a:lvl8pPr>
            <a:lvl9pPr marL="5485668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3102" y="8071984"/>
            <a:ext cx="14414499" cy="740454"/>
          </a:xfrm>
        </p:spPr>
        <p:txBody>
          <a:bodyPr>
            <a:normAutofit/>
          </a:bodyPr>
          <a:lstStyle>
            <a:lvl1pPr marL="0" indent="0" algn="ctr">
              <a:buNone/>
              <a:defRPr sz="2100"/>
            </a:lvl1pPr>
            <a:lvl2pPr marL="685709" indent="0">
              <a:buNone/>
              <a:defRPr sz="1800"/>
            </a:lvl2pPr>
            <a:lvl3pPr marL="1371417" indent="0">
              <a:buNone/>
              <a:defRPr sz="1500"/>
            </a:lvl3pPr>
            <a:lvl4pPr marL="2057126" indent="0">
              <a:buNone/>
              <a:defRPr sz="1350"/>
            </a:lvl4pPr>
            <a:lvl5pPr marL="2742834" indent="0">
              <a:buNone/>
              <a:defRPr sz="1350"/>
            </a:lvl5pPr>
            <a:lvl6pPr marL="3428543" indent="0">
              <a:buNone/>
              <a:defRPr sz="1350"/>
            </a:lvl6pPr>
            <a:lvl7pPr marL="4114251" indent="0">
              <a:buNone/>
              <a:defRPr sz="1350"/>
            </a:lvl7pPr>
            <a:lvl8pPr marL="4799960" indent="0">
              <a:buNone/>
              <a:defRPr sz="1350"/>
            </a:lvl8pPr>
            <a:lvl9pPr marL="5485668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13138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5802" y="1472971"/>
            <a:ext cx="14389098" cy="4431618"/>
          </a:xfrm>
        </p:spPr>
        <p:txBody>
          <a:bodyPr anchor="ctr">
            <a:normAutofit/>
          </a:bodyPr>
          <a:lstStyle>
            <a:lvl1pPr algn="ctr">
              <a:defRPr sz="47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5802" y="6514094"/>
            <a:ext cx="14389098" cy="22983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  <a:lvl2pPr marL="685709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94254" y="6209340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04639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20" y="1472971"/>
            <a:ext cx="13944597" cy="3555453"/>
          </a:xfrm>
        </p:spPr>
        <p:txBody>
          <a:bodyPr anchor="ctr">
            <a:normAutofit/>
          </a:bodyPr>
          <a:lstStyle>
            <a:lvl1pPr algn="ctr">
              <a:defRPr sz="4799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12218" y="5028424"/>
            <a:ext cx="13258803" cy="876165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3000"/>
            </a:lvl1pPr>
            <a:lvl2pPr marL="685709" indent="0">
              <a:buFontTx/>
              <a:buNone/>
              <a:defRPr/>
            </a:lvl2pPr>
            <a:lvl3pPr marL="1371417" indent="0">
              <a:buFontTx/>
              <a:buNone/>
              <a:defRPr/>
            </a:lvl3pPr>
            <a:lvl4pPr marL="2057126" indent="0">
              <a:buFontTx/>
              <a:buNone/>
              <a:defRPr/>
            </a:lvl4pPr>
            <a:lvl5pPr marL="274283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6514094"/>
            <a:ext cx="14414499" cy="22983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  <a:lvl2pPr marL="685709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93020" y="1319738"/>
            <a:ext cx="914400" cy="877029"/>
          </a:xfrm>
          <a:prstGeom prst="rect">
            <a:avLst/>
          </a:prstGeom>
        </p:spPr>
        <p:txBody>
          <a:bodyPr vert="horz" lIns="137139" tIns="68569" rIns="137139" bIns="68569" rtlCol="0" anchor="ctr">
            <a:noAutofit/>
          </a:bodyPr>
          <a:lstStyle/>
          <a:p>
            <a:pPr lvl="0"/>
            <a:r>
              <a:rPr lang="en-US" sz="11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900401" y="4241150"/>
            <a:ext cx="914400" cy="877029"/>
          </a:xfrm>
          <a:prstGeom prst="rect">
            <a:avLst/>
          </a:prstGeom>
        </p:spPr>
        <p:txBody>
          <a:bodyPr vert="horz" lIns="137139" tIns="68569" rIns="137139" bIns="68569" rtlCol="0" anchor="ctr">
            <a:noAutofit/>
          </a:bodyPr>
          <a:lstStyle/>
          <a:p>
            <a:pPr lvl="0" algn="r"/>
            <a:r>
              <a:rPr lang="en-US" sz="119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094254" y="6209340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36724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3" y="4962106"/>
            <a:ext cx="14414502" cy="2202860"/>
          </a:xfrm>
        </p:spPr>
        <p:txBody>
          <a:bodyPr anchor="b">
            <a:normAutofit/>
          </a:bodyPr>
          <a:lstStyle>
            <a:lvl1pPr algn="l">
              <a:defRPr sz="47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7164966"/>
            <a:ext cx="14414502" cy="1290401"/>
          </a:xfrm>
        </p:spPr>
        <p:txBody>
          <a:bodyPr anchor="t"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685709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17650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20" y="1472971"/>
            <a:ext cx="13944597" cy="3364983"/>
          </a:xfrm>
        </p:spPr>
        <p:txBody>
          <a:bodyPr anchor="ctr">
            <a:normAutofit/>
          </a:bodyPr>
          <a:lstStyle>
            <a:lvl1pPr algn="ctr">
              <a:defRPr sz="4799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943102" y="5458126"/>
            <a:ext cx="14414502" cy="1330247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  <a:lvl2pPr marL="685709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6793453"/>
            <a:ext cx="14414502" cy="2018988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709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93020" y="1319738"/>
            <a:ext cx="914400" cy="877029"/>
          </a:xfrm>
          <a:prstGeom prst="rect">
            <a:avLst/>
          </a:prstGeom>
        </p:spPr>
        <p:txBody>
          <a:bodyPr vert="horz" lIns="137139" tIns="68569" rIns="137139" bIns="68569" rtlCol="0" anchor="ctr">
            <a:noAutofit/>
          </a:bodyPr>
          <a:lstStyle/>
          <a:p>
            <a:pPr lvl="0"/>
            <a:r>
              <a:rPr lang="en-US" sz="11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900401" y="3898290"/>
            <a:ext cx="914400" cy="877029"/>
          </a:xfrm>
          <a:prstGeom prst="rect">
            <a:avLst/>
          </a:prstGeom>
        </p:spPr>
        <p:txBody>
          <a:bodyPr vert="horz" lIns="137139" tIns="68569" rIns="137139" bIns="68569" rtlCol="0" anchor="ctr">
            <a:noAutofit/>
          </a:bodyPr>
          <a:lstStyle/>
          <a:p>
            <a:pPr lvl="0" algn="r"/>
            <a:r>
              <a:rPr lang="en-US" sz="119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094254" y="5142707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10806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2" y="1472971"/>
            <a:ext cx="14414499" cy="33649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943102" y="5444412"/>
            <a:ext cx="14414502" cy="1261677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4199">
                <a:solidFill>
                  <a:schemeClr val="tx1"/>
                </a:solidFill>
              </a:defRPr>
            </a:lvl1pPr>
            <a:lvl2pPr marL="685709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0" y="6704565"/>
            <a:ext cx="14414505" cy="2107875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709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94254" y="5142707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39228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094254" y="363163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576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51419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337050" y="7182418"/>
            <a:ext cx="9613900" cy="53553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6197048"/>
            <a:ext cx="12242800" cy="840230"/>
          </a:xfrm>
        </p:spPr>
        <p:txBody>
          <a:bodyPr anchor="b">
            <a:spAutoFit/>
          </a:bodyPr>
          <a:lstStyle>
            <a:lvl1pPr algn="ctr">
              <a:defRPr b="1"/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3790801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99035" y="1472970"/>
            <a:ext cx="2836343" cy="73394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3098" y="1472971"/>
            <a:ext cx="11149538" cy="733946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295835" y="1485671"/>
            <a:ext cx="0" cy="7314071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10044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4132871"/>
            <a:ext cx="12242800" cy="840230"/>
          </a:xfrm>
        </p:spPr>
        <p:txBody>
          <a:bodyPr anchor="b"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022601" y="5141913"/>
            <a:ext cx="12242800" cy="53553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022601" y="8406694"/>
            <a:ext cx="12242800" cy="480131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800" baseline="0"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Secondary Body text (Arial, 28 point)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0463023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588"/>
            <a:ext cx="5438274" cy="102862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8916" y="3973502"/>
            <a:ext cx="4728410" cy="2336024"/>
          </a:xfrm>
        </p:spPr>
        <p:txBody>
          <a:bodyPr anchor="ctr">
            <a:sp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725655" y="1270195"/>
            <a:ext cx="10142619" cy="92333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5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E5B42BE-2A13-9C48-A4B8-ACF81B3678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5655" y="2399992"/>
            <a:ext cx="10142619" cy="138396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2"/>
              </a:buClr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 marL="1714271" indent="-342854">
              <a:buClr>
                <a:schemeClr val="tx2"/>
              </a:buClr>
              <a:buSzPct val="100000"/>
              <a:buFont typeface="Apple Symbols" panose="02000000000000000000" pitchFamily="2" charset="-79"/>
              <a:buChar char="⎼"/>
              <a:defRPr sz="2400">
                <a:solidFill>
                  <a:schemeClr val="bg2">
                    <a:lumMod val="10000"/>
                  </a:schemeClr>
                </a:solidFill>
              </a:defRPr>
            </a:lvl3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3640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794678-78FE-9345-AEA7-2B79CDDCBF9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0"/>
            <a:ext cx="18288000" cy="70151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picture, chart, etc.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7694334"/>
            <a:ext cx="5724525" cy="1588127"/>
          </a:xfrm>
        </p:spPr>
        <p:txBody>
          <a:bodyPr anchor="ctr">
            <a:spAutoFit/>
          </a:bodyPr>
          <a:lstStyle>
            <a:lvl1pPr algn="r">
              <a:defRPr b="1"/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578969" y="8220631"/>
            <a:ext cx="7686431" cy="535531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8015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and 3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51419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03350" y="7107135"/>
            <a:ext cx="4207741" cy="97872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403350" y="5864589"/>
            <a:ext cx="4207741" cy="116955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3500" b="1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040129" y="7107135"/>
            <a:ext cx="4207741" cy="97872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7040129" y="5956922"/>
            <a:ext cx="4207741" cy="1077218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2676909" y="7107135"/>
            <a:ext cx="4207741" cy="97872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12676909" y="5956922"/>
            <a:ext cx="4207741" cy="1077218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943100" y="4043100"/>
            <a:ext cx="14401800" cy="840230"/>
          </a:xfrm>
        </p:spPr>
        <p:txBody>
          <a:bodyPr anchor="b" anchorCtr="0"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1996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E0E8A-BCFB-504C-9B90-308AA392589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3021013"/>
            <a:ext cx="7127875" cy="39925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picture, chart, etc.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144000" y="3094218"/>
            <a:ext cx="7221904" cy="1588127"/>
          </a:xfrm>
        </p:spPr>
        <p:txBody>
          <a:bodyPr anchor="b">
            <a:spAutoFit/>
          </a:bodyPr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0" y="5933132"/>
            <a:ext cx="7221904" cy="53553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0" y="4682345"/>
            <a:ext cx="7221904" cy="680827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just">
              <a:lnSpc>
                <a:spcPct val="130000"/>
              </a:lnSpc>
              <a:spcBef>
                <a:spcPts val="0"/>
              </a:spcBef>
              <a:buFontTx/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65649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588"/>
            <a:ext cx="5632704" cy="10286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022600" y="2550707"/>
            <a:ext cx="5184774" cy="518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144000" y="3057029"/>
            <a:ext cx="6121400" cy="1911022"/>
          </a:xfrm>
        </p:spPr>
        <p:txBody>
          <a:bodyPr anchor="b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BDA68DA-CBF1-9644-951C-79ACF98F70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1" y="5821619"/>
            <a:ext cx="6121400" cy="138396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2"/>
              </a:buClr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 marL="1714271" indent="-342854">
              <a:buClr>
                <a:schemeClr val="tx2"/>
              </a:buClr>
              <a:buSzPct val="100000"/>
              <a:buFont typeface="Apple Symbols" panose="02000000000000000000" pitchFamily="2" charset="-79"/>
              <a:buChar char="⎼"/>
              <a:defRPr sz="2400">
                <a:solidFill>
                  <a:schemeClr val="bg2">
                    <a:lumMod val="10000"/>
                  </a:schemeClr>
                </a:solidFill>
              </a:defRPr>
            </a:lvl3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34827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rcle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588"/>
            <a:ext cx="5632704" cy="102862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022600" y="2550707"/>
            <a:ext cx="5184774" cy="518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4E45E28-DB17-9142-9A4D-5DD9C2D433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0" y="3057029"/>
            <a:ext cx="6121400" cy="1911022"/>
          </a:xfrm>
        </p:spPr>
        <p:txBody>
          <a:bodyPr anchor="b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A3191372-77B8-1149-894C-0AD9E1B0B5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1" y="5821619"/>
            <a:ext cx="6121400" cy="138396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2"/>
              </a:buClr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 marL="1714271" indent="-342854">
              <a:buClr>
                <a:schemeClr val="tx2"/>
              </a:buClr>
              <a:buSzPct val="100000"/>
              <a:buFont typeface="Apple Symbols" panose="02000000000000000000" pitchFamily="2" charset="-79"/>
              <a:buChar char="⎼"/>
              <a:defRPr sz="2400">
                <a:solidFill>
                  <a:schemeClr val="bg2">
                    <a:lumMod val="10000"/>
                  </a:schemeClr>
                </a:solidFill>
              </a:defRPr>
            </a:lvl3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60553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ircle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588"/>
            <a:ext cx="5632704" cy="102862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022600" y="2550707"/>
            <a:ext cx="5184774" cy="518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7F5EB54-48ED-C74B-B99D-EDBA532423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0" y="3057029"/>
            <a:ext cx="6121400" cy="1911022"/>
          </a:xfrm>
        </p:spPr>
        <p:txBody>
          <a:bodyPr anchor="b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88E0CB9A-439E-4640-AFB2-1794353AF1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1" y="5821619"/>
            <a:ext cx="6121400" cy="138396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2"/>
              </a:buClr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 marL="1714271" indent="-342854">
              <a:buClr>
                <a:schemeClr val="tx2"/>
              </a:buClr>
              <a:buSzPct val="100000"/>
              <a:buFont typeface="Apple Symbols" panose="02000000000000000000" pitchFamily="2" charset="-79"/>
              <a:buChar char="⎼"/>
              <a:defRPr sz="2400">
                <a:solidFill>
                  <a:schemeClr val="bg2">
                    <a:lumMod val="10000"/>
                  </a:schemeClr>
                </a:solidFill>
              </a:defRPr>
            </a:lvl3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1326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4132871"/>
            <a:ext cx="12242800" cy="840230"/>
          </a:xfrm>
        </p:spPr>
        <p:txBody>
          <a:bodyPr anchor="b">
            <a:spAutoFit/>
          </a:bodyPr>
          <a:lstStyle>
            <a:lvl1pPr algn="ctr">
              <a:defRPr/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022600" y="5141912"/>
            <a:ext cx="12242800" cy="5355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4330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F7E4C-5CA8-D946-8320-247E722F68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0"/>
            <a:ext cx="7127875" cy="102854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picture, chart, etc.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915204" y="3458881"/>
            <a:ext cx="7431650" cy="1588127"/>
          </a:xfrm>
        </p:spPr>
        <p:txBody>
          <a:bodyPr anchor="b">
            <a:spAutoFit/>
          </a:bodyPr>
          <a:lstStyle>
            <a:lvl1pPr algn="l">
              <a:defRPr/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89C75E5-0519-E649-9F4D-CCB6B40C84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15204" y="5408664"/>
            <a:ext cx="7431650" cy="138396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2"/>
              </a:buClr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 marL="1714271" indent="-342854">
              <a:buClr>
                <a:schemeClr val="tx2"/>
              </a:buClr>
              <a:buSzPct val="100000"/>
              <a:buFont typeface="Apple Symbols" panose="02000000000000000000" pitchFamily="2" charset="-79"/>
              <a:buChar char="⎼"/>
              <a:defRPr sz="2400">
                <a:solidFill>
                  <a:schemeClr val="bg2">
                    <a:lumMod val="10000"/>
                  </a:schemeClr>
                </a:solidFill>
              </a:defRPr>
            </a:lvl3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80537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-794"/>
            <a:ext cx="5231423" cy="102854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2347442" y="3973901"/>
            <a:ext cx="4537208" cy="2336024"/>
          </a:xfrm>
        </p:spPr>
        <p:txBody>
          <a:bodyPr anchor="ctr">
            <a:spAutoFit/>
          </a:bodyPr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231423" y="-1588"/>
            <a:ext cx="6510634" cy="10286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27603" y="5215298"/>
            <a:ext cx="4718273" cy="97872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127603" y="4059326"/>
            <a:ext cx="4718273" cy="1077218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3104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-794"/>
            <a:ext cx="5231423" cy="102854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2347442" y="3973901"/>
            <a:ext cx="4537208" cy="2336024"/>
          </a:xfrm>
        </p:spPr>
        <p:txBody>
          <a:bodyPr anchor="ctr">
            <a:spAutoFit/>
          </a:bodyPr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231423" y="-1588"/>
            <a:ext cx="6510634" cy="10286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0D0EC84-64E3-BC4A-9B26-2D624AB430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27603" y="5215298"/>
            <a:ext cx="4718273" cy="97872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A5B6DE7-7D09-5046-B36F-19C7DDC378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7603" y="4059326"/>
            <a:ext cx="4718273" cy="1077218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09378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ft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-794"/>
            <a:ext cx="5231423" cy="102854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2347442" y="3973901"/>
            <a:ext cx="4537208" cy="2336024"/>
          </a:xfrm>
        </p:spPr>
        <p:txBody>
          <a:bodyPr anchor="ctr">
            <a:spAutoFit/>
          </a:bodyPr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231423" y="-1588"/>
            <a:ext cx="6510634" cy="102862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2280551-03C3-4F4E-9B66-217759A2CF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27603" y="5215298"/>
            <a:ext cx="4718273" cy="97872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68F4A8E-5EC3-C54E-BB7E-BF06D91B44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7603" y="4059326"/>
            <a:ext cx="4718273" cy="1077218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93650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33BB7-A749-CA43-B3B5-18C17EE77D5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1160125" y="0"/>
            <a:ext cx="7127875" cy="102854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picture, chart, etc.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3458882"/>
            <a:ext cx="7431650" cy="1588127"/>
          </a:xfrm>
        </p:spPr>
        <p:txBody>
          <a:bodyPr anchor="b">
            <a:spAutoFit/>
          </a:bodyPr>
          <a:lstStyle>
            <a:lvl1pPr algn="l">
              <a:defRPr/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22400" y="5360988"/>
            <a:ext cx="7431650" cy="53553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5947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056577" y="-794"/>
            <a:ext cx="5231423" cy="102854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3974694"/>
            <a:ext cx="4525280" cy="2336024"/>
          </a:xfrm>
        </p:spPr>
        <p:txBody>
          <a:bodyPr anchor="ctr">
            <a:spAutoFit/>
          </a:bodyPr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545943" y="-1588"/>
            <a:ext cx="6510634" cy="10286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56073" y="4030847"/>
            <a:ext cx="4690375" cy="97872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456073" y="2874875"/>
            <a:ext cx="4690375" cy="1077218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5866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056577" y="-794"/>
            <a:ext cx="5231423" cy="102854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3974694"/>
            <a:ext cx="4525280" cy="2336024"/>
          </a:xfrm>
        </p:spPr>
        <p:txBody>
          <a:bodyPr anchor="ctr">
            <a:spAutoFit/>
          </a:bodyPr>
          <a:lstStyle>
            <a:lvl1pPr algn="l">
              <a:defRPr/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545943" y="-1588"/>
            <a:ext cx="6510634" cy="10286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56073" y="2781745"/>
            <a:ext cx="4690375" cy="97872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456073" y="1625773"/>
            <a:ext cx="4690375" cy="1077218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456073" y="6448823"/>
            <a:ext cx="4690375" cy="97872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7456073" y="5292851"/>
            <a:ext cx="4690375" cy="1077218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1288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ight imag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056577" y="-794"/>
            <a:ext cx="5231423" cy="102854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3974694"/>
            <a:ext cx="4525280" cy="2336024"/>
          </a:xfrm>
        </p:spPr>
        <p:txBody>
          <a:bodyPr anchor="ctr">
            <a:spAutoFit/>
          </a:bodyPr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545943" y="-1588"/>
            <a:ext cx="6510634" cy="102862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56073" y="2707994"/>
            <a:ext cx="4690375" cy="97872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456073" y="1552022"/>
            <a:ext cx="4690375" cy="1077218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456073" y="6522566"/>
            <a:ext cx="4690375" cy="97872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7456073" y="5366594"/>
            <a:ext cx="4690375" cy="1077218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576348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lo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9C4DE-6ADF-774C-89CD-1770629623C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896225" y="1433513"/>
            <a:ext cx="8988425" cy="3708400"/>
          </a:xfrm>
        </p:spPr>
        <p:txBody>
          <a:bodyPr/>
          <a:lstStyle/>
          <a:p>
            <a:pPr lvl="0"/>
            <a:r>
              <a:rPr lang="en-US" dirty="0"/>
              <a:t>Click to add picture, chart, etc.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-1588"/>
            <a:ext cx="6510634" cy="10286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88286" y="4348643"/>
            <a:ext cx="5334063" cy="1588127"/>
          </a:xfrm>
        </p:spPr>
        <p:txBody>
          <a:bodyPr anchor="ctr"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794171" y="5565640"/>
            <a:ext cx="9202058" cy="535531"/>
          </a:xfrm>
          <a:prstGeom prst="rect">
            <a:avLst/>
          </a:prstGeom>
        </p:spPr>
        <p:txBody>
          <a:bodyPr numCol="1" spcCol="540000" anchor="t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258402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lo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8D6C8-D44A-7C47-8B20-E230DF214B5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896225" y="1433513"/>
            <a:ext cx="8988425" cy="3708400"/>
          </a:xfrm>
        </p:spPr>
        <p:txBody>
          <a:bodyPr/>
          <a:lstStyle/>
          <a:p>
            <a:pPr lvl="0"/>
            <a:r>
              <a:rPr lang="en-US" dirty="0"/>
              <a:t>Click to add picture, chart, etc.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-1588"/>
            <a:ext cx="6510634" cy="10286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88286" y="4348643"/>
            <a:ext cx="5334063" cy="1588127"/>
          </a:xfrm>
        </p:spPr>
        <p:txBody>
          <a:bodyPr anchor="ctr"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A3C3737-B587-BA48-9303-F0132F9A2A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95770" y="5629889"/>
            <a:ext cx="8988877" cy="138396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2"/>
              </a:buClr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 marL="1714271" indent="-342854">
              <a:buClr>
                <a:schemeClr val="tx2"/>
              </a:buClr>
              <a:buSzPct val="100000"/>
              <a:buFont typeface="Apple Symbols" panose="02000000000000000000" pitchFamily="2" charset="-79"/>
              <a:buChar char="⎼"/>
              <a:defRPr sz="2400">
                <a:solidFill>
                  <a:schemeClr val="bg2">
                    <a:lumMod val="10000"/>
                  </a:schemeClr>
                </a:solidFill>
              </a:defRPr>
            </a:lvl3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61533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77496" y="1131898"/>
            <a:ext cx="16763011" cy="840230"/>
          </a:xfrm>
        </p:spPr>
        <p:txBody>
          <a:bodyPr wrap="square" anchor="t" anchorCtr="0">
            <a:spAutoFit/>
          </a:bodyPr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Agenda Slide title (Arial Bold, 54 point)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381176" y="4197594"/>
            <a:ext cx="7249868" cy="58477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b="0" i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Subject 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381176" y="3708905"/>
            <a:ext cx="7249869" cy="52322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10 AM – Noon 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381176" y="7062157"/>
            <a:ext cx="7249868" cy="58477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Subject goes here</a:t>
            </a:r>
            <a:endParaRPr kumimoji="1" lang="ja-JP" alt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1381176" y="6573468"/>
            <a:ext cx="7249869" cy="52322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Time goes here</a:t>
            </a:r>
            <a:endParaRPr kumimoji="1" lang="ja-JP" altLang="en-US" dirty="0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0300049" y="4197594"/>
            <a:ext cx="6606775" cy="58477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Subject goes here</a:t>
            </a:r>
            <a:endParaRPr kumimoji="1" lang="ja-JP" altLang="en-US" dirty="0"/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0300050" y="3708905"/>
            <a:ext cx="6606776" cy="52322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Time goes here</a:t>
            </a:r>
            <a:endParaRPr kumimoji="1" lang="ja-JP" altLang="en-US" dirty="0"/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10300049" y="7062157"/>
            <a:ext cx="6606775" cy="58477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Subject goes here</a:t>
            </a:r>
            <a:endParaRPr kumimoji="1" lang="ja-JP" altLang="en-US" dirty="0"/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0300050" y="6573468"/>
            <a:ext cx="6606776" cy="52322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Time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94621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nd lo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F954D-4921-7D48-A56A-264F6555035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896225" y="1433513"/>
            <a:ext cx="8988425" cy="3708400"/>
          </a:xfrm>
        </p:spPr>
        <p:txBody>
          <a:bodyPr/>
          <a:lstStyle/>
          <a:p>
            <a:pPr lvl="0"/>
            <a:r>
              <a:rPr lang="en-US" dirty="0"/>
              <a:t>Click to add picture, chart, etc.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-1588"/>
            <a:ext cx="6510634" cy="102862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88286" y="4348643"/>
            <a:ext cx="5334063" cy="1588127"/>
          </a:xfrm>
        </p:spPr>
        <p:txBody>
          <a:bodyPr anchor="ctr"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10CECFD-D982-CE4A-8045-1B8329AECF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95770" y="5629889"/>
            <a:ext cx="8988877" cy="138396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2"/>
              </a:buClr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 marL="1714271" indent="-342854">
              <a:buClr>
                <a:schemeClr val="tx2"/>
              </a:buClr>
              <a:buSzPct val="100000"/>
              <a:buFont typeface="Apple Symbols" panose="02000000000000000000" pitchFamily="2" charset="-79"/>
              <a:buChar char="⎼"/>
              <a:defRPr sz="2400">
                <a:solidFill>
                  <a:schemeClr val="bg2">
                    <a:lumMod val="10000"/>
                  </a:schemeClr>
                </a:solidFill>
              </a:defRPr>
            </a:lvl3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645917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nd lo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D25C6-ED5C-D641-8EE0-249A33EE13B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896225" y="1433513"/>
            <a:ext cx="8988425" cy="3708400"/>
          </a:xfrm>
        </p:spPr>
        <p:txBody>
          <a:bodyPr/>
          <a:lstStyle/>
          <a:p>
            <a:pPr lvl="0"/>
            <a:r>
              <a:rPr lang="en-US" dirty="0"/>
              <a:t>Click to add picture, chart, etc.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-1588"/>
            <a:ext cx="6510634" cy="102862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88286" y="4348643"/>
            <a:ext cx="5334063" cy="1588127"/>
          </a:xfrm>
        </p:spPr>
        <p:txBody>
          <a:bodyPr anchor="ctr"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5E5872A-DAB5-3F4C-9C68-647F32451B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95770" y="5629889"/>
            <a:ext cx="8988877" cy="138396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2"/>
              </a:buClr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 marL="1714271" indent="-342854">
              <a:buClr>
                <a:schemeClr val="tx2"/>
              </a:buClr>
              <a:buSzPct val="100000"/>
              <a:buFont typeface="Apple Symbols" panose="02000000000000000000" pitchFamily="2" charset="-79"/>
              <a:buChar char="⎼"/>
              <a:defRPr sz="2400">
                <a:solidFill>
                  <a:schemeClr val="bg2">
                    <a:lumMod val="10000"/>
                  </a:schemeClr>
                </a:solidFill>
              </a:defRPr>
            </a:lvl3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345658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588"/>
            <a:ext cx="6510634" cy="10286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88286" y="4348643"/>
            <a:ext cx="5334063" cy="1588127"/>
          </a:xfrm>
        </p:spPr>
        <p:txBody>
          <a:bodyPr anchor="ctr">
            <a:sp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148320" y="1076678"/>
            <a:ext cx="1052493" cy="1052493"/>
            <a:chOff x="9144000" y="1433513"/>
            <a:chExt cx="1408161" cy="1408161"/>
          </a:xfrm>
        </p:grpSpPr>
        <p:sp>
          <p:nvSpPr>
            <p:cNvPr id="7" name="Oval 6"/>
            <p:cNvSpPr/>
            <p:nvPr userDrawn="1"/>
          </p:nvSpPr>
          <p:spPr>
            <a:xfrm>
              <a:off x="9144000" y="1433513"/>
              <a:ext cx="1408161" cy="140816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310939" y="1147759"/>
            <a:ext cx="724962" cy="910330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393741" y="1646218"/>
            <a:ext cx="7431219" cy="58477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9393741" y="1157529"/>
            <a:ext cx="7431219" cy="52322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148320" y="2781532"/>
            <a:ext cx="1052493" cy="1052493"/>
            <a:chOff x="9144000" y="1433513"/>
            <a:chExt cx="1408161" cy="1408161"/>
          </a:xfrm>
        </p:grpSpPr>
        <p:sp>
          <p:nvSpPr>
            <p:cNvPr id="14" name="Oval 13"/>
            <p:cNvSpPr/>
            <p:nvPr userDrawn="1"/>
          </p:nvSpPr>
          <p:spPr>
            <a:xfrm>
              <a:off x="9144000" y="1433513"/>
              <a:ext cx="1408161" cy="140816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8310939" y="2852613"/>
            <a:ext cx="724962" cy="910330"/>
          </a:xfrm>
          <a:prstGeom prst="rect">
            <a:avLst/>
          </a:prstGeom>
          <a:noFill/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9393741" y="3351072"/>
            <a:ext cx="7431219" cy="58477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9393741" y="2862383"/>
            <a:ext cx="7431219" cy="52322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8148320" y="4486385"/>
            <a:ext cx="1052493" cy="1052493"/>
            <a:chOff x="9144000" y="1433513"/>
            <a:chExt cx="1408161" cy="1408161"/>
          </a:xfrm>
        </p:grpSpPr>
        <p:sp>
          <p:nvSpPr>
            <p:cNvPr id="20" name="Oval 19"/>
            <p:cNvSpPr/>
            <p:nvPr userDrawn="1"/>
          </p:nvSpPr>
          <p:spPr>
            <a:xfrm>
              <a:off x="9144000" y="1433513"/>
              <a:ext cx="1408161" cy="140816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8310939" y="4557466"/>
            <a:ext cx="724962" cy="910330"/>
          </a:xfrm>
          <a:prstGeom prst="rect">
            <a:avLst/>
          </a:prstGeom>
          <a:noFill/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9393741" y="5055925"/>
            <a:ext cx="7431219" cy="58477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9393741" y="4567236"/>
            <a:ext cx="7431219" cy="52322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8148320" y="6191238"/>
            <a:ext cx="1052493" cy="1052493"/>
            <a:chOff x="9144000" y="1433513"/>
            <a:chExt cx="1408161" cy="1408161"/>
          </a:xfrm>
        </p:grpSpPr>
        <p:sp>
          <p:nvSpPr>
            <p:cNvPr id="26" name="Oval 25"/>
            <p:cNvSpPr/>
            <p:nvPr userDrawn="1"/>
          </p:nvSpPr>
          <p:spPr>
            <a:xfrm>
              <a:off x="9144000" y="1433513"/>
              <a:ext cx="1408161" cy="140816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8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8310939" y="6262319"/>
            <a:ext cx="724962" cy="910330"/>
          </a:xfrm>
          <a:prstGeom prst="rect">
            <a:avLst/>
          </a:prstGeom>
          <a:noFill/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9393741" y="6760778"/>
            <a:ext cx="7431219" cy="58477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9393741" y="6272089"/>
            <a:ext cx="7431219" cy="52322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8148320" y="7896092"/>
            <a:ext cx="1052493" cy="1052493"/>
            <a:chOff x="9144000" y="1433513"/>
            <a:chExt cx="1408161" cy="1408161"/>
          </a:xfrm>
        </p:grpSpPr>
        <p:sp>
          <p:nvSpPr>
            <p:cNvPr id="32" name="Oval 31"/>
            <p:cNvSpPr/>
            <p:nvPr userDrawn="1"/>
          </p:nvSpPr>
          <p:spPr>
            <a:xfrm>
              <a:off x="9144000" y="1433513"/>
              <a:ext cx="1408161" cy="140816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4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8310939" y="7967173"/>
            <a:ext cx="724962" cy="910330"/>
          </a:xfrm>
          <a:prstGeom prst="rect">
            <a:avLst/>
          </a:prstGeom>
          <a:noFill/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9393741" y="8465632"/>
            <a:ext cx="7431219" cy="58477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9393741" y="7976943"/>
            <a:ext cx="7431219" cy="52322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797083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mbered list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588"/>
            <a:ext cx="6510634" cy="10286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88286" y="4348643"/>
            <a:ext cx="5334063" cy="1588127"/>
          </a:xfrm>
        </p:spPr>
        <p:txBody>
          <a:bodyPr anchor="ctr">
            <a:sp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2299F54-4AD2-1949-BDE7-B0B8A5739886}"/>
              </a:ext>
            </a:extLst>
          </p:cNvPr>
          <p:cNvGrpSpPr/>
          <p:nvPr userDrawn="1"/>
        </p:nvGrpSpPr>
        <p:grpSpPr>
          <a:xfrm>
            <a:off x="8290560" y="1076678"/>
            <a:ext cx="1052493" cy="1052493"/>
            <a:chOff x="9144000" y="1433513"/>
            <a:chExt cx="1408161" cy="1408161"/>
          </a:xfrm>
          <a:solidFill>
            <a:schemeClr val="tx2"/>
          </a:solidFill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D7C1AF2-6A98-304C-A00F-95965E38E896}"/>
                </a:ext>
              </a:extLst>
            </p:cNvPr>
            <p:cNvSpPr/>
            <p:nvPr userDrawn="1"/>
          </p:nvSpPr>
          <p:spPr>
            <a:xfrm>
              <a:off x="9144000" y="1433513"/>
              <a:ext cx="1408161" cy="140816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1C3C57E-CB94-9946-99E4-973F9E6BD6B0}"/>
                </a:ext>
              </a:extLst>
            </p:cNvPr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D347B093-DFDD-4A4C-9F87-45ECCFA7C2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3179" y="1147759"/>
            <a:ext cx="724962" cy="910330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65E3A23D-3F9F-F44B-8D5D-E87580CA55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35981" y="1646218"/>
            <a:ext cx="7228019" cy="58477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04CF16C1-EE7E-A34E-870D-F2BF00231C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35981" y="1157529"/>
            <a:ext cx="7228019" cy="52322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E718DAD-F2ED-7A41-A88E-DEBF975060E4}"/>
              </a:ext>
            </a:extLst>
          </p:cNvPr>
          <p:cNvGrpSpPr/>
          <p:nvPr userDrawn="1"/>
        </p:nvGrpSpPr>
        <p:grpSpPr>
          <a:xfrm>
            <a:off x="8290560" y="2781532"/>
            <a:ext cx="1052493" cy="1052493"/>
            <a:chOff x="9144000" y="1433513"/>
            <a:chExt cx="1408161" cy="1408161"/>
          </a:xfrm>
          <a:solidFill>
            <a:schemeClr val="tx2"/>
          </a:solidFill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729744B-B09D-B347-A590-416D2E6D53B6}"/>
                </a:ext>
              </a:extLst>
            </p:cNvPr>
            <p:cNvSpPr/>
            <p:nvPr userDrawn="1"/>
          </p:nvSpPr>
          <p:spPr>
            <a:xfrm>
              <a:off x="9144000" y="1433513"/>
              <a:ext cx="1408161" cy="140816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961F322-573F-C74A-99CF-39F8BD7F75DA}"/>
                </a:ext>
              </a:extLst>
            </p:cNvPr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DEA35720-BECF-EE40-B3D8-2657A6ED3B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3179" y="2852613"/>
            <a:ext cx="724962" cy="910330"/>
          </a:xfrm>
          <a:prstGeom prst="rect">
            <a:avLst/>
          </a:prstGeom>
          <a:noFill/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347BF389-6A21-B245-B9CC-8893BB7C06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35981" y="3351072"/>
            <a:ext cx="7228019" cy="58477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CE6E9441-5284-844F-9666-C9CCFF99F6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35981" y="2862383"/>
            <a:ext cx="7228019" cy="52322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F8ECDFB-4480-224E-BB20-07CF42FEEE75}"/>
              </a:ext>
            </a:extLst>
          </p:cNvPr>
          <p:cNvGrpSpPr/>
          <p:nvPr userDrawn="1"/>
        </p:nvGrpSpPr>
        <p:grpSpPr>
          <a:xfrm>
            <a:off x="8290560" y="4486385"/>
            <a:ext cx="1052493" cy="1052493"/>
            <a:chOff x="9144000" y="1433513"/>
            <a:chExt cx="1408161" cy="1408161"/>
          </a:xfrm>
          <a:solidFill>
            <a:schemeClr val="tx2"/>
          </a:solidFill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7544FCE-8443-6640-828D-5501D60853E2}"/>
                </a:ext>
              </a:extLst>
            </p:cNvPr>
            <p:cNvSpPr/>
            <p:nvPr userDrawn="1"/>
          </p:nvSpPr>
          <p:spPr>
            <a:xfrm>
              <a:off x="9144000" y="1433513"/>
              <a:ext cx="1408161" cy="140816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FABEB14-E40C-0D48-8DCC-F7D52310D721}"/>
                </a:ext>
              </a:extLst>
            </p:cNvPr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94BC97F6-A8D1-6B44-8B06-DD24DC0EF3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53179" y="4557466"/>
            <a:ext cx="724962" cy="910330"/>
          </a:xfrm>
          <a:prstGeom prst="rect">
            <a:avLst/>
          </a:prstGeom>
          <a:noFill/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53" name="Text Placeholder 5">
            <a:extLst>
              <a:ext uri="{FF2B5EF4-FFF2-40B4-BE49-F238E27FC236}">
                <a16:creationId xmlns:a16="http://schemas.microsoft.com/office/drawing/2014/main" id="{8FA353F2-6955-574A-AB95-96D891FD7E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35981" y="5055925"/>
            <a:ext cx="7228019" cy="58477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54" name="Text Placeholder 5">
            <a:extLst>
              <a:ext uri="{FF2B5EF4-FFF2-40B4-BE49-F238E27FC236}">
                <a16:creationId xmlns:a16="http://schemas.microsoft.com/office/drawing/2014/main" id="{CD029EDD-4264-9E4B-9240-096EEAE1C7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35981" y="4567236"/>
            <a:ext cx="7228019" cy="52322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C9D911A-3781-F24F-8EFA-6DDEC255D66D}"/>
              </a:ext>
            </a:extLst>
          </p:cNvPr>
          <p:cNvGrpSpPr/>
          <p:nvPr userDrawn="1"/>
        </p:nvGrpSpPr>
        <p:grpSpPr>
          <a:xfrm>
            <a:off x="8290560" y="6191238"/>
            <a:ext cx="1052493" cy="1052493"/>
            <a:chOff x="9144000" y="1433513"/>
            <a:chExt cx="1408161" cy="1408161"/>
          </a:xfrm>
          <a:solidFill>
            <a:schemeClr val="tx2"/>
          </a:solidFill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3AFF55C-D924-404A-B9E0-1D120FB46A42}"/>
                </a:ext>
              </a:extLst>
            </p:cNvPr>
            <p:cNvSpPr/>
            <p:nvPr userDrawn="1"/>
          </p:nvSpPr>
          <p:spPr>
            <a:xfrm>
              <a:off x="9144000" y="1433513"/>
              <a:ext cx="1408161" cy="140816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5822B741-94E6-4F49-90C4-B94B350FD885}"/>
                </a:ext>
              </a:extLst>
            </p:cNvPr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8" name="Text Placeholder 5">
            <a:extLst>
              <a:ext uri="{FF2B5EF4-FFF2-40B4-BE49-F238E27FC236}">
                <a16:creationId xmlns:a16="http://schemas.microsoft.com/office/drawing/2014/main" id="{6A7D40DE-69F0-564F-B2F0-8CC69954D9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53179" y="6262319"/>
            <a:ext cx="724962" cy="910330"/>
          </a:xfrm>
          <a:prstGeom prst="rect">
            <a:avLst/>
          </a:prstGeom>
          <a:noFill/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59" name="Text Placeholder 5">
            <a:extLst>
              <a:ext uri="{FF2B5EF4-FFF2-40B4-BE49-F238E27FC236}">
                <a16:creationId xmlns:a16="http://schemas.microsoft.com/office/drawing/2014/main" id="{93B28EBE-7472-3E43-95BA-AB79CD7276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535981" y="6760778"/>
            <a:ext cx="7228019" cy="58477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60" name="Text Placeholder 5">
            <a:extLst>
              <a:ext uri="{FF2B5EF4-FFF2-40B4-BE49-F238E27FC236}">
                <a16:creationId xmlns:a16="http://schemas.microsoft.com/office/drawing/2014/main" id="{76785A45-A52D-B649-879F-D963CC6B258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535981" y="6272089"/>
            <a:ext cx="7228019" cy="52322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B5E8D44-EC8B-8845-BF41-29A3BFFC2DC2}"/>
              </a:ext>
            </a:extLst>
          </p:cNvPr>
          <p:cNvGrpSpPr/>
          <p:nvPr userDrawn="1"/>
        </p:nvGrpSpPr>
        <p:grpSpPr>
          <a:xfrm>
            <a:off x="8290560" y="7896092"/>
            <a:ext cx="1052493" cy="1052493"/>
            <a:chOff x="9144000" y="1433513"/>
            <a:chExt cx="1408161" cy="1408161"/>
          </a:xfrm>
          <a:solidFill>
            <a:schemeClr val="tx2"/>
          </a:solidFill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44DBE162-9C34-E941-A3FC-B1335B134812}"/>
                </a:ext>
              </a:extLst>
            </p:cNvPr>
            <p:cNvSpPr/>
            <p:nvPr userDrawn="1"/>
          </p:nvSpPr>
          <p:spPr>
            <a:xfrm>
              <a:off x="9144000" y="1433513"/>
              <a:ext cx="1408161" cy="140816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D84EBF6-7699-8B40-ABA9-046F54291974}"/>
                </a:ext>
              </a:extLst>
            </p:cNvPr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7F11D3BA-18DC-4747-BE61-311282B2451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53179" y="7967173"/>
            <a:ext cx="724962" cy="910330"/>
          </a:xfrm>
          <a:prstGeom prst="rect">
            <a:avLst/>
          </a:prstGeom>
          <a:noFill/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DB93844A-DDD7-5F40-BDA0-D33EDC92A6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535981" y="8465632"/>
            <a:ext cx="7228019" cy="58477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66" name="Text Placeholder 5">
            <a:extLst>
              <a:ext uri="{FF2B5EF4-FFF2-40B4-BE49-F238E27FC236}">
                <a16:creationId xmlns:a16="http://schemas.microsoft.com/office/drawing/2014/main" id="{4D063FB1-2301-8E48-868B-ED9BD8276BB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35981" y="7976943"/>
            <a:ext cx="7228019" cy="52322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56631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588"/>
            <a:ext cx="6510634" cy="10286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88286" y="4348643"/>
            <a:ext cx="5334063" cy="1588127"/>
          </a:xfrm>
        </p:spPr>
        <p:txBody>
          <a:bodyPr anchor="ctr">
            <a:sp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673979" y="1732354"/>
            <a:ext cx="1052493" cy="1052493"/>
            <a:chOff x="9144000" y="1433513"/>
            <a:chExt cx="1408161" cy="1408161"/>
          </a:xfrm>
        </p:grpSpPr>
        <p:sp>
          <p:nvSpPr>
            <p:cNvPr id="7" name="Oval 6"/>
            <p:cNvSpPr/>
            <p:nvPr userDrawn="1"/>
          </p:nvSpPr>
          <p:spPr>
            <a:xfrm>
              <a:off x="9144000" y="1433513"/>
              <a:ext cx="1408161" cy="140816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836598" y="1803435"/>
            <a:ext cx="724962" cy="910330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919401" y="2368800"/>
            <a:ext cx="3127722" cy="58477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8919401" y="1382318"/>
            <a:ext cx="3127722" cy="954107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7673979" y="4641516"/>
            <a:ext cx="1052493" cy="1052493"/>
            <a:chOff x="9144000" y="1433513"/>
            <a:chExt cx="1408161" cy="1408161"/>
          </a:xfrm>
        </p:grpSpPr>
        <p:sp>
          <p:nvSpPr>
            <p:cNvPr id="14" name="Oval 13"/>
            <p:cNvSpPr/>
            <p:nvPr userDrawn="1"/>
          </p:nvSpPr>
          <p:spPr>
            <a:xfrm>
              <a:off x="9144000" y="1433513"/>
              <a:ext cx="1408161" cy="140816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7836598" y="4712597"/>
            <a:ext cx="724962" cy="910330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919401" y="5277962"/>
            <a:ext cx="3127722" cy="58477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919401" y="4291480"/>
            <a:ext cx="3127722" cy="954107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7673979" y="7550677"/>
            <a:ext cx="1052493" cy="1052493"/>
            <a:chOff x="9144000" y="1433513"/>
            <a:chExt cx="1408161" cy="1408161"/>
          </a:xfrm>
        </p:grpSpPr>
        <p:sp>
          <p:nvSpPr>
            <p:cNvPr id="20" name="Oval 19"/>
            <p:cNvSpPr/>
            <p:nvPr userDrawn="1"/>
          </p:nvSpPr>
          <p:spPr>
            <a:xfrm>
              <a:off x="9144000" y="1433513"/>
              <a:ext cx="1408161" cy="140816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7836598" y="7621758"/>
            <a:ext cx="724962" cy="910330"/>
          </a:xfrm>
          <a:prstGeom prst="rect">
            <a:avLst/>
          </a:prstGeom>
          <a:noFill/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919401" y="8187123"/>
            <a:ext cx="3127722" cy="58477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8919401" y="7200641"/>
            <a:ext cx="3127722" cy="954107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12511506" y="1732354"/>
            <a:ext cx="1052493" cy="1052493"/>
            <a:chOff x="9144000" y="1433513"/>
            <a:chExt cx="1408161" cy="1408161"/>
          </a:xfrm>
        </p:grpSpPr>
        <p:sp>
          <p:nvSpPr>
            <p:cNvPr id="38" name="Oval 37"/>
            <p:cNvSpPr/>
            <p:nvPr userDrawn="1"/>
          </p:nvSpPr>
          <p:spPr>
            <a:xfrm>
              <a:off x="9144000" y="1433513"/>
              <a:ext cx="1408161" cy="140816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0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2674125" y="1803435"/>
            <a:ext cx="724962" cy="910330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3756928" y="2368800"/>
            <a:ext cx="3127722" cy="58477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3756928" y="1382318"/>
            <a:ext cx="3127722" cy="954107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43" name="Group 42"/>
          <p:cNvGrpSpPr/>
          <p:nvPr userDrawn="1"/>
        </p:nvGrpSpPr>
        <p:grpSpPr>
          <a:xfrm>
            <a:off x="12511506" y="4641516"/>
            <a:ext cx="1052493" cy="1052493"/>
            <a:chOff x="9144000" y="1433513"/>
            <a:chExt cx="1408161" cy="1408161"/>
          </a:xfrm>
        </p:grpSpPr>
        <p:sp>
          <p:nvSpPr>
            <p:cNvPr id="44" name="Oval 43"/>
            <p:cNvSpPr/>
            <p:nvPr userDrawn="1"/>
          </p:nvSpPr>
          <p:spPr>
            <a:xfrm>
              <a:off x="9144000" y="1433513"/>
              <a:ext cx="1408161" cy="140816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6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2674125" y="4712597"/>
            <a:ext cx="724962" cy="910330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13756928" y="5277962"/>
            <a:ext cx="3127722" cy="58477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3756928" y="4291480"/>
            <a:ext cx="3127722" cy="954107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49" name="Group 48"/>
          <p:cNvGrpSpPr/>
          <p:nvPr userDrawn="1"/>
        </p:nvGrpSpPr>
        <p:grpSpPr>
          <a:xfrm>
            <a:off x="12511506" y="7550677"/>
            <a:ext cx="1052493" cy="1052493"/>
            <a:chOff x="9144000" y="1433513"/>
            <a:chExt cx="1408161" cy="1408161"/>
          </a:xfrm>
        </p:grpSpPr>
        <p:sp>
          <p:nvSpPr>
            <p:cNvPr id="50" name="Oval 49"/>
            <p:cNvSpPr/>
            <p:nvPr userDrawn="1"/>
          </p:nvSpPr>
          <p:spPr>
            <a:xfrm>
              <a:off x="9144000" y="1433513"/>
              <a:ext cx="1408161" cy="140816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2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12674125" y="7621758"/>
            <a:ext cx="724962" cy="910330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13756928" y="8187123"/>
            <a:ext cx="3127722" cy="58477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13756928" y="7200641"/>
            <a:ext cx="3127722" cy="954107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0500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mbered list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588"/>
            <a:ext cx="6510634" cy="102862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88286" y="4348643"/>
            <a:ext cx="5334063" cy="1588127"/>
          </a:xfrm>
        </p:spPr>
        <p:txBody>
          <a:bodyPr anchor="ctr">
            <a:sp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647B88E-BD31-434F-A988-BAA02A5F5C18}"/>
              </a:ext>
            </a:extLst>
          </p:cNvPr>
          <p:cNvGrpSpPr/>
          <p:nvPr userDrawn="1"/>
        </p:nvGrpSpPr>
        <p:grpSpPr>
          <a:xfrm>
            <a:off x="7673979" y="1732354"/>
            <a:ext cx="1052493" cy="1052493"/>
            <a:chOff x="9144000" y="1433513"/>
            <a:chExt cx="1408161" cy="1408161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B6A50C3-0FDC-1C4A-BF75-C1E42E73A5A4}"/>
                </a:ext>
              </a:extLst>
            </p:cNvPr>
            <p:cNvSpPr/>
            <p:nvPr userDrawn="1"/>
          </p:nvSpPr>
          <p:spPr>
            <a:xfrm>
              <a:off x="9144000" y="1433513"/>
              <a:ext cx="1408161" cy="140816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FE0986F-719B-B842-9AB5-16B237A22C1E}"/>
                </a:ext>
              </a:extLst>
            </p:cNvPr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8" name="Text Placeholder 5">
            <a:extLst>
              <a:ext uri="{FF2B5EF4-FFF2-40B4-BE49-F238E27FC236}">
                <a16:creationId xmlns:a16="http://schemas.microsoft.com/office/drawing/2014/main" id="{50562CF6-2D27-3247-9A46-95971E17BC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6598" y="1803435"/>
            <a:ext cx="724962" cy="910330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59" name="Text Placeholder 5">
            <a:extLst>
              <a:ext uri="{FF2B5EF4-FFF2-40B4-BE49-F238E27FC236}">
                <a16:creationId xmlns:a16="http://schemas.microsoft.com/office/drawing/2014/main" id="{4D6C4EA6-1AB9-6941-8F83-E8109C72B4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19401" y="2368800"/>
            <a:ext cx="3127722" cy="58477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Text Placeholder 5">
            <a:extLst>
              <a:ext uri="{FF2B5EF4-FFF2-40B4-BE49-F238E27FC236}">
                <a16:creationId xmlns:a16="http://schemas.microsoft.com/office/drawing/2014/main" id="{C24D08CA-8362-E540-8146-5CC1595CDA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19401" y="1382318"/>
            <a:ext cx="3127722" cy="954107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1D44FEA-8A42-F141-A14E-7ECF3DE31FAA}"/>
              </a:ext>
            </a:extLst>
          </p:cNvPr>
          <p:cNvGrpSpPr/>
          <p:nvPr userDrawn="1"/>
        </p:nvGrpSpPr>
        <p:grpSpPr>
          <a:xfrm>
            <a:off x="7673979" y="4641516"/>
            <a:ext cx="1052493" cy="1052493"/>
            <a:chOff x="9144000" y="1433513"/>
            <a:chExt cx="1408161" cy="1408161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BE782355-7440-3745-8FCC-6666742939E8}"/>
                </a:ext>
              </a:extLst>
            </p:cNvPr>
            <p:cNvSpPr/>
            <p:nvPr userDrawn="1"/>
          </p:nvSpPr>
          <p:spPr>
            <a:xfrm>
              <a:off x="9144000" y="1433513"/>
              <a:ext cx="1408161" cy="140816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38E0376-ECE4-6D48-9D03-59EC8728AD96}"/>
                </a:ext>
              </a:extLst>
            </p:cNvPr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63D23766-D3A2-3042-A724-B14BE4345A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36598" y="4712597"/>
            <a:ext cx="724962" cy="910330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6AF32022-3813-3245-A229-A89DC6D5D6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19401" y="5277962"/>
            <a:ext cx="3127722" cy="58477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6" name="Text Placeholder 5">
            <a:extLst>
              <a:ext uri="{FF2B5EF4-FFF2-40B4-BE49-F238E27FC236}">
                <a16:creationId xmlns:a16="http://schemas.microsoft.com/office/drawing/2014/main" id="{5DEB8EA2-5B46-694A-99D2-04E52298AC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19401" y="4291480"/>
            <a:ext cx="3127722" cy="954107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B7DDFA3-55F1-D940-BAE6-F463D563D88F}"/>
              </a:ext>
            </a:extLst>
          </p:cNvPr>
          <p:cNvGrpSpPr/>
          <p:nvPr userDrawn="1"/>
        </p:nvGrpSpPr>
        <p:grpSpPr>
          <a:xfrm>
            <a:off x="7673979" y="7550677"/>
            <a:ext cx="1052493" cy="1052493"/>
            <a:chOff x="9144000" y="1433513"/>
            <a:chExt cx="1408161" cy="1408161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201AC69-781A-D04C-BB86-ED3E304F1EC1}"/>
                </a:ext>
              </a:extLst>
            </p:cNvPr>
            <p:cNvSpPr/>
            <p:nvPr userDrawn="1"/>
          </p:nvSpPr>
          <p:spPr>
            <a:xfrm>
              <a:off x="9144000" y="1433513"/>
              <a:ext cx="1408161" cy="140816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248C4C6-0A70-F140-89B2-C4BFD245FB7D}"/>
                </a:ext>
              </a:extLst>
            </p:cNvPr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0" name="Text Placeholder 5">
            <a:extLst>
              <a:ext uri="{FF2B5EF4-FFF2-40B4-BE49-F238E27FC236}">
                <a16:creationId xmlns:a16="http://schemas.microsoft.com/office/drawing/2014/main" id="{E8FDF47D-B58F-094A-9A07-CB328223C0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36598" y="7621758"/>
            <a:ext cx="724962" cy="910330"/>
          </a:xfrm>
          <a:prstGeom prst="rect">
            <a:avLst/>
          </a:prstGeom>
          <a:noFill/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71" name="Text Placeholder 5">
            <a:extLst>
              <a:ext uri="{FF2B5EF4-FFF2-40B4-BE49-F238E27FC236}">
                <a16:creationId xmlns:a16="http://schemas.microsoft.com/office/drawing/2014/main" id="{82776E87-4080-FF4D-A883-0092C5437B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19401" y="8187123"/>
            <a:ext cx="3127722" cy="58477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2" name="Text Placeholder 5">
            <a:extLst>
              <a:ext uri="{FF2B5EF4-FFF2-40B4-BE49-F238E27FC236}">
                <a16:creationId xmlns:a16="http://schemas.microsoft.com/office/drawing/2014/main" id="{C06F23AE-BF8E-7D4B-A03D-C836BEB1C2E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19401" y="7200641"/>
            <a:ext cx="3127722" cy="954107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E6A27FF-594D-2342-9145-0AEBE8EDF4C2}"/>
              </a:ext>
            </a:extLst>
          </p:cNvPr>
          <p:cNvGrpSpPr/>
          <p:nvPr userDrawn="1"/>
        </p:nvGrpSpPr>
        <p:grpSpPr>
          <a:xfrm>
            <a:off x="12511506" y="1732354"/>
            <a:ext cx="1052493" cy="1052493"/>
            <a:chOff x="9144000" y="1433513"/>
            <a:chExt cx="1408161" cy="1408161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345A2A26-4256-8B4F-A505-4BC1CA250C58}"/>
                </a:ext>
              </a:extLst>
            </p:cNvPr>
            <p:cNvSpPr/>
            <p:nvPr userDrawn="1"/>
          </p:nvSpPr>
          <p:spPr>
            <a:xfrm>
              <a:off x="9144000" y="1433513"/>
              <a:ext cx="1408161" cy="140816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8F4B622-636E-9A44-BD4D-FB9E1EE036A9}"/>
                </a:ext>
              </a:extLst>
            </p:cNvPr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6" name="Text Placeholder 5">
            <a:extLst>
              <a:ext uri="{FF2B5EF4-FFF2-40B4-BE49-F238E27FC236}">
                <a16:creationId xmlns:a16="http://schemas.microsoft.com/office/drawing/2014/main" id="{063BC266-C224-9C4E-8405-4CEFE08E78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674125" y="1803435"/>
            <a:ext cx="724962" cy="910330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77" name="Text Placeholder 5">
            <a:extLst>
              <a:ext uri="{FF2B5EF4-FFF2-40B4-BE49-F238E27FC236}">
                <a16:creationId xmlns:a16="http://schemas.microsoft.com/office/drawing/2014/main" id="{3706EB7A-6515-E34A-9073-697034A790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756928" y="2368800"/>
            <a:ext cx="3127722" cy="58477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8" name="Text Placeholder 5">
            <a:extLst>
              <a:ext uri="{FF2B5EF4-FFF2-40B4-BE49-F238E27FC236}">
                <a16:creationId xmlns:a16="http://schemas.microsoft.com/office/drawing/2014/main" id="{E0A30D22-14CE-7D40-B653-933B88E64E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756928" y="1382318"/>
            <a:ext cx="3127722" cy="954107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D04BB37-008A-6B4F-BE72-958511BD50C7}"/>
              </a:ext>
            </a:extLst>
          </p:cNvPr>
          <p:cNvGrpSpPr/>
          <p:nvPr userDrawn="1"/>
        </p:nvGrpSpPr>
        <p:grpSpPr>
          <a:xfrm>
            <a:off x="12511506" y="4641516"/>
            <a:ext cx="1052493" cy="1052493"/>
            <a:chOff x="9144000" y="1433513"/>
            <a:chExt cx="1408161" cy="1408161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43562534-B73C-4546-A19E-70750509B4C9}"/>
                </a:ext>
              </a:extLst>
            </p:cNvPr>
            <p:cNvSpPr/>
            <p:nvPr userDrawn="1"/>
          </p:nvSpPr>
          <p:spPr>
            <a:xfrm>
              <a:off x="9144000" y="1433513"/>
              <a:ext cx="1408161" cy="140816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3B10FAE3-3225-5A4B-A96F-0EA58F069466}"/>
                </a:ext>
              </a:extLst>
            </p:cNvPr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2" name="Text Placeholder 5">
            <a:extLst>
              <a:ext uri="{FF2B5EF4-FFF2-40B4-BE49-F238E27FC236}">
                <a16:creationId xmlns:a16="http://schemas.microsoft.com/office/drawing/2014/main" id="{955B88AE-D9DC-A142-92B9-BD8FD47221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674125" y="4712597"/>
            <a:ext cx="724962" cy="910330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3" name="Text Placeholder 5">
            <a:extLst>
              <a:ext uri="{FF2B5EF4-FFF2-40B4-BE49-F238E27FC236}">
                <a16:creationId xmlns:a16="http://schemas.microsoft.com/office/drawing/2014/main" id="{C0530B16-91A0-E448-BFB9-C0892D44358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756928" y="5277962"/>
            <a:ext cx="3127722" cy="58477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4" name="Text Placeholder 5">
            <a:extLst>
              <a:ext uri="{FF2B5EF4-FFF2-40B4-BE49-F238E27FC236}">
                <a16:creationId xmlns:a16="http://schemas.microsoft.com/office/drawing/2014/main" id="{DEEAB10F-808C-BE44-9EEC-0870A99DC4F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756928" y="4291480"/>
            <a:ext cx="3127722" cy="954107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B0D2835-FA53-0845-8278-1FA097939D5C}"/>
              </a:ext>
            </a:extLst>
          </p:cNvPr>
          <p:cNvGrpSpPr/>
          <p:nvPr userDrawn="1"/>
        </p:nvGrpSpPr>
        <p:grpSpPr>
          <a:xfrm>
            <a:off x="12511506" y="7550677"/>
            <a:ext cx="1052493" cy="1052493"/>
            <a:chOff x="9144000" y="1433513"/>
            <a:chExt cx="1408161" cy="1408161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190A26-F816-FA4E-A13D-3B70B7444C5B}"/>
                </a:ext>
              </a:extLst>
            </p:cNvPr>
            <p:cNvSpPr/>
            <p:nvPr userDrawn="1"/>
          </p:nvSpPr>
          <p:spPr>
            <a:xfrm>
              <a:off x="9144000" y="1433513"/>
              <a:ext cx="1408161" cy="140816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F5963233-642E-344F-BB87-EDF12F2F9A90}"/>
                </a:ext>
              </a:extLst>
            </p:cNvPr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8" name="Text Placeholder 5">
            <a:extLst>
              <a:ext uri="{FF2B5EF4-FFF2-40B4-BE49-F238E27FC236}">
                <a16:creationId xmlns:a16="http://schemas.microsoft.com/office/drawing/2014/main" id="{C237314B-1AF1-6241-BADA-B59CA445651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674125" y="7621758"/>
            <a:ext cx="724962" cy="910330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9" name="Text Placeholder 5">
            <a:extLst>
              <a:ext uri="{FF2B5EF4-FFF2-40B4-BE49-F238E27FC236}">
                <a16:creationId xmlns:a16="http://schemas.microsoft.com/office/drawing/2014/main" id="{616C11EC-C699-E14B-AE7A-3E2FA247C7E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756928" y="8187123"/>
            <a:ext cx="3127722" cy="58477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0" name="Text Placeholder 5">
            <a:extLst>
              <a:ext uri="{FF2B5EF4-FFF2-40B4-BE49-F238E27FC236}">
                <a16:creationId xmlns:a16="http://schemas.microsoft.com/office/drawing/2014/main" id="{50D3CB6A-DDAE-C94A-AEF6-EB70E35BBE2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3756928" y="7200641"/>
            <a:ext cx="3127722" cy="954107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067577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mbered list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588"/>
            <a:ext cx="6510634" cy="10286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88286" y="4348643"/>
            <a:ext cx="5334063" cy="1588127"/>
          </a:xfrm>
        </p:spPr>
        <p:txBody>
          <a:bodyPr anchor="ctr">
            <a:sp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08BCDCB-B2C5-7944-8C82-63754FA26D64}"/>
              </a:ext>
            </a:extLst>
          </p:cNvPr>
          <p:cNvGrpSpPr/>
          <p:nvPr userDrawn="1"/>
        </p:nvGrpSpPr>
        <p:grpSpPr>
          <a:xfrm>
            <a:off x="7673979" y="1732354"/>
            <a:ext cx="1052493" cy="1052493"/>
            <a:chOff x="9144000" y="1433513"/>
            <a:chExt cx="1408161" cy="1408161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8EB91DF-A9D6-6945-9744-2EE37E02BDDE}"/>
                </a:ext>
              </a:extLst>
            </p:cNvPr>
            <p:cNvSpPr/>
            <p:nvPr userDrawn="1"/>
          </p:nvSpPr>
          <p:spPr>
            <a:xfrm>
              <a:off x="9144000" y="1433513"/>
              <a:ext cx="1408161" cy="140816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FADD8A2-920C-4243-84E9-C539B229257D}"/>
                </a:ext>
              </a:extLst>
            </p:cNvPr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8" name="Text Placeholder 5">
            <a:extLst>
              <a:ext uri="{FF2B5EF4-FFF2-40B4-BE49-F238E27FC236}">
                <a16:creationId xmlns:a16="http://schemas.microsoft.com/office/drawing/2014/main" id="{D579FF66-16E2-C148-9C1A-21C0E5E0B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6598" y="1803435"/>
            <a:ext cx="724962" cy="910330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59" name="Text Placeholder 5">
            <a:extLst>
              <a:ext uri="{FF2B5EF4-FFF2-40B4-BE49-F238E27FC236}">
                <a16:creationId xmlns:a16="http://schemas.microsoft.com/office/drawing/2014/main" id="{DAC5F22B-92B1-DA40-90A0-2236D5EE84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19401" y="2368800"/>
            <a:ext cx="3127722" cy="58477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Text Placeholder 5">
            <a:extLst>
              <a:ext uri="{FF2B5EF4-FFF2-40B4-BE49-F238E27FC236}">
                <a16:creationId xmlns:a16="http://schemas.microsoft.com/office/drawing/2014/main" id="{4E30A391-A7C6-794A-8C10-89496053D0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19401" y="1382318"/>
            <a:ext cx="3127722" cy="954107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67ACCA9-97F9-694E-B2AB-BA8A6C8EBAC3}"/>
              </a:ext>
            </a:extLst>
          </p:cNvPr>
          <p:cNvGrpSpPr/>
          <p:nvPr userDrawn="1"/>
        </p:nvGrpSpPr>
        <p:grpSpPr>
          <a:xfrm>
            <a:off x="7673979" y="4641516"/>
            <a:ext cx="1052493" cy="1052493"/>
            <a:chOff x="9144000" y="1433513"/>
            <a:chExt cx="1408161" cy="1408161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71D2D0C0-E5C9-F04A-917B-DB46DC7CD988}"/>
                </a:ext>
              </a:extLst>
            </p:cNvPr>
            <p:cNvSpPr/>
            <p:nvPr userDrawn="1"/>
          </p:nvSpPr>
          <p:spPr>
            <a:xfrm>
              <a:off x="9144000" y="1433513"/>
              <a:ext cx="1408161" cy="140816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7254EAB-9596-CA40-BF7A-4DF46E0F1FB4}"/>
                </a:ext>
              </a:extLst>
            </p:cNvPr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FD282C89-0701-D244-A03A-58D60A8BB6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36598" y="4712597"/>
            <a:ext cx="724962" cy="910330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33F91573-F1CC-4A47-9877-1F3873706B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19401" y="5277962"/>
            <a:ext cx="3127722" cy="58477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6" name="Text Placeholder 5">
            <a:extLst>
              <a:ext uri="{FF2B5EF4-FFF2-40B4-BE49-F238E27FC236}">
                <a16:creationId xmlns:a16="http://schemas.microsoft.com/office/drawing/2014/main" id="{D699EF6D-C3FB-2A4C-B223-E3C4A7D036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19401" y="4291480"/>
            <a:ext cx="3127722" cy="954107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339C8C9-E9DB-7942-9D96-4D874B81CBD9}"/>
              </a:ext>
            </a:extLst>
          </p:cNvPr>
          <p:cNvGrpSpPr/>
          <p:nvPr userDrawn="1"/>
        </p:nvGrpSpPr>
        <p:grpSpPr>
          <a:xfrm>
            <a:off x="7673979" y="7550677"/>
            <a:ext cx="1052493" cy="1052493"/>
            <a:chOff x="9144000" y="1433513"/>
            <a:chExt cx="1408161" cy="1408161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D8901BB-2870-F746-814E-C1CC49386A02}"/>
                </a:ext>
              </a:extLst>
            </p:cNvPr>
            <p:cNvSpPr/>
            <p:nvPr userDrawn="1"/>
          </p:nvSpPr>
          <p:spPr>
            <a:xfrm>
              <a:off x="9144000" y="1433513"/>
              <a:ext cx="1408161" cy="140816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210D1D1D-11E6-B345-9C48-FBCFC02DE3DF}"/>
                </a:ext>
              </a:extLst>
            </p:cNvPr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0" name="Text Placeholder 5">
            <a:extLst>
              <a:ext uri="{FF2B5EF4-FFF2-40B4-BE49-F238E27FC236}">
                <a16:creationId xmlns:a16="http://schemas.microsoft.com/office/drawing/2014/main" id="{FE6DACCA-3C44-574B-89C1-C2B710BE36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36598" y="7621758"/>
            <a:ext cx="724962" cy="910330"/>
          </a:xfrm>
          <a:prstGeom prst="rect">
            <a:avLst/>
          </a:prstGeom>
          <a:noFill/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71" name="Text Placeholder 5">
            <a:extLst>
              <a:ext uri="{FF2B5EF4-FFF2-40B4-BE49-F238E27FC236}">
                <a16:creationId xmlns:a16="http://schemas.microsoft.com/office/drawing/2014/main" id="{89288AD7-6347-AE49-8777-7FFE9D3459C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19401" y="8187123"/>
            <a:ext cx="3127722" cy="58477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2" name="Text Placeholder 5">
            <a:extLst>
              <a:ext uri="{FF2B5EF4-FFF2-40B4-BE49-F238E27FC236}">
                <a16:creationId xmlns:a16="http://schemas.microsoft.com/office/drawing/2014/main" id="{F6C306C5-EA83-284C-978D-3A2FDA7105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19401" y="7200641"/>
            <a:ext cx="3127722" cy="954107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91F70A1-CD84-5842-BA0C-70807630E123}"/>
              </a:ext>
            </a:extLst>
          </p:cNvPr>
          <p:cNvGrpSpPr/>
          <p:nvPr userDrawn="1"/>
        </p:nvGrpSpPr>
        <p:grpSpPr>
          <a:xfrm>
            <a:off x="12511506" y="1732354"/>
            <a:ext cx="1052493" cy="1052493"/>
            <a:chOff x="9144000" y="1433513"/>
            <a:chExt cx="1408161" cy="1408161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437C8B21-DB7A-FE45-A981-A33FF7006135}"/>
                </a:ext>
              </a:extLst>
            </p:cNvPr>
            <p:cNvSpPr/>
            <p:nvPr userDrawn="1"/>
          </p:nvSpPr>
          <p:spPr>
            <a:xfrm>
              <a:off x="9144000" y="1433513"/>
              <a:ext cx="1408161" cy="140816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8640101-DCDB-C94D-A5AC-C3D6942D7CE9}"/>
                </a:ext>
              </a:extLst>
            </p:cNvPr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6" name="Text Placeholder 5">
            <a:extLst>
              <a:ext uri="{FF2B5EF4-FFF2-40B4-BE49-F238E27FC236}">
                <a16:creationId xmlns:a16="http://schemas.microsoft.com/office/drawing/2014/main" id="{745518FC-BD90-164C-8158-EE408BB497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674125" y="1803435"/>
            <a:ext cx="724962" cy="910330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77" name="Text Placeholder 5">
            <a:extLst>
              <a:ext uri="{FF2B5EF4-FFF2-40B4-BE49-F238E27FC236}">
                <a16:creationId xmlns:a16="http://schemas.microsoft.com/office/drawing/2014/main" id="{EBC5F8C7-A77A-1541-BC36-5C363E5FCFB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756928" y="2368800"/>
            <a:ext cx="3127722" cy="58477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8" name="Text Placeholder 5">
            <a:extLst>
              <a:ext uri="{FF2B5EF4-FFF2-40B4-BE49-F238E27FC236}">
                <a16:creationId xmlns:a16="http://schemas.microsoft.com/office/drawing/2014/main" id="{74C7C24E-506E-A541-B4BD-B1A71610AF5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756928" y="1382318"/>
            <a:ext cx="3127722" cy="954107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3A0F543-B488-C345-95F0-6D392FCD20F5}"/>
              </a:ext>
            </a:extLst>
          </p:cNvPr>
          <p:cNvGrpSpPr/>
          <p:nvPr userDrawn="1"/>
        </p:nvGrpSpPr>
        <p:grpSpPr>
          <a:xfrm>
            <a:off x="12511506" y="4641516"/>
            <a:ext cx="1052493" cy="1052493"/>
            <a:chOff x="9144000" y="1433513"/>
            <a:chExt cx="1408161" cy="1408161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8862D1D2-FA6D-3441-BE0B-ED6165C1D665}"/>
                </a:ext>
              </a:extLst>
            </p:cNvPr>
            <p:cNvSpPr/>
            <p:nvPr userDrawn="1"/>
          </p:nvSpPr>
          <p:spPr>
            <a:xfrm>
              <a:off x="9144000" y="1433513"/>
              <a:ext cx="1408161" cy="140816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7D00FE22-9720-7244-B4E0-5625611CF2F8}"/>
                </a:ext>
              </a:extLst>
            </p:cNvPr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2" name="Text Placeholder 5">
            <a:extLst>
              <a:ext uri="{FF2B5EF4-FFF2-40B4-BE49-F238E27FC236}">
                <a16:creationId xmlns:a16="http://schemas.microsoft.com/office/drawing/2014/main" id="{BD5BB51F-6DBF-EA4D-A9F7-0AB83D7526E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674125" y="4712597"/>
            <a:ext cx="724962" cy="910330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3" name="Text Placeholder 5">
            <a:extLst>
              <a:ext uri="{FF2B5EF4-FFF2-40B4-BE49-F238E27FC236}">
                <a16:creationId xmlns:a16="http://schemas.microsoft.com/office/drawing/2014/main" id="{C44F9E60-CCA6-0F4A-9DC0-54AF0FF394F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756928" y="5277962"/>
            <a:ext cx="3127722" cy="58477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4" name="Text Placeholder 5">
            <a:extLst>
              <a:ext uri="{FF2B5EF4-FFF2-40B4-BE49-F238E27FC236}">
                <a16:creationId xmlns:a16="http://schemas.microsoft.com/office/drawing/2014/main" id="{DA78A3E0-D462-9A49-92FA-0C131471090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756928" y="4291480"/>
            <a:ext cx="3127722" cy="954107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CED7BCA-10CA-8E42-9E99-CEB1C421EFDA}"/>
              </a:ext>
            </a:extLst>
          </p:cNvPr>
          <p:cNvGrpSpPr/>
          <p:nvPr userDrawn="1"/>
        </p:nvGrpSpPr>
        <p:grpSpPr>
          <a:xfrm>
            <a:off x="12511506" y="7550677"/>
            <a:ext cx="1052493" cy="1052493"/>
            <a:chOff x="9144000" y="1433513"/>
            <a:chExt cx="1408161" cy="1408161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60E3CD5A-AAA5-B343-AA6D-92A46D575C1E}"/>
                </a:ext>
              </a:extLst>
            </p:cNvPr>
            <p:cNvSpPr/>
            <p:nvPr userDrawn="1"/>
          </p:nvSpPr>
          <p:spPr>
            <a:xfrm>
              <a:off x="9144000" y="1433513"/>
              <a:ext cx="1408161" cy="140816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E4D25797-49B9-4948-BA15-33E2844A05AB}"/>
                </a:ext>
              </a:extLst>
            </p:cNvPr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8" name="Text Placeholder 5">
            <a:extLst>
              <a:ext uri="{FF2B5EF4-FFF2-40B4-BE49-F238E27FC236}">
                <a16:creationId xmlns:a16="http://schemas.microsoft.com/office/drawing/2014/main" id="{6BBD1E3A-BB6E-A944-9664-9276E900541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674125" y="7621758"/>
            <a:ext cx="724962" cy="910330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9" name="Text Placeholder 5">
            <a:extLst>
              <a:ext uri="{FF2B5EF4-FFF2-40B4-BE49-F238E27FC236}">
                <a16:creationId xmlns:a16="http://schemas.microsoft.com/office/drawing/2014/main" id="{1FC28555-462A-CF41-8E11-7BCC988CC25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756928" y="8187123"/>
            <a:ext cx="3127722" cy="58477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0" name="Text Placeholder 5">
            <a:extLst>
              <a:ext uri="{FF2B5EF4-FFF2-40B4-BE49-F238E27FC236}">
                <a16:creationId xmlns:a16="http://schemas.microsoft.com/office/drawing/2014/main" id="{426BFBF5-E9CC-8449-B476-C04C15BAB7C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3756928" y="7200641"/>
            <a:ext cx="3127722" cy="954107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05534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588"/>
            <a:ext cx="5438274" cy="10286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8916" y="3973503"/>
            <a:ext cx="4728410" cy="2336024"/>
          </a:xfrm>
        </p:spPr>
        <p:txBody>
          <a:bodyPr anchor="ctr">
            <a:sp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725655" y="1270195"/>
            <a:ext cx="10142619" cy="92333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5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B306BE8-2630-F444-B259-50474ABACB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5655" y="2399992"/>
            <a:ext cx="10142619" cy="138396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2"/>
              </a:buClr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 marL="1714271" indent="-342854">
              <a:buClr>
                <a:schemeClr val="tx2"/>
              </a:buClr>
              <a:buSzPct val="100000"/>
              <a:buFont typeface="Apple Symbols" panose="02000000000000000000" pitchFamily="2" charset="-79"/>
              <a:buChar char="⎼"/>
              <a:defRPr sz="2400">
                <a:solidFill>
                  <a:schemeClr val="bg2">
                    <a:lumMod val="10000"/>
                  </a:schemeClr>
                </a:solidFill>
              </a:defRPr>
            </a:lvl3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06197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588"/>
            <a:ext cx="5438274" cy="102862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8916" y="3973502"/>
            <a:ext cx="4728410" cy="2336024"/>
          </a:xfrm>
        </p:spPr>
        <p:txBody>
          <a:bodyPr anchor="ctr">
            <a:sp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725655" y="1270195"/>
            <a:ext cx="10142619" cy="92333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5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E5B42BE-2A13-9C48-A4B8-ACF81B3678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5655" y="2399992"/>
            <a:ext cx="10142619" cy="138396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2"/>
              </a:buClr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 marL="1714271" indent="-342854">
              <a:buClr>
                <a:schemeClr val="tx2"/>
              </a:buClr>
              <a:buSzPct val="100000"/>
              <a:buFont typeface="Apple Symbols" panose="02000000000000000000" pitchFamily="2" charset="-79"/>
              <a:buChar char="⎼"/>
              <a:defRPr sz="2400">
                <a:solidFill>
                  <a:schemeClr val="bg2">
                    <a:lumMod val="10000"/>
                  </a:schemeClr>
                </a:solidFill>
              </a:defRPr>
            </a:lvl3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815294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588"/>
            <a:ext cx="5438274" cy="102862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8916" y="3973502"/>
            <a:ext cx="4728410" cy="2336024"/>
          </a:xfrm>
        </p:spPr>
        <p:txBody>
          <a:bodyPr anchor="ctr">
            <a:sp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725655" y="1270195"/>
            <a:ext cx="10142619" cy="92333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54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8AF9C61-7361-0D4C-9360-09C51C4010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5655" y="2399992"/>
            <a:ext cx="10142619" cy="138396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2"/>
              </a:buClr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 marL="1714271" indent="-342854">
              <a:buClr>
                <a:schemeClr val="tx2"/>
              </a:buClr>
              <a:buSzPct val="100000"/>
              <a:buFont typeface="Apple Symbols" panose="02000000000000000000" pitchFamily="2" charset="-79"/>
              <a:buChar char="⎼"/>
              <a:defRPr sz="2400">
                <a:solidFill>
                  <a:schemeClr val="bg2">
                    <a:lumMod val="10000"/>
                  </a:schemeClr>
                </a:solidFill>
              </a:defRPr>
            </a:lvl3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87693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77496" y="1131898"/>
            <a:ext cx="16763011" cy="840230"/>
          </a:xfrm>
        </p:spPr>
        <p:txBody>
          <a:bodyPr wrap="square" anchor="ctr">
            <a:spAutoFit/>
          </a:bodyPr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Agenda Slide title (Arial Bold, 54 point)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381176" y="3650940"/>
            <a:ext cx="7249868" cy="58477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Subject 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381176" y="3162251"/>
            <a:ext cx="7249869" cy="52322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10 AM – Noon 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381176" y="5891042"/>
            <a:ext cx="7249868" cy="58477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Subject goes here</a:t>
            </a:r>
            <a:endParaRPr kumimoji="1" lang="ja-JP" alt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1381176" y="5402353"/>
            <a:ext cx="7249869" cy="52322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Time goes here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381176" y="8131143"/>
            <a:ext cx="7249868" cy="58477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Subject goes here</a:t>
            </a:r>
            <a:endParaRPr kumimoji="1" lang="ja-JP" alt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381176" y="7642454"/>
            <a:ext cx="7249869" cy="52322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Time goes here</a:t>
            </a:r>
            <a:endParaRPr kumimoji="1" lang="ja-JP" altLang="en-US" dirty="0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0300049" y="3650940"/>
            <a:ext cx="6606775" cy="58477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Subject goes here</a:t>
            </a:r>
            <a:endParaRPr kumimoji="1" lang="ja-JP" altLang="en-US" dirty="0"/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0300050" y="3162251"/>
            <a:ext cx="6606776" cy="52322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Time goes here</a:t>
            </a:r>
            <a:endParaRPr kumimoji="1" lang="ja-JP" altLang="en-US" dirty="0"/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10300049" y="5891042"/>
            <a:ext cx="6606775" cy="58477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Subject goes here</a:t>
            </a:r>
            <a:endParaRPr kumimoji="1" lang="ja-JP" altLang="en-US" dirty="0"/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0300050" y="5402353"/>
            <a:ext cx="6606776" cy="52322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Time goes here</a:t>
            </a:r>
            <a:endParaRPr kumimoji="1" lang="ja-JP" altLang="en-US" dirty="0"/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10300049" y="8131143"/>
            <a:ext cx="6606775" cy="58477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Subject goes here</a:t>
            </a:r>
            <a:endParaRPr kumimoji="1" lang="ja-JP" altLang="en-US" dirty="0"/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10300050" y="7642454"/>
            <a:ext cx="6606776" cy="52322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Time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0205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588"/>
            <a:ext cx="5438274" cy="10286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8916" y="3973502"/>
            <a:ext cx="4728410" cy="2336024"/>
          </a:xfrm>
        </p:spPr>
        <p:txBody>
          <a:bodyPr anchor="ctr">
            <a:sp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725655" y="1270195"/>
            <a:ext cx="10142619" cy="92333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54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75E1CDD-B629-D34F-920F-3EA5D9CF7D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5655" y="2399992"/>
            <a:ext cx="10142619" cy="138396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2"/>
              </a:buClr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 marL="1714271" indent="-342854">
              <a:buClr>
                <a:schemeClr val="tx2"/>
              </a:buClr>
              <a:buSzPct val="100000"/>
              <a:buFont typeface="Apple Symbols" panose="02000000000000000000" pitchFamily="2" charset="-79"/>
              <a:buChar char="⎼"/>
              <a:defRPr sz="2400">
                <a:solidFill>
                  <a:schemeClr val="bg2">
                    <a:lumMod val="10000"/>
                  </a:schemeClr>
                </a:solidFill>
              </a:defRPr>
            </a:lvl3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453539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588"/>
            <a:ext cx="9144000" cy="10286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403870" y="4347849"/>
            <a:ext cx="6100016" cy="1588127"/>
          </a:xfrm>
        </p:spPr>
        <p:txBody>
          <a:bodyPr anchor="ctr">
            <a:sp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1169650" y="3342696"/>
            <a:ext cx="5175250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74F3B13-81D2-9846-8871-176D319205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69651" y="4066559"/>
            <a:ext cx="5175250" cy="182716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2"/>
              </a:buClr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 marL="1714271" indent="-342854">
              <a:buClr>
                <a:schemeClr val="tx2"/>
              </a:buClr>
              <a:buSzPct val="100000"/>
              <a:buFont typeface="Apple Symbols" panose="02000000000000000000" pitchFamily="2" charset="-79"/>
              <a:buChar char="⎼"/>
              <a:defRPr sz="2400">
                <a:solidFill>
                  <a:schemeClr val="bg2">
                    <a:lumMod val="10000"/>
                  </a:schemeClr>
                </a:solidFill>
              </a:defRPr>
            </a:lvl3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200397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588"/>
            <a:ext cx="9144000" cy="102862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403870" y="4347849"/>
            <a:ext cx="6100016" cy="1588127"/>
          </a:xfrm>
        </p:spPr>
        <p:txBody>
          <a:bodyPr anchor="ctr">
            <a:sp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1169650" y="3342696"/>
            <a:ext cx="5175250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8D3F106-3252-CA49-B23B-A433CA750D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69651" y="4066559"/>
            <a:ext cx="5175250" cy="182716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2"/>
              </a:buClr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 marL="1714271" indent="-342854">
              <a:buClr>
                <a:schemeClr val="tx2"/>
              </a:buClr>
              <a:buSzPct val="100000"/>
              <a:buFont typeface="Apple Symbols" panose="02000000000000000000" pitchFamily="2" charset="-79"/>
              <a:buChar char="⎼"/>
              <a:defRPr sz="2400">
                <a:solidFill>
                  <a:schemeClr val="bg2">
                    <a:lumMod val="10000"/>
                  </a:schemeClr>
                </a:solidFill>
              </a:defRPr>
            </a:lvl3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84288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588"/>
            <a:ext cx="9144000" cy="10286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403870" y="4347849"/>
            <a:ext cx="6100016" cy="1588127"/>
          </a:xfrm>
        </p:spPr>
        <p:txBody>
          <a:bodyPr anchor="ctr">
            <a:sp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1169650" y="3342696"/>
            <a:ext cx="5175250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7C85B78-3EEA-CE41-B95F-C277BDB5DB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69651" y="4066559"/>
            <a:ext cx="5175250" cy="182716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2"/>
              </a:buClr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 marL="1714271" indent="-342854">
              <a:buClr>
                <a:schemeClr val="tx2"/>
              </a:buClr>
              <a:buSzPct val="100000"/>
              <a:buFont typeface="Apple Symbols" panose="02000000000000000000" pitchFamily="2" charset="-79"/>
              <a:buChar char="⎼"/>
              <a:defRPr sz="2400">
                <a:solidFill>
                  <a:schemeClr val="bg2">
                    <a:lumMod val="10000"/>
                  </a:schemeClr>
                </a:solidFill>
              </a:defRPr>
            </a:lvl3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500988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588"/>
            <a:ext cx="9144000" cy="102862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403870" y="4347849"/>
            <a:ext cx="6100016" cy="1588127"/>
          </a:xfrm>
        </p:spPr>
        <p:txBody>
          <a:bodyPr anchor="ctr">
            <a:spAutoFit/>
          </a:bodyPr>
          <a:lstStyle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1169650" y="3342696"/>
            <a:ext cx="5175250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DEDFCD1-B64F-1846-B3D9-7BE742FDEB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69651" y="4066559"/>
            <a:ext cx="5175250" cy="182716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2"/>
              </a:buClr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 marL="1714271" indent="-342854">
              <a:buClr>
                <a:schemeClr val="tx2"/>
              </a:buClr>
              <a:buSzPct val="100000"/>
              <a:buFont typeface="Apple Symbols" panose="02000000000000000000" pitchFamily="2" charset="-79"/>
              <a:buChar char="⎼"/>
              <a:defRPr sz="2400">
                <a:solidFill>
                  <a:schemeClr val="bg2">
                    <a:lumMod val="10000"/>
                  </a:schemeClr>
                </a:solidFill>
              </a:defRPr>
            </a:lvl3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463254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588"/>
            <a:ext cx="9144000" cy="10286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403870" y="4347849"/>
            <a:ext cx="6100016" cy="1588127"/>
          </a:xfrm>
        </p:spPr>
        <p:txBody>
          <a:bodyPr anchor="ctr">
            <a:sp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1169650" y="2226458"/>
            <a:ext cx="5175250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1169650" y="5281715"/>
            <a:ext cx="5175250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A105D7E-9617-1F42-9DDC-CD8F12041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69650" y="2918733"/>
            <a:ext cx="5175250" cy="182716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2"/>
              </a:buClr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 marL="1714271" indent="-342854">
              <a:buClr>
                <a:schemeClr val="tx2"/>
              </a:buClr>
              <a:buSzPct val="100000"/>
              <a:buFont typeface="Apple Symbols" panose="02000000000000000000" pitchFamily="2" charset="-79"/>
              <a:buChar char="⎼"/>
              <a:defRPr sz="2400">
                <a:solidFill>
                  <a:schemeClr val="bg2">
                    <a:lumMod val="10000"/>
                  </a:schemeClr>
                </a:solidFill>
              </a:defRPr>
            </a:lvl3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37DC3B75-4B7B-6946-938C-698F356F75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169650" y="5935976"/>
            <a:ext cx="5175250" cy="182716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2"/>
              </a:buClr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 marL="1714271" indent="-342854">
              <a:buClr>
                <a:schemeClr val="tx2"/>
              </a:buClr>
              <a:buSzPct val="100000"/>
              <a:buFont typeface="Apple Symbols" panose="02000000000000000000" pitchFamily="2" charset="-79"/>
              <a:buChar char="⎼"/>
              <a:defRPr sz="2400">
                <a:solidFill>
                  <a:schemeClr val="bg2">
                    <a:lumMod val="10000"/>
                  </a:schemeClr>
                </a:solidFill>
              </a:defRPr>
            </a:lvl3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412379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588"/>
            <a:ext cx="9144000" cy="10286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403870" y="4347849"/>
            <a:ext cx="6100016" cy="1588127"/>
          </a:xfrm>
        </p:spPr>
        <p:txBody>
          <a:bodyPr anchor="ctr">
            <a:sp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1169650" y="2226458"/>
            <a:ext cx="5175250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1169650" y="5281715"/>
            <a:ext cx="5175250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D405D56-E0A7-EF45-8FDD-BD00A5EE30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69650" y="2918733"/>
            <a:ext cx="5175250" cy="182716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2"/>
              </a:buClr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 marL="1714271" indent="-342854">
              <a:buClr>
                <a:schemeClr val="tx2"/>
              </a:buClr>
              <a:buSzPct val="100000"/>
              <a:buFont typeface="Apple Symbols" panose="02000000000000000000" pitchFamily="2" charset="-79"/>
              <a:buChar char="⎼"/>
              <a:defRPr sz="2400">
                <a:solidFill>
                  <a:schemeClr val="bg2">
                    <a:lumMod val="10000"/>
                  </a:schemeClr>
                </a:solidFill>
              </a:defRPr>
            </a:lvl3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75ADDAB-956C-194B-B67D-95EA85FA82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169650" y="5935976"/>
            <a:ext cx="5175250" cy="182716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2"/>
              </a:buClr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 marL="1714271" indent="-342854">
              <a:buClr>
                <a:schemeClr val="tx2"/>
              </a:buClr>
              <a:buSzPct val="100000"/>
              <a:buFont typeface="Apple Symbols" panose="02000000000000000000" pitchFamily="2" charset="-79"/>
              <a:buChar char="⎼"/>
              <a:defRPr sz="2400">
                <a:solidFill>
                  <a:schemeClr val="bg2">
                    <a:lumMod val="10000"/>
                  </a:schemeClr>
                </a:solidFill>
              </a:defRPr>
            </a:lvl3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471671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588"/>
            <a:ext cx="9144000" cy="102862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403870" y="4347849"/>
            <a:ext cx="6100016" cy="1588127"/>
          </a:xfrm>
        </p:spPr>
        <p:txBody>
          <a:bodyPr anchor="ctr">
            <a:sp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1169650" y="2226458"/>
            <a:ext cx="5175250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1169650" y="5281715"/>
            <a:ext cx="5175250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9CF402F-66BB-A240-BEFB-DAD445D67C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69650" y="2918733"/>
            <a:ext cx="5175250" cy="182716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2"/>
              </a:buClr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 marL="1714271" indent="-342854">
              <a:buClr>
                <a:schemeClr val="tx2"/>
              </a:buClr>
              <a:buSzPct val="100000"/>
              <a:buFont typeface="Apple Symbols" panose="02000000000000000000" pitchFamily="2" charset="-79"/>
              <a:buChar char="⎼"/>
              <a:defRPr sz="2400">
                <a:solidFill>
                  <a:schemeClr val="bg2">
                    <a:lumMod val="10000"/>
                  </a:schemeClr>
                </a:solidFill>
              </a:defRPr>
            </a:lvl3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D8BD447-0F6C-1447-967C-A224270B09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169650" y="5935976"/>
            <a:ext cx="5175250" cy="182716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2"/>
              </a:buClr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 marL="1714271" indent="-342854">
              <a:buClr>
                <a:schemeClr val="tx2"/>
              </a:buClr>
              <a:buSzPct val="100000"/>
              <a:buFont typeface="Apple Symbols" panose="02000000000000000000" pitchFamily="2" charset="-79"/>
              <a:buChar char="⎼"/>
              <a:defRPr sz="2400">
                <a:solidFill>
                  <a:schemeClr val="bg2">
                    <a:lumMod val="10000"/>
                  </a:schemeClr>
                </a:solidFill>
              </a:defRPr>
            </a:lvl3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71056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588"/>
            <a:ext cx="9144000" cy="102862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403870" y="4347849"/>
            <a:ext cx="6100016" cy="1588127"/>
          </a:xfrm>
        </p:spPr>
        <p:txBody>
          <a:bodyPr anchor="ctr">
            <a:sp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1169650" y="2226458"/>
            <a:ext cx="5175250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1169650" y="5281715"/>
            <a:ext cx="5175250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9046B3E9-9601-0644-B3E7-2F57526D04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69650" y="2918733"/>
            <a:ext cx="5175250" cy="182716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2"/>
              </a:buClr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 marL="1714271" indent="-342854">
              <a:buClr>
                <a:schemeClr val="tx2"/>
              </a:buClr>
              <a:buSzPct val="100000"/>
              <a:buFont typeface="Apple Symbols" panose="02000000000000000000" pitchFamily="2" charset="-79"/>
              <a:buChar char="⎼"/>
              <a:defRPr sz="2400">
                <a:solidFill>
                  <a:schemeClr val="bg2">
                    <a:lumMod val="10000"/>
                  </a:schemeClr>
                </a:solidFill>
              </a:defRPr>
            </a:lvl3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4039724-D6E1-744E-B823-9A9074207FF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169650" y="5935976"/>
            <a:ext cx="5175250" cy="182716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2"/>
              </a:buClr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 marL="1714271" indent="-342854">
              <a:buClr>
                <a:schemeClr val="tx2"/>
              </a:buClr>
              <a:buSzPct val="100000"/>
              <a:buFont typeface="Apple Symbols" panose="02000000000000000000" pitchFamily="2" charset="-79"/>
              <a:buChar char="⎼"/>
              <a:defRPr sz="2400">
                <a:solidFill>
                  <a:schemeClr val="bg2">
                    <a:lumMod val="10000"/>
                  </a:schemeClr>
                </a:solidFill>
              </a:defRPr>
            </a:lvl3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767795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588"/>
            <a:ext cx="9144000" cy="102862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403870" y="4347849"/>
            <a:ext cx="6100016" cy="1588127"/>
          </a:xfrm>
        </p:spPr>
        <p:txBody>
          <a:bodyPr anchor="ctr">
            <a:sp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1169650" y="2226458"/>
            <a:ext cx="5175250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1169650" y="5281715"/>
            <a:ext cx="5175250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4323C35-21FC-BD42-9716-4D8B3E1EB0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69650" y="2918733"/>
            <a:ext cx="5175250" cy="182716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2"/>
              </a:buClr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 marL="1714271" indent="-342854">
              <a:buClr>
                <a:schemeClr val="tx2"/>
              </a:buClr>
              <a:buSzPct val="100000"/>
              <a:buFont typeface="Apple Symbols" panose="02000000000000000000" pitchFamily="2" charset="-79"/>
              <a:buChar char="⎼"/>
              <a:defRPr sz="2400">
                <a:solidFill>
                  <a:schemeClr val="bg2">
                    <a:lumMod val="10000"/>
                  </a:schemeClr>
                </a:solidFill>
              </a:defRPr>
            </a:lvl3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68ED385-E565-884F-8BD4-18A7745C4B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169650" y="5935976"/>
            <a:ext cx="5175250" cy="182716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2"/>
              </a:buClr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 marL="1714271" indent="-342854">
              <a:buClr>
                <a:schemeClr val="tx2"/>
              </a:buClr>
              <a:buSzPct val="100000"/>
              <a:buFont typeface="Apple Symbols" panose="02000000000000000000" pitchFamily="2" charset="-79"/>
              <a:buChar char="⎼"/>
              <a:defRPr sz="2400">
                <a:solidFill>
                  <a:schemeClr val="bg2">
                    <a:lumMod val="10000"/>
                  </a:schemeClr>
                </a:solidFill>
              </a:defRPr>
            </a:lvl3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34281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-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2495" y="591363"/>
            <a:ext cx="16763011" cy="840230"/>
          </a:xfrm>
        </p:spPr>
        <p:txBody>
          <a:bodyPr wrap="square" anchor="ctr">
            <a:spAutoFit/>
          </a:bodyPr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Agenda Slide title (Arial Bold, 54 point)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381176" y="2502623"/>
            <a:ext cx="7249868" cy="58477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Subject 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381176" y="2013934"/>
            <a:ext cx="7249869" cy="52322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10 AM – Noon 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381176" y="4742725"/>
            <a:ext cx="7249868" cy="58477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Subject goes here</a:t>
            </a:r>
            <a:endParaRPr kumimoji="1" lang="ja-JP" alt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1381176" y="4254036"/>
            <a:ext cx="7249869" cy="52322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Time goes here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381176" y="6982826"/>
            <a:ext cx="7249868" cy="58477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Subject goes here</a:t>
            </a:r>
            <a:endParaRPr kumimoji="1" lang="ja-JP" alt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381176" y="6494137"/>
            <a:ext cx="7249869" cy="52322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Time goes here</a:t>
            </a:r>
            <a:endParaRPr kumimoji="1" lang="ja-JP" altLang="en-US" dirty="0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0300049" y="2502623"/>
            <a:ext cx="6606775" cy="58477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Subject goes here</a:t>
            </a:r>
            <a:endParaRPr kumimoji="1" lang="ja-JP" altLang="en-US" dirty="0"/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0300050" y="2013934"/>
            <a:ext cx="6606776" cy="52322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Time goes here</a:t>
            </a:r>
            <a:endParaRPr kumimoji="1" lang="ja-JP" altLang="en-US" dirty="0"/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10300049" y="4742725"/>
            <a:ext cx="6606775" cy="58477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Subject goes here</a:t>
            </a:r>
            <a:endParaRPr kumimoji="1" lang="ja-JP" altLang="en-US" dirty="0"/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0300050" y="4254036"/>
            <a:ext cx="6606776" cy="52322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Time goes here</a:t>
            </a:r>
            <a:endParaRPr kumimoji="1" lang="ja-JP" altLang="en-US" dirty="0"/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10300049" y="6982826"/>
            <a:ext cx="6606775" cy="58477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Subject goes here</a:t>
            </a:r>
            <a:endParaRPr kumimoji="1" lang="ja-JP" altLang="en-US" dirty="0"/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10300050" y="6494137"/>
            <a:ext cx="6606776" cy="52322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Time goes here</a:t>
            </a:r>
            <a:endParaRPr kumimoji="1" lang="ja-JP" altLang="en-US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54F18F63-A5D3-8243-B202-35C436DC69D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81175" y="9070926"/>
            <a:ext cx="7249868" cy="58477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Subject goes here</a:t>
            </a:r>
            <a:endParaRPr kumimoji="1" lang="ja-JP" altLang="en-US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BF09C87-01DC-8143-8102-8746381D00C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81175" y="8582237"/>
            <a:ext cx="7249869" cy="52322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Time goes here</a:t>
            </a:r>
            <a:endParaRPr kumimoji="1" lang="ja-JP" altLang="en-US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3917B3DA-C253-2847-AA0C-687FB076549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00048" y="9070926"/>
            <a:ext cx="6606775" cy="58477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Subject goes here</a:t>
            </a:r>
            <a:endParaRPr kumimoji="1" lang="ja-JP" alt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67EB4D97-FF51-534C-BC49-18585B95547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300049" y="8582237"/>
            <a:ext cx="6606776" cy="52322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Time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78432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403350" y="-1"/>
            <a:ext cx="5724525" cy="102854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9144000" y="1845290"/>
            <a:ext cx="7740650" cy="1588127"/>
          </a:xfrm>
        </p:spPr>
        <p:txBody>
          <a:bodyPr anchor="b"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0" y="4435579"/>
            <a:ext cx="7221904" cy="53553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0" y="3311949"/>
            <a:ext cx="7740650" cy="594137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just">
              <a:lnSpc>
                <a:spcPct val="130000"/>
              </a:lnSpc>
              <a:spcBef>
                <a:spcPts val="0"/>
              </a:spcBef>
              <a:buFontTx/>
              <a:buNone/>
              <a:defRPr sz="28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0" y="8462093"/>
            <a:ext cx="7221904" cy="424732"/>
          </a:xfrm>
          <a:prstGeom prst="rect">
            <a:avLst/>
          </a:prstGeom>
        </p:spPr>
        <p:txBody>
          <a:bodyPr anchor="b">
            <a:spAutoFit/>
          </a:bodyPr>
          <a:lstStyle>
            <a:lvl1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01614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fil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403350" y="-1"/>
            <a:ext cx="5724525" cy="102854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9144000" y="1845290"/>
            <a:ext cx="7740650" cy="1588127"/>
          </a:xfrm>
        </p:spPr>
        <p:txBody>
          <a:bodyPr anchor="b">
            <a:spAutoFit/>
          </a:bodyPr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0" y="4435579"/>
            <a:ext cx="7221904" cy="53553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0" y="3311949"/>
            <a:ext cx="7740650" cy="60721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just">
              <a:lnSpc>
                <a:spcPct val="130000"/>
              </a:lnSpc>
              <a:spcBef>
                <a:spcPts val="0"/>
              </a:spcBef>
              <a:buFontTx/>
              <a:buNone/>
              <a:defRPr sz="28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0" y="8462093"/>
            <a:ext cx="7221904" cy="424732"/>
          </a:xfrm>
          <a:prstGeom prst="rect">
            <a:avLst/>
          </a:prstGeom>
        </p:spPr>
        <p:txBody>
          <a:bodyPr anchor="b">
            <a:spAutoFit/>
          </a:bodyPr>
          <a:lstStyle>
            <a:lvl1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30589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fil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403350" y="-1"/>
            <a:ext cx="5724525" cy="102854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9144000" y="1845290"/>
            <a:ext cx="7740650" cy="1588127"/>
          </a:xfrm>
        </p:spPr>
        <p:txBody>
          <a:bodyPr anchor="b">
            <a:spAutoFit/>
          </a:bodyPr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0" y="4435579"/>
            <a:ext cx="7221904" cy="53553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0" y="3311949"/>
            <a:ext cx="7740650" cy="60721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just">
              <a:lnSpc>
                <a:spcPct val="13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0" y="8462093"/>
            <a:ext cx="7221904" cy="424732"/>
          </a:xfrm>
          <a:prstGeom prst="rect">
            <a:avLst/>
          </a:prstGeom>
        </p:spPr>
        <p:txBody>
          <a:bodyPr anchor="b">
            <a:spAutoFit/>
          </a:bodyPr>
          <a:lstStyle>
            <a:lvl1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03192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160124" y="-1"/>
            <a:ext cx="7127876" cy="102854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839525"/>
            <a:ext cx="7740650" cy="1588127"/>
          </a:xfrm>
        </p:spPr>
        <p:txBody>
          <a:bodyPr anchor="b" anchorCtr="0">
            <a:spAutoFit/>
          </a:bodyPr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403350" y="5563276"/>
            <a:ext cx="7221904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403350" y="2257867"/>
            <a:ext cx="7740650" cy="66588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just">
              <a:lnSpc>
                <a:spcPct val="130000"/>
              </a:lnSpc>
              <a:spcBef>
                <a:spcPts val="0"/>
              </a:spcBef>
              <a:buFontTx/>
              <a:buNone/>
              <a:defRPr sz="3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0779F22-A247-FA46-96A7-6C4BFDCD6A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03349" y="6200379"/>
            <a:ext cx="7221903" cy="138396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tx2"/>
              </a:buClr>
              <a:defRPr sz="28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14271" indent="-342854">
              <a:buClr>
                <a:schemeClr val="tx2"/>
              </a:buClr>
              <a:buSzPct val="100000"/>
              <a:buFont typeface="Apple Symbols" panose="02000000000000000000" pitchFamily="2" charset="-79"/>
              <a:buChar char="⎼"/>
              <a:defRPr sz="24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280728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47A4ED-A65A-404D-9D79-087F227A9E2B}"/>
              </a:ext>
            </a:extLst>
          </p:cNvPr>
          <p:cNvSpPr/>
          <p:nvPr userDrawn="1"/>
        </p:nvSpPr>
        <p:spPr>
          <a:xfrm>
            <a:off x="0" y="0"/>
            <a:ext cx="18288000" cy="102854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39" tIns="68569" rIns="137139" bIns="6856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052570-A709-CD47-BBFF-FC7388BA4B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3294" y="4722591"/>
            <a:ext cx="11301413" cy="84023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Slide title (Arial Bold, 54 point)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9542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47A4ED-A65A-404D-9D79-087F227A9E2B}"/>
              </a:ext>
            </a:extLst>
          </p:cNvPr>
          <p:cNvSpPr/>
          <p:nvPr userDrawn="1"/>
        </p:nvSpPr>
        <p:spPr>
          <a:xfrm>
            <a:off x="0" y="0"/>
            <a:ext cx="18288000" cy="102854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39" tIns="68569" rIns="137139" bIns="6856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052570-A709-CD47-BBFF-FC7388BA4B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3294" y="4722591"/>
            <a:ext cx="11301413" cy="84023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Slide title (Arial Bold, 54 point)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3995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47A4ED-A65A-404D-9D79-087F227A9E2B}"/>
              </a:ext>
            </a:extLst>
          </p:cNvPr>
          <p:cNvSpPr/>
          <p:nvPr userDrawn="1"/>
        </p:nvSpPr>
        <p:spPr>
          <a:xfrm>
            <a:off x="0" y="0"/>
            <a:ext cx="18288000" cy="10285413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39" tIns="68569" rIns="137139" bIns="6856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052570-A709-CD47-BBFF-FC7388BA4B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3294" y="4722591"/>
            <a:ext cx="11301413" cy="84023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Slide title (Arial Bold, 54 point)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951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47A4ED-A65A-404D-9D79-087F227A9E2B}"/>
              </a:ext>
            </a:extLst>
          </p:cNvPr>
          <p:cNvSpPr/>
          <p:nvPr userDrawn="1"/>
        </p:nvSpPr>
        <p:spPr>
          <a:xfrm>
            <a:off x="0" y="0"/>
            <a:ext cx="18288000" cy="1028541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39" tIns="68569" rIns="137139" bIns="6856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052570-A709-CD47-BBFF-FC7388BA4B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3294" y="4722591"/>
            <a:ext cx="11301413" cy="84023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Slide title (Arial Bold, 54 point)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2554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1452800"/>
            <a:ext cx="12242800" cy="840230"/>
          </a:xfrm>
        </p:spPr>
        <p:txBody>
          <a:bodyPr anchor="b">
            <a:spAutoFit/>
          </a:bodyPr>
          <a:lstStyle>
            <a:lvl1pPr algn="ctr">
              <a:defRPr/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118157" y="3125257"/>
            <a:ext cx="2778125" cy="27781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03350" y="7520950"/>
            <a:ext cx="4207741" cy="97872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403350" y="6273908"/>
            <a:ext cx="4207741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022601" y="2293030"/>
            <a:ext cx="12242800" cy="58477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754936" y="3125257"/>
            <a:ext cx="2778125" cy="27781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7040129" y="7520950"/>
            <a:ext cx="4207741" cy="97872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7040129" y="6273908"/>
            <a:ext cx="4207741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13391716" y="3125257"/>
            <a:ext cx="2778125" cy="27781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2676909" y="7520950"/>
            <a:ext cx="4207741" cy="97872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2676909" y="6273908"/>
            <a:ext cx="4207741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403350" y="6924577"/>
            <a:ext cx="4207741" cy="40011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7040129" y="6924577"/>
            <a:ext cx="4207741" cy="40011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2676909" y="6924577"/>
            <a:ext cx="4207741" cy="40011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00269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754936" y="2244472"/>
            <a:ext cx="2778125" cy="27781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7040129" y="6617863"/>
            <a:ext cx="4207741" cy="97872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7040129" y="5393123"/>
            <a:ext cx="4207741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13391716" y="2244472"/>
            <a:ext cx="2778125" cy="27781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2676909" y="6617863"/>
            <a:ext cx="4207741" cy="97872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2676909" y="5393123"/>
            <a:ext cx="4207741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7040129" y="6043792"/>
            <a:ext cx="4207741" cy="40011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2676909" y="6043792"/>
            <a:ext cx="4207741" cy="40011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1403349" y="2799129"/>
            <a:ext cx="4518479" cy="2336024"/>
          </a:xfrm>
        </p:spPr>
        <p:txBody>
          <a:bodyPr anchor="b">
            <a:spAutoFit/>
          </a:bodyPr>
          <a:lstStyle>
            <a:lvl1pPr algn="l">
              <a:defRPr/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403349" y="5365094"/>
            <a:ext cx="4518480" cy="97872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571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3800" y="1221228"/>
            <a:ext cx="15662442" cy="840230"/>
          </a:xfrm>
        </p:spPr>
        <p:txBody>
          <a:bodyPr anchor="b">
            <a:spAutoFit/>
          </a:bodyPr>
          <a:lstStyle>
            <a:lvl1pPr algn="l">
              <a:defRPr/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2EC08F-F7BA-0C43-ADF9-034FB2637F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3800" y="2562225"/>
            <a:ext cx="15662275" cy="138396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200"/>
            </a:lvl1pPr>
            <a:lvl2pPr>
              <a:buClr>
                <a:schemeClr val="tx2"/>
              </a:buClr>
              <a:defRPr sz="2800"/>
            </a:lvl2pPr>
            <a:lvl3pPr marL="1714271" indent="-342854">
              <a:buClr>
                <a:schemeClr val="tx2"/>
              </a:buClr>
              <a:buSzPct val="100000"/>
              <a:buFont typeface="Apple Symbols" panose="02000000000000000000" pitchFamily="2" charset="-79"/>
              <a:buChar char="⎼"/>
              <a:defRPr sz="2400"/>
            </a:lvl3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EF6FF3C-4D57-B549-9F10-AC312CFAC6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93800" y="8310789"/>
            <a:ext cx="15662275" cy="81253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tIns="182880" bIns="182880" anchor="ctr" anchorCtr="0"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27939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0630483" y="2465313"/>
            <a:ext cx="2778125" cy="27781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9915676" y="6838704"/>
            <a:ext cx="4207741" cy="97872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9915676" y="5613964"/>
            <a:ext cx="4207741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9915676" y="6264633"/>
            <a:ext cx="4207741" cy="40011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1403349" y="2799129"/>
            <a:ext cx="4518479" cy="2336024"/>
          </a:xfrm>
        </p:spPr>
        <p:txBody>
          <a:bodyPr anchor="b">
            <a:spAutoFit/>
          </a:bodyPr>
          <a:lstStyle>
            <a:lvl1pPr algn="l">
              <a:defRPr/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403349" y="5365094"/>
            <a:ext cx="4518480" cy="97872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99757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403349" y="2799129"/>
            <a:ext cx="4518479" cy="2336024"/>
          </a:xfrm>
        </p:spPr>
        <p:txBody>
          <a:bodyPr anchor="b">
            <a:spAutoFit/>
          </a:bodyPr>
          <a:lstStyle>
            <a:lvl1pPr algn="l">
              <a:defRPr/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403349" y="5365094"/>
            <a:ext cx="4518480" cy="97872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980383" y="965583"/>
            <a:ext cx="2327234" cy="232723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96370" y="4344102"/>
            <a:ext cx="3295260" cy="58477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496370" y="3719832"/>
            <a:ext cx="3295260" cy="53506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2454153" y="965583"/>
            <a:ext cx="2327234" cy="232723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11970140" y="4344102"/>
            <a:ext cx="3295260" cy="58477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1970140" y="3719832"/>
            <a:ext cx="3295260" cy="53506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7980383" y="5397837"/>
            <a:ext cx="2327234" cy="232723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7496370" y="8776356"/>
            <a:ext cx="3295260" cy="58477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7496370" y="8152086"/>
            <a:ext cx="3295260" cy="53506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12454153" y="5397837"/>
            <a:ext cx="2327234" cy="232723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11970140" y="8776356"/>
            <a:ext cx="3295260" cy="58477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1970140" y="8152086"/>
            <a:ext cx="3295260" cy="53506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14633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816766" y="920984"/>
            <a:ext cx="2327234" cy="232723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332753" y="4299503"/>
            <a:ext cx="3295260" cy="58477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332753" y="3675233"/>
            <a:ext cx="3295260" cy="53506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0445084" y="920984"/>
            <a:ext cx="2327234" cy="232723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9961071" y="4299503"/>
            <a:ext cx="3295260" cy="58477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9961071" y="3675233"/>
            <a:ext cx="3295260" cy="53506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14073403" y="920984"/>
            <a:ext cx="2327234" cy="232723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13589390" y="4299503"/>
            <a:ext cx="3295260" cy="58477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3589390" y="3675233"/>
            <a:ext cx="3295260" cy="53506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816766" y="5353238"/>
            <a:ext cx="2327234" cy="232723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332753" y="8709455"/>
            <a:ext cx="3295260" cy="58477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332753" y="8085185"/>
            <a:ext cx="3295260" cy="53506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10445084" y="5353238"/>
            <a:ext cx="2327234" cy="232723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9961071" y="8709455"/>
            <a:ext cx="3295260" cy="58477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9961071" y="8085185"/>
            <a:ext cx="3295260" cy="53506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14073403" y="5353238"/>
            <a:ext cx="2327234" cy="232723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13589390" y="8709455"/>
            <a:ext cx="3295260" cy="58477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13589390" y="8085185"/>
            <a:ext cx="3295260" cy="53506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6" name="Title 1"/>
          <p:cNvSpPr>
            <a:spLocks noGrp="1"/>
          </p:cNvSpPr>
          <p:nvPr>
            <p:ph type="title" hasCustomPrompt="1"/>
          </p:nvPr>
        </p:nvSpPr>
        <p:spPr>
          <a:xfrm>
            <a:off x="1403349" y="2799129"/>
            <a:ext cx="4518479" cy="2336024"/>
          </a:xfrm>
        </p:spPr>
        <p:txBody>
          <a:bodyPr anchor="b">
            <a:spAutoFit/>
          </a:bodyPr>
          <a:lstStyle>
            <a:lvl1pPr algn="l">
              <a:defRPr/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1403349" y="5365094"/>
            <a:ext cx="4518480" cy="97872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07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3974694"/>
            <a:ext cx="4525280" cy="2336024"/>
          </a:xfrm>
        </p:spPr>
        <p:txBody>
          <a:bodyPr anchor="ctr">
            <a:spAutoFit/>
          </a:bodyPr>
          <a:lstStyle>
            <a:lvl1pPr algn="l">
              <a:defRPr/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1699099" y="-1588"/>
            <a:ext cx="5185551" cy="51435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515099" y="0"/>
            <a:ext cx="5184000" cy="51419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1700650" y="5141515"/>
            <a:ext cx="5184000" cy="51419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6515099" y="5141913"/>
            <a:ext cx="5185551" cy="51435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2496800" y="1973417"/>
            <a:ext cx="3666978" cy="97872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2496800" y="1377201"/>
            <a:ext cx="3666978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7302522" y="7014529"/>
            <a:ext cx="3666978" cy="97872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7302522" y="6418313"/>
            <a:ext cx="3666978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14276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images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3974694"/>
            <a:ext cx="4525280" cy="2336024"/>
          </a:xfrm>
        </p:spPr>
        <p:txBody>
          <a:bodyPr anchor="ctr">
            <a:spAutoFit/>
          </a:bodyPr>
          <a:lstStyle>
            <a:lvl1pPr algn="l">
              <a:defRPr/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1699099" y="-1588"/>
            <a:ext cx="5185551" cy="5143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515099" y="0"/>
            <a:ext cx="5184000" cy="51419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1700650" y="5141515"/>
            <a:ext cx="5184000" cy="51419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6515099" y="5141913"/>
            <a:ext cx="5185551" cy="5143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2496800" y="1973417"/>
            <a:ext cx="3666978" cy="97872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2496800" y="1377201"/>
            <a:ext cx="3666978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7302522" y="7014529"/>
            <a:ext cx="3666978" cy="97872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7302522" y="6418313"/>
            <a:ext cx="3666978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443664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403350" y="5191943"/>
            <a:ext cx="4222750" cy="36854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403350" y="1398588"/>
            <a:ext cx="4222750" cy="36854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5748803" y="1398587"/>
            <a:ext cx="3395197" cy="74882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169650" y="3458882"/>
            <a:ext cx="5175250" cy="1588127"/>
          </a:xfrm>
        </p:spPr>
        <p:txBody>
          <a:bodyPr anchor="b">
            <a:spAutoFit/>
          </a:bodyPr>
          <a:lstStyle>
            <a:lvl1pPr algn="l">
              <a:defRPr/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1188700" y="5360988"/>
            <a:ext cx="5175250" cy="53553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80615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403350" y="1398588"/>
            <a:ext cx="5372594" cy="747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905033" y="5492818"/>
            <a:ext cx="3240480" cy="3384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0274602" y="5492818"/>
            <a:ext cx="3240480" cy="3384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3644170" y="5492818"/>
            <a:ext cx="3240480" cy="3384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127875" y="2054787"/>
            <a:ext cx="4384183" cy="2336024"/>
          </a:xfrm>
        </p:spPr>
        <p:txBody>
          <a:bodyPr anchor="ctr">
            <a:spAutoFit/>
          </a:bodyPr>
          <a:lstStyle>
            <a:lvl1pPr algn="r">
              <a:defRPr/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1667744" y="2955033"/>
            <a:ext cx="5216906" cy="535531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677698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1452800"/>
            <a:ext cx="12242800" cy="840230"/>
          </a:xfrm>
        </p:spPr>
        <p:txBody>
          <a:bodyPr anchor="b">
            <a:spAutoFit/>
          </a:bodyPr>
          <a:lstStyle>
            <a:lvl1pPr algn="ctr">
              <a:defRPr/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022601" y="2293030"/>
            <a:ext cx="12242800" cy="58477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515100" y="3633899"/>
            <a:ext cx="2331583" cy="23315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03350" y="4553512"/>
            <a:ext cx="4377104" cy="97872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403350" y="3845786"/>
            <a:ext cx="4377104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446987" y="3633899"/>
            <a:ext cx="2331583" cy="23315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12507546" y="4553512"/>
            <a:ext cx="4377104" cy="97872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12507546" y="3845786"/>
            <a:ext cx="4377104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6515100" y="6545785"/>
            <a:ext cx="2331583" cy="23315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403350" y="7465398"/>
            <a:ext cx="4377104" cy="97872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403350" y="6757672"/>
            <a:ext cx="4377104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9446987" y="6545785"/>
            <a:ext cx="2331583" cy="23315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2507546" y="7465398"/>
            <a:ext cx="4377104" cy="97872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2507546" y="6757672"/>
            <a:ext cx="4377104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250373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and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3024270" y="5556738"/>
            <a:ext cx="3320630" cy="33206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3024270" y="2775858"/>
            <a:ext cx="2780880" cy="27808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866119" y="1398587"/>
            <a:ext cx="4158151" cy="4158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10243390" y="5543569"/>
            <a:ext cx="2780880" cy="27808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403351" y="2710985"/>
            <a:ext cx="5111750" cy="2336024"/>
          </a:xfrm>
        </p:spPr>
        <p:txBody>
          <a:bodyPr anchor="b">
            <a:spAutoFit/>
          </a:bodyPr>
          <a:lstStyle>
            <a:lvl1pPr algn="l">
              <a:defRPr/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22400" y="5360988"/>
            <a:ext cx="5092700" cy="53553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09652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403350" y="2508781"/>
            <a:ext cx="5076000" cy="26331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403350" y="5289419"/>
            <a:ext cx="5076000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606000" y="2508781"/>
            <a:ext cx="5076000" cy="26331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606000" y="5289419"/>
            <a:ext cx="5076000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11808650" y="2508781"/>
            <a:ext cx="5076000" cy="26331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1808650" y="5289419"/>
            <a:ext cx="5076000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6788325"/>
            <a:ext cx="5724525" cy="1588127"/>
          </a:xfrm>
        </p:spPr>
        <p:txBody>
          <a:bodyPr anchor="ctr">
            <a:spAutoFit/>
          </a:bodyPr>
          <a:lstStyle>
            <a:lvl1pPr algn="r">
              <a:defRPr/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702063" y="7314623"/>
            <a:ext cx="7563338" cy="535531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926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3100" y="4348643"/>
            <a:ext cx="5854700" cy="1588127"/>
          </a:xfrm>
        </p:spPr>
        <p:txBody>
          <a:bodyPr anchor="ctr">
            <a:spAutoFit/>
          </a:bodyPr>
          <a:lstStyle>
            <a:lvl1pPr algn="r">
              <a:defRPr/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280401" y="4870212"/>
            <a:ext cx="6984999" cy="535531"/>
          </a:xfrm>
          <a:prstGeom prst="rect">
            <a:avLst/>
          </a:prstGeom>
        </p:spPr>
        <p:txBody>
          <a:bodyPr anchor="ctr">
            <a:spAutoFit/>
          </a:bodyPr>
          <a:lstStyle>
            <a:lvl1pPr marL="285750" indent="-285750" algn="l">
              <a:spcBef>
                <a:spcPts val="1800"/>
              </a:spcBef>
              <a:buFont typeface="Arial Unicode MS" panose="020B0604020202020204" pitchFamily="34" charset="-128"/>
              <a:buChar char="∙"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94493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right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86431-483A-D649-BED2-31687D16473A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7127875" y="1398588"/>
            <a:ext cx="9756775" cy="7478712"/>
          </a:xfrm>
        </p:spPr>
        <p:txBody>
          <a:bodyPr/>
          <a:lstStyle/>
          <a:p>
            <a:pPr lvl="0"/>
            <a:r>
              <a:rPr lang="en-US" dirty="0"/>
              <a:t>Click to add picture, chart, etc.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403349" y="2799129"/>
            <a:ext cx="4518479" cy="2336024"/>
          </a:xfrm>
        </p:spPr>
        <p:txBody>
          <a:bodyPr anchor="b">
            <a:spAutoFit/>
          </a:bodyPr>
          <a:lstStyle>
            <a:lvl1pPr algn="l">
              <a:defRPr/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403349" y="5365094"/>
            <a:ext cx="4518480" cy="97872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36286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left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FD980-1EDE-4841-BDBB-889440DC813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412875" y="1398588"/>
            <a:ext cx="9756775" cy="7478712"/>
          </a:xfrm>
        </p:spPr>
        <p:txBody>
          <a:bodyPr/>
          <a:lstStyle/>
          <a:p>
            <a:pPr lvl="0"/>
            <a:r>
              <a:rPr lang="en-US" dirty="0"/>
              <a:t>Click to add picture, chart, etc.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366170" y="2799129"/>
            <a:ext cx="4518479" cy="2336024"/>
          </a:xfrm>
        </p:spPr>
        <p:txBody>
          <a:bodyPr anchor="b">
            <a:spAutoFit/>
          </a:bodyPr>
          <a:lstStyle>
            <a:lvl1pPr algn="l">
              <a:defRPr/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2366170" y="5365094"/>
            <a:ext cx="4518480" cy="97872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  <a:latin typeface="Georgia" panose="02040502050405020303" pitchFamily="18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67154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left imag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25578-51CB-5142-AFB3-85003A931F1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-1588"/>
            <a:ext cx="11777663" cy="10287001"/>
          </a:xfrm>
        </p:spPr>
        <p:txBody>
          <a:bodyPr/>
          <a:lstStyle/>
          <a:p>
            <a:pPr lvl="0"/>
            <a:r>
              <a:rPr lang="en-US" dirty="0"/>
              <a:t>Click to add picture, chart, etc.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1777366" y="-1588"/>
            <a:ext cx="6510634" cy="10286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3007033" y="2710985"/>
            <a:ext cx="4032250" cy="2336024"/>
          </a:xfrm>
        </p:spPr>
        <p:txBody>
          <a:bodyPr anchor="b"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3026083" y="5360987"/>
            <a:ext cx="4032250" cy="97872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97635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49200" cy="51419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047760" y="0"/>
            <a:ext cx="3049200" cy="51419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143280" y="0"/>
            <a:ext cx="3049200" cy="51419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2191040" y="0"/>
            <a:ext cx="3049200" cy="51419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095520" y="0"/>
            <a:ext cx="3049200" cy="51419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15238800" y="0"/>
            <a:ext cx="3049200" cy="51419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0" y="5141913"/>
            <a:ext cx="30492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3047760" y="5141913"/>
            <a:ext cx="30492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9143280" y="5141913"/>
            <a:ext cx="30492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12191040" y="5141913"/>
            <a:ext cx="30492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6095520" y="5141913"/>
            <a:ext cx="30492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15238800" y="5141913"/>
            <a:ext cx="30492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347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wid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8288000" cy="51419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5141912"/>
            <a:ext cx="18288000" cy="51419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943100" y="3270249"/>
            <a:ext cx="14401800" cy="3744913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3973899"/>
            <a:ext cx="4105275" cy="2336024"/>
          </a:xfrm>
        </p:spPr>
        <p:txBody>
          <a:bodyPr anchor="ctr">
            <a:sp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702063" y="4874146"/>
            <a:ext cx="6852137" cy="535531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72313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144000" cy="102854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144000" y="-1"/>
            <a:ext cx="9144000" cy="102854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200775" y="1398588"/>
            <a:ext cx="5886450" cy="7488237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127875" y="2710984"/>
            <a:ext cx="4032250" cy="2336024"/>
          </a:xfrm>
        </p:spPr>
        <p:txBody>
          <a:bodyPr anchor="b"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146925" y="5360987"/>
            <a:ext cx="4032250" cy="97872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985140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 an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49200" cy="51419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047760" y="0"/>
            <a:ext cx="3049200" cy="51419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2191040" y="0"/>
            <a:ext cx="3049200" cy="51419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15238800" y="0"/>
            <a:ext cx="3049200" cy="51419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0" y="5141913"/>
            <a:ext cx="30492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3047760" y="5141913"/>
            <a:ext cx="30492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12191040" y="5141913"/>
            <a:ext cx="30492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15238800" y="5141913"/>
            <a:ext cx="30492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127875" y="2710985"/>
            <a:ext cx="4032250" cy="2336024"/>
          </a:xfrm>
        </p:spPr>
        <p:txBody>
          <a:bodyPr anchor="b"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146925" y="5360987"/>
            <a:ext cx="4032250" cy="97872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27116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an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44001" y="-1"/>
            <a:ext cx="3816000" cy="41338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144000" y="4232324"/>
            <a:ext cx="3816000" cy="60530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3068650" y="0"/>
            <a:ext cx="3816000" cy="60530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3068649" y="6151562"/>
            <a:ext cx="3816000" cy="41338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3458882"/>
            <a:ext cx="6357257" cy="1588127"/>
          </a:xfrm>
        </p:spPr>
        <p:txBody>
          <a:bodyPr anchor="b"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22400" y="5360988"/>
            <a:ext cx="6357257" cy="53553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76595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433439" y="0"/>
            <a:ext cx="3816000" cy="70151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5358089" y="3270250"/>
            <a:ext cx="3816000" cy="70151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11169650" y="3458882"/>
            <a:ext cx="5695950" cy="1588127"/>
          </a:xfrm>
        </p:spPr>
        <p:txBody>
          <a:bodyPr anchor="b"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1188700" y="5360988"/>
            <a:ext cx="5695950" cy="53553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433440" y="7182615"/>
            <a:ext cx="3816000" cy="52322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358089" y="2549986"/>
            <a:ext cx="3816000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39370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4348643"/>
            <a:ext cx="5724525" cy="1588127"/>
          </a:xfrm>
        </p:spPr>
        <p:txBody>
          <a:bodyPr anchor="ctr">
            <a:spAutoFit/>
          </a:bodyPr>
          <a:lstStyle>
            <a:lvl1pPr algn="r">
              <a:defRPr/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0" y="2545889"/>
            <a:ext cx="6121400" cy="48013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2800">
                <a:solidFill>
                  <a:schemeClr val="bg2">
                    <a:lumMod val="10000"/>
                  </a:schemeClr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28 point)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0" y="1886652"/>
            <a:ext cx="6121400" cy="58624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0" y="6025858"/>
            <a:ext cx="6121400" cy="48013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2800">
                <a:solidFill>
                  <a:schemeClr val="bg2">
                    <a:lumMod val="10000"/>
                  </a:schemeClr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28 point)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0" y="5366621"/>
            <a:ext cx="6121400" cy="58624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663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3974694"/>
            <a:ext cx="4775200" cy="2336024"/>
          </a:xfrm>
        </p:spPr>
        <p:txBody>
          <a:bodyPr anchor="ctr">
            <a:sp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280401" y="4870212"/>
            <a:ext cx="6984999" cy="535531"/>
          </a:xfrm>
          <a:prstGeom prst="rect">
            <a:avLst/>
          </a:prstGeom>
        </p:spPr>
        <p:txBody>
          <a:bodyPr anchor="ctr">
            <a:spAutoFit/>
          </a:bodyPr>
          <a:lstStyle>
            <a:lvl1pPr marL="285750" indent="-285750" algn="l">
              <a:spcBef>
                <a:spcPts val="1800"/>
              </a:spcBef>
              <a:buFont typeface="Arial Unicode MS" panose="020B0604020202020204" pitchFamily="34" charset="-128"/>
              <a:buChar char="∙"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40576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4348643"/>
            <a:ext cx="5724525" cy="1588127"/>
          </a:xfrm>
        </p:spPr>
        <p:txBody>
          <a:bodyPr anchor="ctr">
            <a:spAutoFit/>
          </a:bodyPr>
          <a:lstStyle>
            <a:lvl1pPr algn="r">
              <a:defRPr/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0" y="1997249"/>
            <a:ext cx="6121400" cy="53553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0" y="1401033"/>
            <a:ext cx="6121400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0" y="4731437"/>
            <a:ext cx="6121400" cy="53553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0" y="4135221"/>
            <a:ext cx="6121400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0" y="7465625"/>
            <a:ext cx="6121400" cy="53553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0" y="6869409"/>
            <a:ext cx="6121400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671516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488440" y="-1"/>
            <a:ext cx="5655810" cy="102854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1169650" y="1997249"/>
            <a:ext cx="5716954" cy="53553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1169650" y="1401033"/>
            <a:ext cx="5716954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1169650" y="4731437"/>
            <a:ext cx="5716954" cy="53553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11169650" y="4135221"/>
            <a:ext cx="5716954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1169650" y="7465625"/>
            <a:ext cx="5716954" cy="53553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11169650" y="6869409"/>
            <a:ext cx="5716954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3974694"/>
            <a:ext cx="4525280" cy="2336024"/>
          </a:xfrm>
        </p:spPr>
        <p:txBody>
          <a:bodyPr anchor="ctr">
            <a:spAutoFit/>
          </a:bodyPr>
          <a:lstStyle>
            <a:lvl1pPr algn="l">
              <a:defRPr/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00754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0" y="1997249"/>
            <a:ext cx="6121400" cy="53553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0" y="1401033"/>
            <a:ext cx="6121400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0" y="4731437"/>
            <a:ext cx="6121400" cy="53553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0" y="4135221"/>
            <a:ext cx="6121400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0" y="7465625"/>
            <a:ext cx="6121400" cy="53553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0" y="6869409"/>
            <a:ext cx="6121400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-1588"/>
            <a:ext cx="6510634" cy="10286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88286" y="4348643"/>
            <a:ext cx="5334063" cy="1588127"/>
          </a:xfrm>
        </p:spPr>
        <p:txBody>
          <a:bodyPr anchor="ctr"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71030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531403" y="1997249"/>
            <a:ext cx="4867324" cy="53553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531403" y="1401033"/>
            <a:ext cx="4867324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531403" y="4731437"/>
            <a:ext cx="4867324" cy="53553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531403" y="4135221"/>
            <a:ext cx="4867324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531403" y="7465625"/>
            <a:ext cx="4867324" cy="53553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531403" y="6869409"/>
            <a:ext cx="4867324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3974694"/>
            <a:ext cx="4525280" cy="2336024"/>
          </a:xfrm>
        </p:spPr>
        <p:txBody>
          <a:bodyPr anchor="ctr">
            <a:spAutoFit/>
          </a:bodyPr>
          <a:lstStyle>
            <a:lvl1pPr algn="l">
              <a:defRPr/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12001500" y="1997249"/>
            <a:ext cx="4867324" cy="53553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2001500" y="1401033"/>
            <a:ext cx="4867324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2001500" y="4731437"/>
            <a:ext cx="4867324" cy="53553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2001500" y="4135221"/>
            <a:ext cx="4867324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2001500" y="7465625"/>
            <a:ext cx="4867324" cy="53553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2001500" y="6869409"/>
            <a:ext cx="4867324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37027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/>
          <p:cNvSpPr/>
          <p:nvPr userDrawn="1"/>
        </p:nvSpPr>
        <p:spPr>
          <a:xfrm>
            <a:off x="1943100" y="3516925"/>
            <a:ext cx="4044119" cy="2701082"/>
          </a:xfrm>
          <a:custGeom>
            <a:avLst/>
            <a:gdLst>
              <a:gd name="connsiteX0" fmla="*/ 2453010 w 4044119"/>
              <a:gd name="connsiteY0" fmla="*/ 0 h 3182217"/>
              <a:gd name="connsiteX1" fmla="*/ 3630386 w 4044119"/>
              <a:gd name="connsiteY1" fmla="*/ 1177376 h 3182217"/>
              <a:gd name="connsiteX2" fmla="*/ 3751565 w 4044119"/>
              <a:gd name="connsiteY2" fmla="*/ 1298555 h 3182217"/>
              <a:gd name="connsiteX3" fmla="*/ 3915229 w 4044119"/>
              <a:gd name="connsiteY3" fmla="*/ 1462219 h 3182217"/>
              <a:gd name="connsiteX4" fmla="*/ 4044119 w 4044119"/>
              <a:gd name="connsiteY4" fmla="*/ 1591109 h 3182217"/>
              <a:gd name="connsiteX5" fmla="*/ 3915229 w 4044119"/>
              <a:gd name="connsiteY5" fmla="*/ 1719999 h 3182217"/>
              <a:gd name="connsiteX6" fmla="*/ 3751566 w 4044119"/>
              <a:gd name="connsiteY6" fmla="*/ 1883662 h 3182217"/>
              <a:gd name="connsiteX7" fmla="*/ 3630386 w 4044119"/>
              <a:gd name="connsiteY7" fmla="*/ 2004842 h 3182217"/>
              <a:gd name="connsiteX8" fmla="*/ 3630386 w 4044119"/>
              <a:gd name="connsiteY8" fmla="*/ 2004842 h 3182217"/>
              <a:gd name="connsiteX9" fmla="*/ 2453010 w 4044119"/>
              <a:gd name="connsiteY9" fmla="*/ 3182217 h 3182217"/>
              <a:gd name="connsiteX10" fmla="*/ 2039277 w 4044119"/>
              <a:gd name="connsiteY10" fmla="*/ 2768484 h 3182217"/>
              <a:gd name="connsiteX11" fmla="*/ 2924099 w 4044119"/>
              <a:gd name="connsiteY11" fmla="*/ 1883662 h 3182217"/>
              <a:gd name="connsiteX12" fmla="*/ 0 w 4044119"/>
              <a:gd name="connsiteY12" fmla="*/ 1883662 h 3182217"/>
              <a:gd name="connsiteX13" fmla="*/ 0 w 4044119"/>
              <a:gd name="connsiteY13" fmla="*/ 1298555 h 3182217"/>
              <a:gd name="connsiteX14" fmla="*/ 2924099 w 4044119"/>
              <a:gd name="connsiteY14" fmla="*/ 1298555 h 3182217"/>
              <a:gd name="connsiteX15" fmla="*/ 2039277 w 4044119"/>
              <a:gd name="connsiteY15" fmla="*/ 413733 h 318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44119" h="3182217">
                <a:moveTo>
                  <a:pt x="2453010" y="0"/>
                </a:moveTo>
                <a:lnTo>
                  <a:pt x="3630386" y="1177376"/>
                </a:lnTo>
                <a:lnTo>
                  <a:pt x="3751565" y="1298555"/>
                </a:lnTo>
                <a:lnTo>
                  <a:pt x="3915229" y="1462219"/>
                </a:lnTo>
                <a:lnTo>
                  <a:pt x="4044119" y="1591109"/>
                </a:lnTo>
                <a:lnTo>
                  <a:pt x="3915229" y="1719999"/>
                </a:lnTo>
                <a:lnTo>
                  <a:pt x="3751566" y="1883662"/>
                </a:lnTo>
                <a:lnTo>
                  <a:pt x="3630386" y="2004842"/>
                </a:lnTo>
                <a:lnTo>
                  <a:pt x="3630386" y="2004842"/>
                </a:lnTo>
                <a:lnTo>
                  <a:pt x="2453010" y="3182217"/>
                </a:lnTo>
                <a:lnTo>
                  <a:pt x="2039277" y="2768484"/>
                </a:lnTo>
                <a:lnTo>
                  <a:pt x="2924099" y="1883662"/>
                </a:lnTo>
                <a:lnTo>
                  <a:pt x="0" y="1883662"/>
                </a:lnTo>
                <a:lnTo>
                  <a:pt x="0" y="1298555"/>
                </a:lnTo>
                <a:lnTo>
                  <a:pt x="2924099" y="1298555"/>
                </a:lnTo>
                <a:lnTo>
                  <a:pt x="2039277" y="413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129256" y="4595594"/>
            <a:ext cx="3248651" cy="52322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6" name="Freeform: Shape 25"/>
          <p:cNvSpPr/>
          <p:nvPr userDrawn="1"/>
        </p:nvSpPr>
        <p:spPr>
          <a:xfrm>
            <a:off x="7121940" y="3516925"/>
            <a:ext cx="4044119" cy="2701082"/>
          </a:xfrm>
          <a:custGeom>
            <a:avLst/>
            <a:gdLst>
              <a:gd name="connsiteX0" fmla="*/ 2453010 w 4044119"/>
              <a:gd name="connsiteY0" fmla="*/ 0 h 3182217"/>
              <a:gd name="connsiteX1" fmla="*/ 3630386 w 4044119"/>
              <a:gd name="connsiteY1" fmla="*/ 1177376 h 3182217"/>
              <a:gd name="connsiteX2" fmla="*/ 3751565 w 4044119"/>
              <a:gd name="connsiteY2" fmla="*/ 1298555 h 3182217"/>
              <a:gd name="connsiteX3" fmla="*/ 3915229 w 4044119"/>
              <a:gd name="connsiteY3" fmla="*/ 1462219 h 3182217"/>
              <a:gd name="connsiteX4" fmla="*/ 4044119 w 4044119"/>
              <a:gd name="connsiteY4" fmla="*/ 1591109 h 3182217"/>
              <a:gd name="connsiteX5" fmla="*/ 3915229 w 4044119"/>
              <a:gd name="connsiteY5" fmla="*/ 1719999 h 3182217"/>
              <a:gd name="connsiteX6" fmla="*/ 3751566 w 4044119"/>
              <a:gd name="connsiteY6" fmla="*/ 1883662 h 3182217"/>
              <a:gd name="connsiteX7" fmla="*/ 3630386 w 4044119"/>
              <a:gd name="connsiteY7" fmla="*/ 2004842 h 3182217"/>
              <a:gd name="connsiteX8" fmla="*/ 3630386 w 4044119"/>
              <a:gd name="connsiteY8" fmla="*/ 2004842 h 3182217"/>
              <a:gd name="connsiteX9" fmla="*/ 2453010 w 4044119"/>
              <a:gd name="connsiteY9" fmla="*/ 3182217 h 3182217"/>
              <a:gd name="connsiteX10" fmla="*/ 2039277 w 4044119"/>
              <a:gd name="connsiteY10" fmla="*/ 2768484 h 3182217"/>
              <a:gd name="connsiteX11" fmla="*/ 2924099 w 4044119"/>
              <a:gd name="connsiteY11" fmla="*/ 1883662 h 3182217"/>
              <a:gd name="connsiteX12" fmla="*/ 0 w 4044119"/>
              <a:gd name="connsiteY12" fmla="*/ 1883662 h 3182217"/>
              <a:gd name="connsiteX13" fmla="*/ 0 w 4044119"/>
              <a:gd name="connsiteY13" fmla="*/ 1298555 h 3182217"/>
              <a:gd name="connsiteX14" fmla="*/ 2924099 w 4044119"/>
              <a:gd name="connsiteY14" fmla="*/ 1298555 h 3182217"/>
              <a:gd name="connsiteX15" fmla="*/ 2039277 w 4044119"/>
              <a:gd name="connsiteY15" fmla="*/ 413733 h 318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44119" h="3182217">
                <a:moveTo>
                  <a:pt x="2453010" y="0"/>
                </a:moveTo>
                <a:lnTo>
                  <a:pt x="3630386" y="1177376"/>
                </a:lnTo>
                <a:lnTo>
                  <a:pt x="3751565" y="1298555"/>
                </a:lnTo>
                <a:lnTo>
                  <a:pt x="3915229" y="1462219"/>
                </a:lnTo>
                <a:lnTo>
                  <a:pt x="4044119" y="1591109"/>
                </a:lnTo>
                <a:lnTo>
                  <a:pt x="3915229" y="1719999"/>
                </a:lnTo>
                <a:lnTo>
                  <a:pt x="3751566" y="1883662"/>
                </a:lnTo>
                <a:lnTo>
                  <a:pt x="3630386" y="2004842"/>
                </a:lnTo>
                <a:lnTo>
                  <a:pt x="3630386" y="2004842"/>
                </a:lnTo>
                <a:lnTo>
                  <a:pt x="2453010" y="3182217"/>
                </a:lnTo>
                <a:lnTo>
                  <a:pt x="2039277" y="2768484"/>
                </a:lnTo>
                <a:lnTo>
                  <a:pt x="2924099" y="1883662"/>
                </a:lnTo>
                <a:lnTo>
                  <a:pt x="0" y="1883662"/>
                </a:lnTo>
                <a:lnTo>
                  <a:pt x="0" y="1298555"/>
                </a:lnTo>
                <a:lnTo>
                  <a:pt x="2924099" y="1298555"/>
                </a:lnTo>
                <a:lnTo>
                  <a:pt x="2039277" y="41373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7308096" y="4595594"/>
            <a:ext cx="3248651" cy="52322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8" name="Freeform: Shape 27"/>
          <p:cNvSpPr/>
          <p:nvPr userDrawn="1"/>
        </p:nvSpPr>
        <p:spPr>
          <a:xfrm>
            <a:off x="12300781" y="3516925"/>
            <a:ext cx="4044119" cy="2701082"/>
          </a:xfrm>
          <a:custGeom>
            <a:avLst/>
            <a:gdLst>
              <a:gd name="connsiteX0" fmla="*/ 2453010 w 4044119"/>
              <a:gd name="connsiteY0" fmla="*/ 0 h 3182217"/>
              <a:gd name="connsiteX1" fmla="*/ 3630386 w 4044119"/>
              <a:gd name="connsiteY1" fmla="*/ 1177376 h 3182217"/>
              <a:gd name="connsiteX2" fmla="*/ 3751565 w 4044119"/>
              <a:gd name="connsiteY2" fmla="*/ 1298555 h 3182217"/>
              <a:gd name="connsiteX3" fmla="*/ 3915229 w 4044119"/>
              <a:gd name="connsiteY3" fmla="*/ 1462219 h 3182217"/>
              <a:gd name="connsiteX4" fmla="*/ 4044119 w 4044119"/>
              <a:gd name="connsiteY4" fmla="*/ 1591109 h 3182217"/>
              <a:gd name="connsiteX5" fmla="*/ 3915229 w 4044119"/>
              <a:gd name="connsiteY5" fmla="*/ 1719999 h 3182217"/>
              <a:gd name="connsiteX6" fmla="*/ 3751566 w 4044119"/>
              <a:gd name="connsiteY6" fmla="*/ 1883662 h 3182217"/>
              <a:gd name="connsiteX7" fmla="*/ 3630386 w 4044119"/>
              <a:gd name="connsiteY7" fmla="*/ 2004842 h 3182217"/>
              <a:gd name="connsiteX8" fmla="*/ 3630386 w 4044119"/>
              <a:gd name="connsiteY8" fmla="*/ 2004842 h 3182217"/>
              <a:gd name="connsiteX9" fmla="*/ 2453010 w 4044119"/>
              <a:gd name="connsiteY9" fmla="*/ 3182217 h 3182217"/>
              <a:gd name="connsiteX10" fmla="*/ 2039277 w 4044119"/>
              <a:gd name="connsiteY10" fmla="*/ 2768484 h 3182217"/>
              <a:gd name="connsiteX11" fmla="*/ 2924099 w 4044119"/>
              <a:gd name="connsiteY11" fmla="*/ 1883662 h 3182217"/>
              <a:gd name="connsiteX12" fmla="*/ 0 w 4044119"/>
              <a:gd name="connsiteY12" fmla="*/ 1883662 h 3182217"/>
              <a:gd name="connsiteX13" fmla="*/ 0 w 4044119"/>
              <a:gd name="connsiteY13" fmla="*/ 1298555 h 3182217"/>
              <a:gd name="connsiteX14" fmla="*/ 2924099 w 4044119"/>
              <a:gd name="connsiteY14" fmla="*/ 1298555 h 3182217"/>
              <a:gd name="connsiteX15" fmla="*/ 2039277 w 4044119"/>
              <a:gd name="connsiteY15" fmla="*/ 413733 h 318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44119" h="3182217">
                <a:moveTo>
                  <a:pt x="2453010" y="0"/>
                </a:moveTo>
                <a:lnTo>
                  <a:pt x="3630386" y="1177376"/>
                </a:lnTo>
                <a:lnTo>
                  <a:pt x="3751565" y="1298555"/>
                </a:lnTo>
                <a:lnTo>
                  <a:pt x="3915229" y="1462219"/>
                </a:lnTo>
                <a:lnTo>
                  <a:pt x="4044119" y="1591109"/>
                </a:lnTo>
                <a:lnTo>
                  <a:pt x="3915229" y="1719999"/>
                </a:lnTo>
                <a:lnTo>
                  <a:pt x="3751566" y="1883662"/>
                </a:lnTo>
                <a:lnTo>
                  <a:pt x="3630386" y="2004842"/>
                </a:lnTo>
                <a:lnTo>
                  <a:pt x="3630386" y="2004842"/>
                </a:lnTo>
                <a:lnTo>
                  <a:pt x="2453010" y="3182217"/>
                </a:lnTo>
                <a:lnTo>
                  <a:pt x="2039277" y="2768484"/>
                </a:lnTo>
                <a:lnTo>
                  <a:pt x="2924099" y="1883662"/>
                </a:lnTo>
                <a:lnTo>
                  <a:pt x="0" y="1883662"/>
                </a:lnTo>
                <a:lnTo>
                  <a:pt x="0" y="1298555"/>
                </a:lnTo>
                <a:lnTo>
                  <a:pt x="2924099" y="1298555"/>
                </a:lnTo>
                <a:lnTo>
                  <a:pt x="2039277" y="4137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2486937" y="4595594"/>
            <a:ext cx="3248651" cy="52322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300784" y="7752285"/>
            <a:ext cx="7686431" cy="535531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1452800"/>
            <a:ext cx="12242800" cy="840230"/>
          </a:xfrm>
        </p:spPr>
        <p:txBody>
          <a:bodyPr anchor="ctr" anchorCtr="0">
            <a:spAutoFit/>
          </a:bodyPr>
          <a:lstStyle>
            <a:lvl1pPr algn="ctr">
              <a:defRPr/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016541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rrow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/>
          <p:cNvSpPr/>
          <p:nvPr userDrawn="1"/>
        </p:nvSpPr>
        <p:spPr>
          <a:xfrm>
            <a:off x="5287954" y="3681047"/>
            <a:ext cx="3815617" cy="2560405"/>
          </a:xfrm>
          <a:custGeom>
            <a:avLst/>
            <a:gdLst>
              <a:gd name="connsiteX0" fmla="*/ 2453010 w 4044119"/>
              <a:gd name="connsiteY0" fmla="*/ 0 h 3182217"/>
              <a:gd name="connsiteX1" fmla="*/ 3630386 w 4044119"/>
              <a:gd name="connsiteY1" fmla="*/ 1177376 h 3182217"/>
              <a:gd name="connsiteX2" fmla="*/ 3751565 w 4044119"/>
              <a:gd name="connsiteY2" fmla="*/ 1298555 h 3182217"/>
              <a:gd name="connsiteX3" fmla="*/ 3915229 w 4044119"/>
              <a:gd name="connsiteY3" fmla="*/ 1462219 h 3182217"/>
              <a:gd name="connsiteX4" fmla="*/ 4044119 w 4044119"/>
              <a:gd name="connsiteY4" fmla="*/ 1591109 h 3182217"/>
              <a:gd name="connsiteX5" fmla="*/ 3915229 w 4044119"/>
              <a:gd name="connsiteY5" fmla="*/ 1719999 h 3182217"/>
              <a:gd name="connsiteX6" fmla="*/ 3751566 w 4044119"/>
              <a:gd name="connsiteY6" fmla="*/ 1883662 h 3182217"/>
              <a:gd name="connsiteX7" fmla="*/ 3630386 w 4044119"/>
              <a:gd name="connsiteY7" fmla="*/ 2004842 h 3182217"/>
              <a:gd name="connsiteX8" fmla="*/ 3630386 w 4044119"/>
              <a:gd name="connsiteY8" fmla="*/ 2004842 h 3182217"/>
              <a:gd name="connsiteX9" fmla="*/ 2453010 w 4044119"/>
              <a:gd name="connsiteY9" fmla="*/ 3182217 h 3182217"/>
              <a:gd name="connsiteX10" fmla="*/ 2039277 w 4044119"/>
              <a:gd name="connsiteY10" fmla="*/ 2768484 h 3182217"/>
              <a:gd name="connsiteX11" fmla="*/ 2924099 w 4044119"/>
              <a:gd name="connsiteY11" fmla="*/ 1883662 h 3182217"/>
              <a:gd name="connsiteX12" fmla="*/ 0 w 4044119"/>
              <a:gd name="connsiteY12" fmla="*/ 1883662 h 3182217"/>
              <a:gd name="connsiteX13" fmla="*/ 0 w 4044119"/>
              <a:gd name="connsiteY13" fmla="*/ 1298555 h 3182217"/>
              <a:gd name="connsiteX14" fmla="*/ 2924099 w 4044119"/>
              <a:gd name="connsiteY14" fmla="*/ 1298555 h 3182217"/>
              <a:gd name="connsiteX15" fmla="*/ 2039277 w 4044119"/>
              <a:gd name="connsiteY15" fmla="*/ 413733 h 318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44119" h="3182217">
                <a:moveTo>
                  <a:pt x="2453010" y="0"/>
                </a:moveTo>
                <a:lnTo>
                  <a:pt x="3630386" y="1177376"/>
                </a:lnTo>
                <a:lnTo>
                  <a:pt x="3751565" y="1298555"/>
                </a:lnTo>
                <a:lnTo>
                  <a:pt x="3915229" y="1462219"/>
                </a:lnTo>
                <a:lnTo>
                  <a:pt x="4044119" y="1591109"/>
                </a:lnTo>
                <a:lnTo>
                  <a:pt x="3915229" y="1719999"/>
                </a:lnTo>
                <a:lnTo>
                  <a:pt x="3751566" y="1883662"/>
                </a:lnTo>
                <a:lnTo>
                  <a:pt x="3630386" y="2004842"/>
                </a:lnTo>
                <a:lnTo>
                  <a:pt x="3630386" y="2004842"/>
                </a:lnTo>
                <a:lnTo>
                  <a:pt x="2453010" y="3182217"/>
                </a:lnTo>
                <a:lnTo>
                  <a:pt x="2039277" y="2768484"/>
                </a:lnTo>
                <a:lnTo>
                  <a:pt x="2924099" y="1883662"/>
                </a:lnTo>
                <a:lnTo>
                  <a:pt x="0" y="1883662"/>
                </a:lnTo>
                <a:lnTo>
                  <a:pt x="0" y="1298555"/>
                </a:lnTo>
                <a:lnTo>
                  <a:pt x="2924099" y="1298555"/>
                </a:lnTo>
                <a:lnTo>
                  <a:pt x="2039277" y="41373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5357010" y="4679755"/>
            <a:ext cx="3248651" cy="52322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5" name="Freeform: Shape 24"/>
          <p:cNvSpPr/>
          <p:nvPr userDrawn="1"/>
        </p:nvSpPr>
        <p:spPr>
          <a:xfrm>
            <a:off x="1403350" y="3681047"/>
            <a:ext cx="3815617" cy="2560405"/>
          </a:xfrm>
          <a:custGeom>
            <a:avLst/>
            <a:gdLst>
              <a:gd name="connsiteX0" fmla="*/ 2453010 w 4044119"/>
              <a:gd name="connsiteY0" fmla="*/ 0 h 3182217"/>
              <a:gd name="connsiteX1" fmla="*/ 3630386 w 4044119"/>
              <a:gd name="connsiteY1" fmla="*/ 1177376 h 3182217"/>
              <a:gd name="connsiteX2" fmla="*/ 3751565 w 4044119"/>
              <a:gd name="connsiteY2" fmla="*/ 1298555 h 3182217"/>
              <a:gd name="connsiteX3" fmla="*/ 3915229 w 4044119"/>
              <a:gd name="connsiteY3" fmla="*/ 1462219 h 3182217"/>
              <a:gd name="connsiteX4" fmla="*/ 4044119 w 4044119"/>
              <a:gd name="connsiteY4" fmla="*/ 1591109 h 3182217"/>
              <a:gd name="connsiteX5" fmla="*/ 3915229 w 4044119"/>
              <a:gd name="connsiteY5" fmla="*/ 1719999 h 3182217"/>
              <a:gd name="connsiteX6" fmla="*/ 3751566 w 4044119"/>
              <a:gd name="connsiteY6" fmla="*/ 1883662 h 3182217"/>
              <a:gd name="connsiteX7" fmla="*/ 3630386 w 4044119"/>
              <a:gd name="connsiteY7" fmla="*/ 2004842 h 3182217"/>
              <a:gd name="connsiteX8" fmla="*/ 3630386 w 4044119"/>
              <a:gd name="connsiteY8" fmla="*/ 2004842 h 3182217"/>
              <a:gd name="connsiteX9" fmla="*/ 2453010 w 4044119"/>
              <a:gd name="connsiteY9" fmla="*/ 3182217 h 3182217"/>
              <a:gd name="connsiteX10" fmla="*/ 2039277 w 4044119"/>
              <a:gd name="connsiteY10" fmla="*/ 2768484 h 3182217"/>
              <a:gd name="connsiteX11" fmla="*/ 2924099 w 4044119"/>
              <a:gd name="connsiteY11" fmla="*/ 1883662 h 3182217"/>
              <a:gd name="connsiteX12" fmla="*/ 0 w 4044119"/>
              <a:gd name="connsiteY12" fmla="*/ 1883662 h 3182217"/>
              <a:gd name="connsiteX13" fmla="*/ 0 w 4044119"/>
              <a:gd name="connsiteY13" fmla="*/ 1298555 h 3182217"/>
              <a:gd name="connsiteX14" fmla="*/ 2924099 w 4044119"/>
              <a:gd name="connsiteY14" fmla="*/ 1298555 h 3182217"/>
              <a:gd name="connsiteX15" fmla="*/ 2039277 w 4044119"/>
              <a:gd name="connsiteY15" fmla="*/ 413733 h 318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44119" h="3182217">
                <a:moveTo>
                  <a:pt x="2453010" y="0"/>
                </a:moveTo>
                <a:lnTo>
                  <a:pt x="3630386" y="1177376"/>
                </a:lnTo>
                <a:lnTo>
                  <a:pt x="3751565" y="1298555"/>
                </a:lnTo>
                <a:lnTo>
                  <a:pt x="3915229" y="1462219"/>
                </a:lnTo>
                <a:lnTo>
                  <a:pt x="4044119" y="1591109"/>
                </a:lnTo>
                <a:lnTo>
                  <a:pt x="3915229" y="1719999"/>
                </a:lnTo>
                <a:lnTo>
                  <a:pt x="3751566" y="1883662"/>
                </a:lnTo>
                <a:lnTo>
                  <a:pt x="3630386" y="2004842"/>
                </a:lnTo>
                <a:lnTo>
                  <a:pt x="3630386" y="2004842"/>
                </a:lnTo>
                <a:lnTo>
                  <a:pt x="2453010" y="3182217"/>
                </a:lnTo>
                <a:lnTo>
                  <a:pt x="2039277" y="2768484"/>
                </a:lnTo>
                <a:lnTo>
                  <a:pt x="2924099" y="1883662"/>
                </a:lnTo>
                <a:lnTo>
                  <a:pt x="0" y="1883662"/>
                </a:lnTo>
                <a:lnTo>
                  <a:pt x="0" y="1298555"/>
                </a:lnTo>
                <a:lnTo>
                  <a:pt x="2924099" y="1298555"/>
                </a:lnTo>
                <a:lnTo>
                  <a:pt x="2039277" y="413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589506" y="4679755"/>
            <a:ext cx="3248651" cy="52322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8" name="Freeform: Shape 27"/>
          <p:cNvSpPr/>
          <p:nvPr userDrawn="1"/>
        </p:nvSpPr>
        <p:spPr>
          <a:xfrm>
            <a:off x="9172558" y="3652257"/>
            <a:ext cx="3815617" cy="2560405"/>
          </a:xfrm>
          <a:custGeom>
            <a:avLst/>
            <a:gdLst>
              <a:gd name="connsiteX0" fmla="*/ 2453010 w 4044119"/>
              <a:gd name="connsiteY0" fmla="*/ 0 h 3182217"/>
              <a:gd name="connsiteX1" fmla="*/ 3630386 w 4044119"/>
              <a:gd name="connsiteY1" fmla="*/ 1177376 h 3182217"/>
              <a:gd name="connsiteX2" fmla="*/ 3751565 w 4044119"/>
              <a:gd name="connsiteY2" fmla="*/ 1298555 h 3182217"/>
              <a:gd name="connsiteX3" fmla="*/ 3915229 w 4044119"/>
              <a:gd name="connsiteY3" fmla="*/ 1462219 h 3182217"/>
              <a:gd name="connsiteX4" fmla="*/ 4044119 w 4044119"/>
              <a:gd name="connsiteY4" fmla="*/ 1591109 h 3182217"/>
              <a:gd name="connsiteX5" fmla="*/ 3915229 w 4044119"/>
              <a:gd name="connsiteY5" fmla="*/ 1719999 h 3182217"/>
              <a:gd name="connsiteX6" fmla="*/ 3751566 w 4044119"/>
              <a:gd name="connsiteY6" fmla="*/ 1883662 h 3182217"/>
              <a:gd name="connsiteX7" fmla="*/ 3630386 w 4044119"/>
              <a:gd name="connsiteY7" fmla="*/ 2004842 h 3182217"/>
              <a:gd name="connsiteX8" fmla="*/ 3630386 w 4044119"/>
              <a:gd name="connsiteY8" fmla="*/ 2004842 h 3182217"/>
              <a:gd name="connsiteX9" fmla="*/ 2453010 w 4044119"/>
              <a:gd name="connsiteY9" fmla="*/ 3182217 h 3182217"/>
              <a:gd name="connsiteX10" fmla="*/ 2039277 w 4044119"/>
              <a:gd name="connsiteY10" fmla="*/ 2768484 h 3182217"/>
              <a:gd name="connsiteX11" fmla="*/ 2924099 w 4044119"/>
              <a:gd name="connsiteY11" fmla="*/ 1883662 h 3182217"/>
              <a:gd name="connsiteX12" fmla="*/ 0 w 4044119"/>
              <a:gd name="connsiteY12" fmla="*/ 1883662 h 3182217"/>
              <a:gd name="connsiteX13" fmla="*/ 0 w 4044119"/>
              <a:gd name="connsiteY13" fmla="*/ 1298555 h 3182217"/>
              <a:gd name="connsiteX14" fmla="*/ 2924099 w 4044119"/>
              <a:gd name="connsiteY14" fmla="*/ 1298555 h 3182217"/>
              <a:gd name="connsiteX15" fmla="*/ 2039277 w 4044119"/>
              <a:gd name="connsiteY15" fmla="*/ 413733 h 318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44119" h="3182217">
                <a:moveTo>
                  <a:pt x="2453010" y="0"/>
                </a:moveTo>
                <a:lnTo>
                  <a:pt x="3630386" y="1177376"/>
                </a:lnTo>
                <a:lnTo>
                  <a:pt x="3751565" y="1298555"/>
                </a:lnTo>
                <a:lnTo>
                  <a:pt x="3915229" y="1462219"/>
                </a:lnTo>
                <a:lnTo>
                  <a:pt x="4044119" y="1591109"/>
                </a:lnTo>
                <a:lnTo>
                  <a:pt x="3915229" y="1719999"/>
                </a:lnTo>
                <a:lnTo>
                  <a:pt x="3751566" y="1883662"/>
                </a:lnTo>
                <a:lnTo>
                  <a:pt x="3630386" y="2004842"/>
                </a:lnTo>
                <a:lnTo>
                  <a:pt x="3630386" y="2004842"/>
                </a:lnTo>
                <a:lnTo>
                  <a:pt x="2453010" y="3182217"/>
                </a:lnTo>
                <a:lnTo>
                  <a:pt x="2039277" y="2768484"/>
                </a:lnTo>
                <a:lnTo>
                  <a:pt x="2924099" y="1883662"/>
                </a:lnTo>
                <a:lnTo>
                  <a:pt x="0" y="1883662"/>
                </a:lnTo>
                <a:lnTo>
                  <a:pt x="0" y="1298555"/>
                </a:lnTo>
                <a:lnTo>
                  <a:pt x="2924099" y="1298555"/>
                </a:lnTo>
                <a:lnTo>
                  <a:pt x="2039277" y="4137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9324221" y="4650965"/>
            <a:ext cx="3248651" cy="52322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300784" y="7752285"/>
            <a:ext cx="7686431" cy="535531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1452800"/>
            <a:ext cx="12242800" cy="840230"/>
          </a:xfrm>
        </p:spPr>
        <p:txBody>
          <a:bodyPr anchor="ctr" anchorCtr="0">
            <a:spAutoFit/>
          </a:bodyPr>
          <a:lstStyle>
            <a:lvl1pPr algn="ctr">
              <a:defRPr/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12" name="Freeform: Shape 11"/>
          <p:cNvSpPr/>
          <p:nvPr userDrawn="1"/>
        </p:nvSpPr>
        <p:spPr>
          <a:xfrm>
            <a:off x="13057163" y="3681047"/>
            <a:ext cx="3815617" cy="2560405"/>
          </a:xfrm>
          <a:custGeom>
            <a:avLst/>
            <a:gdLst>
              <a:gd name="connsiteX0" fmla="*/ 2453010 w 4044119"/>
              <a:gd name="connsiteY0" fmla="*/ 0 h 3182217"/>
              <a:gd name="connsiteX1" fmla="*/ 3630386 w 4044119"/>
              <a:gd name="connsiteY1" fmla="*/ 1177376 h 3182217"/>
              <a:gd name="connsiteX2" fmla="*/ 3751565 w 4044119"/>
              <a:gd name="connsiteY2" fmla="*/ 1298555 h 3182217"/>
              <a:gd name="connsiteX3" fmla="*/ 3915229 w 4044119"/>
              <a:gd name="connsiteY3" fmla="*/ 1462219 h 3182217"/>
              <a:gd name="connsiteX4" fmla="*/ 4044119 w 4044119"/>
              <a:gd name="connsiteY4" fmla="*/ 1591109 h 3182217"/>
              <a:gd name="connsiteX5" fmla="*/ 3915229 w 4044119"/>
              <a:gd name="connsiteY5" fmla="*/ 1719999 h 3182217"/>
              <a:gd name="connsiteX6" fmla="*/ 3751566 w 4044119"/>
              <a:gd name="connsiteY6" fmla="*/ 1883662 h 3182217"/>
              <a:gd name="connsiteX7" fmla="*/ 3630386 w 4044119"/>
              <a:gd name="connsiteY7" fmla="*/ 2004842 h 3182217"/>
              <a:gd name="connsiteX8" fmla="*/ 3630386 w 4044119"/>
              <a:gd name="connsiteY8" fmla="*/ 2004842 h 3182217"/>
              <a:gd name="connsiteX9" fmla="*/ 2453010 w 4044119"/>
              <a:gd name="connsiteY9" fmla="*/ 3182217 h 3182217"/>
              <a:gd name="connsiteX10" fmla="*/ 2039277 w 4044119"/>
              <a:gd name="connsiteY10" fmla="*/ 2768484 h 3182217"/>
              <a:gd name="connsiteX11" fmla="*/ 2924099 w 4044119"/>
              <a:gd name="connsiteY11" fmla="*/ 1883662 h 3182217"/>
              <a:gd name="connsiteX12" fmla="*/ 0 w 4044119"/>
              <a:gd name="connsiteY12" fmla="*/ 1883662 h 3182217"/>
              <a:gd name="connsiteX13" fmla="*/ 0 w 4044119"/>
              <a:gd name="connsiteY13" fmla="*/ 1298555 h 3182217"/>
              <a:gd name="connsiteX14" fmla="*/ 2924099 w 4044119"/>
              <a:gd name="connsiteY14" fmla="*/ 1298555 h 3182217"/>
              <a:gd name="connsiteX15" fmla="*/ 2039277 w 4044119"/>
              <a:gd name="connsiteY15" fmla="*/ 413733 h 318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44119" h="3182217">
                <a:moveTo>
                  <a:pt x="2453010" y="0"/>
                </a:moveTo>
                <a:lnTo>
                  <a:pt x="3630386" y="1177376"/>
                </a:lnTo>
                <a:lnTo>
                  <a:pt x="3751565" y="1298555"/>
                </a:lnTo>
                <a:lnTo>
                  <a:pt x="3915229" y="1462219"/>
                </a:lnTo>
                <a:lnTo>
                  <a:pt x="4044119" y="1591109"/>
                </a:lnTo>
                <a:lnTo>
                  <a:pt x="3915229" y="1719999"/>
                </a:lnTo>
                <a:lnTo>
                  <a:pt x="3751566" y="1883662"/>
                </a:lnTo>
                <a:lnTo>
                  <a:pt x="3630386" y="2004842"/>
                </a:lnTo>
                <a:lnTo>
                  <a:pt x="3630386" y="2004842"/>
                </a:lnTo>
                <a:lnTo>
                  <a:pt x="2453010" y="3182217"/>
                </a:lnTo>
                <a:lnTo>
                  <a:pt x="2039277" y="2768484"/>
                </a:lnTo>
                <a:lnTo>
                  <a:pt x="2924099" y="1883662"/>
                </a:lnTo>
                <a:lnTo>
                  <a:pt x="0" y="1883662"/>
                </a:lnTo>
                <a:lnTo>
                  <a:pt x="0" y="1298555"/>
                </a:lnTo>
                <a:lnTo>
                  <a:pt x="2924099" y="1298555"/>
                </a:lnTo>
                <a:lnTo>
                  <a:pt x="2039277" y="41373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13026687" y="4679755"/>
            <a:ext cx="3248651" cy="52322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08260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arrow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AD59C5-F611-614B-AE1A-622BF2F13428}"/>
              </a:ext>
            </a:extLst>
          </p:cNvPr>
          <p:cNvSpPr/>
          <p:nvPr userDrawn="1"/>
        </p:nvSpPr>
        <p:spPr>
          <a:xfrm>
            <a:off x="0" y="-5032"/>
            <a:ext cx="3678658" cy="10285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99978F-5C8A-654A-9CF4-BB45586C5A5A}"/>
              </a:ext>
            </a:extLst>
          </p:cNvPr>
          <p:cNvSpPr/>
          <p:nvPr userDrawn="1"/>
        </p:nvSpPr>
        <p:spPr>
          <a:xfrm>
            <a:off x="3678658" y="-5032"/>
            <a:ext cx="3678658" cy="10285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5A32BD-358C-CD4E-A5D6-7DBFED6E1F19}"/>
              </a:ext>
            </a:extLst>
          </p:cNvPr>
          <p:cNvSpPr/>
          <p:nvPr userDrawn="1"/>
        </p:nvSpPr>
        <p:spPr>
          <a:xfrm>
            <a:off x="7357316" y="5032"/>
            <a:ext cx="3678658" cy="102854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93E66C-DDB7-3946-95E1-43E00FD0A766}"/>
              </a:ext>
            </a:extLst>
          </p:cNvPr>
          <p:cNvSpPr/>
          <p:nvPr userDrawn="1"/>
        </p:nvSpPr>
        <p:spPr>
          <a:xfrm>
            <a:off x="11035974" y="5032"/>
            <a:ext cx="3678658" cy="102854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DCEE60-8D85-4B4A-8443-C842499D7520}"/>
              </a:ext>
            </a:extLst>
          </p:cNvPr>
          <p:cNvSpPr/>
          <p:nvPr userDrawn="1"/>
        </p:nvSpPr>
        <p:spPr>
          <a:xfrm>
            <a:off x="14609342" y="0"/>
            <a:ext cx="3678658" cy="102854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902965" y="5624137"/>
            <a:ext cx="3248651" cy="52322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Phase II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25401" y="5624137"/>
            <a:ext cx="3248651" cy="52322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Phase I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7585366" y="5624137"/>
            <a:ext cx="3248651" cy="52322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Phase III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11212882" y="5624137"/>
            <a:ext cx="3248651" cy="52322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Phase IV</a:t>
            </a:r>
            <a:endParaRPr kumimoji="1" lang="ja-JP" alt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2CDE038C-8FFD-BC45-BB21-1AD2275024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824345" y="5624137"/>
            <a:ext cx="3248651" cy="52322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Phase V</a:t>
            </a:r>
            <a:endParaRPr kumimoji="1" lang="ja-JP" altLang="en-US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D8CD068E-2843-D545-9443-6C219800ABE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92330" y="6527639"/>
            <a:ext cx="3248651" cy="400110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5AE363C-521A-894D-ABE7-368C79574AC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14766" y="6527639"/>
            <a:ext cx="3248651" cy="400110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C78A18EA-7333-9D47-9577-7BFFCF5020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74731" y="6527639"/>
            <a:ext cx="3248651" cy="400110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657790F-C137-854E-9914-315BAD159D4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202247" y="6527639"/>
            <a:ext cx="3248651" cy="400110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4959C6F7-12E7-8444-AC5D-AF8469D3530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813710" y="6527639"/>
            <a:ext cx="3248651" cy="400110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83DF019-9864-B640-A094-CE70C71272AE}"/>
              </a:ext>
            </a:extLst>
          </p:cNvPr>
          <p:cNvSpPr/>
          <p:nvPr userDrawn="1"/>
        </p:nvSpPr>
        <p:spPr>
          <a:xfrm>
            <a:off x="512700" y="1464216"/>
            <a:ext cx="2653259" cy="26532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A2DF7A2-F8B3-384F-BE05-51D3C7B266E8}"/>
              </a:ext>
            </a:extLst>
          </p:cNvPr>
          <p:cNvSpPr/>
          <p:nvPr userDrawn="1"/>
        </p:nvSpPr>
        <p:spPr>
          <a:xfrm>
            <a:off x="4200660" y="1431328"/>
            <a:ext cx="2653259" cy="26532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484BF00-7E11-934F-AC13-DE30FB505991}"/>
              </a:ext>
            </a:extLst>
          </p:cNvPr>
          <p:cNvSpPr/>
          <p:nvPr userDrawn="1"/>
        </p:nvSpPr>
        <p:spPr>
          <a:xfrm>
            <a:off x="7883061" y="1431328"/>
            <a:ext cx="2653259" cy="26532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58A8EC4-5393-3445-AE56-09F1E3D8866E}"/>
              </a:ext>
            </a:extLst>
          </p:cNvPr>
          <p:cNvSpPr/>
          <p:nvPr userDrawn="1"/>
        </p:nvSpPr>
        <p:spPr>
          <a:xfrm>
            <a:off x="11496028" y="1431328"/>
            <a:ext cx="2653259" cy="26532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4574D96-CA78-0140-AF4A-052F66AF3ADB}"/>
              </a:ext>
            </a:extLst>
          </p:cNvPr>
          <p:cNvSpPr/>
          <p:nvPr userDrawn="1"/>
        </p:nvSpPr>
        <p:spPr>
          <a:xfrm>
            <a:off x="15174686" y="1431327"/>
            <a:ext cx="2653259" cy="26532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2F5F43-D6BB-F64B-81AB-203728258ECA}"/>
              </a:ext>
            </a:extLst>
          </p:cNvPr>
          <p:cNvCxnSpPr>
            <a:cxnSpLocks/>
          </p:cNvCxnSpPr>
          <p:nvPr userDrawn="1"/>
        </p:nvCxnSpPr>
        <p:spPr>
          <a:xfrm>
            <a:off x="1391736" y="4811843"/>
            <a:ext cx="83475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2A74D97-F16E-F64A-843F-46BD911E3ED3}"/>
              </a:ext>
            </a:extLst>
          </p:cNvPr>
          <p:cNvCxnSpPr>
            <a:cxnSpLocks/>
          </p:cNvCxnSpPr>
          <p:nvPr userDrawn="1"/>
        </p:nvCxnSpPr>
        <p:spPr>
          <a:xfrm>
            <a:off x="5052109" y="4811843"/>
            <a:ext cx="83475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9BC7C64-CC8B-4049-BDE5-DFD241951858}"/>
              </a:ext>
            </a:extLst>
          </p:cNvPr>
          <p:cNvCxnSpPr>
            <a:cxnSpLocks/>
          </p:cNvCxnSpPr>
          <p:nvPr userDrawn="1"/>
        </p:nvCxnSpPr>
        <p:spPr>
          <a:xfrm>
            <a:off x="8726625" y="4811843"/>
            <a:ext cx="83475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DCD51D5-1607-D14B-A803-FD263E49FC63}"/>
              </a:ext>
            </a:extLst>
          </p:cNvPr>
          <p:cNvCxnSpPr>
            <a:cxnSpLocks/>
          </p:cNvCxnSpPr>
          <p:nvPr userDrawn="1"/>
        </p:nvCxnSpPr>
        <p:spPr>
          <a:xfrm>
            <a:off x="12405282" y="4799352"/>
            <a:ext cx="83475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C1AA283-5DD9-074C-B9EA-711151F9323C}"/>
              </a:ext>
            </a:extLst>
          </p:cNvPr>
          <p:cNvCxnSpPr>
            <a:cxnSpLocks/>
          </p:cNvCxnSpPr>
          <p:nvPr userDrawn="1"/>
        </p:nvCxnSpPr>
        <p:spPr>
          <a:xfrm>
            <a:off x="16083940" y="4811843"/>
            <a:ext cx="83475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6102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arrow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199978F-5C8A-654A-9CF4-BB45586C5A5A}"/>
              </a:ext>
            </a:extLst>
          </p:cNvPr>
          <p:cNvSpPr/>
          <p:nvPr userDrawn="1"/>
        </p:nvSpPr>
        <p:spPr>
          <a:xfrm>
            <a:off x="-1" y="0"/>
            <a:ext cx="4555087" cy="10285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5A32BD-358C-CD4E-A5D6-7DBFED6E1F19}"/>
              </a:ext>
            </a:extLst>
          </p:cNvPr>
          <p:cNvSpPr/>
          <p:nvPr userDrawn="1"/>
        </p:nvSpPr>
        <p:spPr>
          <a:xfrm>
            <a:off x="4555086" y="0"/>
            <a:ext cx="4605940" cy="10285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93E66C-DDB7-3946-95E1-43E00FD0A766}"/>
              </a:ext>
            </a:extLst>
          </p:cNvPr>
          <p:cNvSpPr/>
          <p:nvPr userDrawn="1"/>
        </p:nvSpPr>
        <p:spPr>
          <a:xfrm>
            <a:off x="9112332" y="0"/>
            <a:ext cx="4609946" cy="102854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DCEE60-8D85-4B4A-8443-C842499D7520}"/>
              </a:ext>
            </a:extLst>
          </p:cNvPr>
          <p:cNvSpPr/>
          <p:nvPr userDrawn="1"/>
        </p:nvSpPr>
        <p:spPr>
          <a:xfrm>
            <a:off x="13665261" y="0"/>
            <a:ext cx="4622740" cy="102854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95077" y="5624137"/>
            <a:ext cx="3248651" cy="52322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Phase I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5306868" y="5624137"/>
            <a:ext cx="3248651" cy="52322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Phase II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9788818" y="5624137"/>
            <a:ext cx="3248651" cy="52322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Phase III</a:t>
            </a:r>
            <a:endParaRPr kumimoji="1" lang="ja-JP" alt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2CDE038C-8FFD-BC45-BB21-1AD2275024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404624" y="5624137"/>
            <a:ext cx="3248651" cy="52322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Phase IV</a:t>
            </a:r>
            <a:endParaRPr kumimoji="1" lang="ja-JP" altLang="en-US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D8CD068E-2843-D545-9443-6C219800ABE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4442" y="6527639"/>
            <a:ext cx="3248651" cy="400110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C78A18EA-7333-9D47-9577-7BFFCF5020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96233" y="6527639"/>
            <a:ext cx="3248651" cy="400110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657790F-C137-854E-9914-315BAD159D4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778183" y="6527639"/>
            <a:ext cx="3248651" cy="400110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4959C6F7-12E7-8444-AC5D-AF8469D3530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393989" y="6527639"/>
            <a:ext cx="3248651" cy="400110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A2DF7A2-F8B3-384F-BE05-51D3C7B266E8}"/>
              </a:ext>
            </a:extLst>
          </p:cNvPr>
          <p:cNvSpPr/>
          <p:nvPr userDrawn="1"/>
        </p:nvSpPr>
        <p:spPr>
          <a:xfrm>
            <a:off x="992772" y="1431328"/>
            <a:ext cx="2653259" cy="26532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484BF00-7E11-934F-AC13-DE30FB505991}"/>
              </a:ext>
            </a:extLst>
          </p:cNvPr>
          <p:cNvSpPr/>
          <p:nvPr userDrawn="1"/>
        </p:nvSpPr>
        <p:spPr>
          <a:xfrm>
            <a:off x="5604563" y="1431328"/>
            <a:ext cx="2653259" cy="26532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58A8EC4-5393-3445-AE56-09F1E3D8866E}"/>
              </a:ext>
            </a:extLst>
          </p:cNvPr>
          <p:cNvSpPr/>
          <p:nvPr userDrawn="1"/>
        </p:nvSpPr>
        <p:spPr>
          <a:xfrm>
            <a:off x="10071964" y="1431328"/>
            <a:ext cx="2653259" cy="26532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4574D96-CA78-0140-AF4A-052F66AF3ADB}"/>
              </a:ext>
            </a:extLst>
          </p:cNvPr>
          <p:cNvSpPr/>
          <p:nvPr userDrawn="1"/>
        </p:nvSpPr>
        <p:spPr>
          <a:xfrm>
            <a:off x="14754965" y="1431327"/>
            <a:ext cx="2653259" cy="26532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2A74D97-F16E-F64A-843F-46BD911E3ED3}"/>
              </a:ext>
            </a:extLst>
          </p:cNvPr>
          <p:cNvCxnSpPr>
            <a:cxnSpLocks/>
          </p:cNvCxnSpPr>
          <p:nvPr userDrawn="1"/>
        </p:nvCxnSpPr>
        <p:spPr>
          <a:xfrm>
            <a:off x="1844221" y="4811843"/>
            <a:ext cx="83475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9BC7C64-CC8B-4049-BDE5-DFD241951858}"/>
              </a:ext>
            </a:extLst>
          </p:cNvPr>
          <p:cNvCxnSpPr>
            <a:cxnSpLocks/>
          </p:cNvCxnSpPr>
          <p:nvPr userDrawn="1"/>
        </p:nvCxnSpPr>
        <p:spPr>
          <a:xfrm>
            <a:off x="6448127" y="4811843"/>
            <a:ext cx="83475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DCD51D5-1607-D14B-A803-FD263E49FC63}"/>
              </a:ext>
            </a:extLst>
          </p:cNvPr>
          <p:cNvCxnSpPr>
            <a:cxnSpLocks/>
          </p:cNvCxnSpPr>
          <p:nvPr userDrawn="1"/>
        </p:nvCxnSpPr>
        <p:spPr>
          <a:xfrm>
            <a:off x="10981218" y="4799352"/>
            <a:ext cx="83475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C1AA283-5DD9-074C-B9EA-711151F9323C}"/>
              </a:ext>
            </a:extLst>
          </p:cNvPr>
          <p:cNvCxnSpPr>
            <a:cxnSpLocks/>
          </p:cNvCxnSpPr>
          <p:nvPr userDrawn="1"/>
        </p:nvCxnSpPr>
        <p:spPr>
          <a:xfrm>
            <a:off x="15664219" y="4811843"/>
            <a:ext cx="83475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585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4 arrow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199978F-5C8A-654A-9CF4-BB45586C5A5A}"/>
              </a:ext>
            </a:extLst>
          </p:cNvPr>
          <p:cNvSpPr/>
          <p:nvPr userDrawn="1"/>
        </p:nvSpPr>
        <p:spPr>
          <a:xfrm rot="16200000">
            <a:off x="1693450" y="2856164"/>
            <a:ext cx="1831433" cy="52183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5A32BD-358C-CD4E-A5D6-7DBFED6E1F19}"/>
              </a:ext>
            </a:extLst>
          </p:cNvPr>
          <p:cNvSpPr/>
          <p:nvPr userDrawn="1"/>
        </p:nvSpPr>
        <p:spPr>
          <a:xfrm rot="16200000">
            <a:off x="1693451" y="906876"/>
            <a:ext cx="1831433" cy="52183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93E66C-DDB7-3946-95E1-43E00FD0A766}"/>
              </a:ext>
            </a:extLst>
          </p:cNvPr>
          <p:cNvSpPr/>
          <p:nvPr userDrawn="1"/>
        </p:nvSpPr>
        <p:spPr>
          <a:xfrm rot="16200000">
            <a:off x="1696044" y="4799529"/>
            <a:ext cx="1831433" cy="52183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DCEE60-8D85-4B4A-8443-C842499D7520}"/>
              </a:ext>
            </a:extLst>
          </p:cNvPr>
          <p:cNvSpPr/>
          <p:nvPr userDrawn="1"/>
        </p:nvSpPr>
        <p:spPr>
          <a:xfrm rot="16200000">
            <a:off x="1685772" y="6750261"/>
            <a:ext cx="1851971" cy="52183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31356" y="5207106"/>
            <a:ext cx="4283492" cy="523220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Category II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31356" y="3336180"/>
            <a:ext cx="4283492" cy="523220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Category I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431356" y="7187785"/>
            <a:ext cx="4283492" cy="523220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Category III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31356" y="9174302"/>
            <a:ext cx="4283492" cy="523220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Category IV</a:t>
            </a:r>
            <a:endParaRPr kumimoji="1" lang="ja-JP" altLang="en-US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D8CD068E-2843-D545-9443-6C219800ABE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29266" y="5173765"/>
            <a:ext cx="10703676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5AE363C-521A-894D-ABE7-368C79574AC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829266" y="3302839"/>
            <a:ext cx="10703676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C78A18EA-7333-9D47-9577-7BFFCF5020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29266" y="7154444"/>
            <a:ext cx="10703676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657790F-C137-854E-9914-315BAD159D4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829266" y="9140961"/>
            <a:ext cx="10703676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93FA5EA2-A58F-9140-B8B1-499CD2908E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22600" y="894533"/>
            <a:ext cx="12242800" cy="840230"/>
          </a:xfrm>
        </p:spPr>
        <p:txBody>
          <a:bodyPr anchor="ctr" anchorCtr="0">
            <a:spAutoFit/>
          </a:bodyPr>
          <a:lstStyle>
            <a:lvl1pPr algn="ctr">
              <a:defRPr/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50999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4 arrow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199978F-5C8A-654A-9CF4-BB45586C5A5A}"/>
              </a:ext>
            </a:extLst>
          </p:cNvPr>
          <p:cNvSpPr/>
          <p:nvPr userDrawn="1"/>
        </p:nvSpPr>
        <p:spPr>
          <a:xfrm rot="16200000">
            <a:off x="1693450" y="3431348"/>
            <a:ext cx="1831433" cy="52183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5A32BD-358C-CD4E-A5D6-7DBFED6E1F19}"/>
              </a:ext>
            </a:extLst>
          </p:cNvPr>
          <p:cNvSpPr/>
          <p:nvPr userDrawn="1"/>
        </p:nvSpPr>
        <p:spPr>
          <a:xfrm rot="16200000">
            <a:off x="1693451" y="1482060"/>
            <a:ext cx="1831433" cy="52183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93E66C-DDB7-3946-95E1-43E00FD0A766}"/>
              </a:ext>
            </a:extLst>
          </p:cNvPr>
          <p:cNvSpPr/>
          <p:nvPr userDrawn="1"/>
        </p:nvSpPr>
        <p:spPr>
          <a:xfrm rot="16200000">
            <a:off x="1696044" y="5374713"/>
            <a:ext cx="1831433" cy="52183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31356" y="5782290"/>
            <a:ext cx="4283492" cy="523220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Category II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31356" y="3911364"/>
            <a:ext cx="4283492" cy="523220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Category I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431356" y="7762969"/>
            <a:ext cx="4283492" cy="523220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Category III</a:t>
            </a:r>
            <a:endParaRPr kumimoji="1" lang="ja-JP" altLang="en-US" dirty="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93FA5EA2-A58F-9140-B8B1-499CD2908E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22600" y="894533"/>
            <a:ext cx="12242800" cy="840230"/>
          </a:xfrm>
        </p:spPr>
        <p:txBody>
          <a:bodyPr anchor="ctr" anchorCtr="0">
            <a:spAutoFit/>
          </a:bodyPr>
          <a:lstStyle>
            <a:lvl1pPr algn="ctr">
              <a:defRPr/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FEF9F851-CAD1-344D-B6BB-BE33DA1A48B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29266" y="5630963"/>
            <a:ext cx="10703676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19C210F-914E-6340-BE99-D7000477188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829266" y="3760037"/>
            <a:ext cx="10703676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6DCFDE83-AA09-FA4A-9F0F-6908C6D00A9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29266" y="7611642"/>
            <a:ext cx="10703676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4191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4132871"/>
            <a:ext cx="12242800" cy="840230"/>
          </a:xfrm>
        </p:spPr>
        <p:txBody>
          <a:bodyPr anchor="b"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022601" y="5141913"/>
            <a:ext cx="12242800" cy="53553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022601" y="8406694"/>
            <a:ext cx="12242800" cy="480131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800" baseline="0"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Secondary Body text (Arial, 28 point)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405360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4 arrow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A92495A5-FAAE-DF45-BB7A-576DB4A53446}"/>
              </a:ext>
            </a:extLst>
          </p:cNvPr>
          <p:cNvSpPr/>
          <p:nvPr userDrawn="1"/>
        </p:nvSpPr>
        <p:spPr>
          <a:xfrm>
            <a:off x="1295287" y="1762412"/>
            <a:ext cx="2555630" cy="25556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1091FE4-1DC5-794A-94C0-3EAA22DDA85E}"/>
              </a:ext>
            </a:extLst>
          </p:cNvPr>
          <p:cNvSpPr/>
          <p:nvPr userDrawn="1"/>
        </p:nvSpPr>
        <p:spPr>
          <a:xfrm>
            <a:off x="1295287" y="4466325"/>
            <a:ext cx="2555630" cy="25556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986C92-F808-BF43-9A6B-D05CFD92BA62}"/>
              </a:ext>
            </a:extLst>
          </p:cNvPr>
          <p:cNvSpPr/>
          <p:nvPr userDrawn="1"/>
        </p:nvSpPr>
        <p:spPr>
          <a:xfrm>
            <a:off x="1295287" y="7170238"/>
            <a:ext cx="2555630" cy="25556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1295287" y="5482530"/>
            <a:ext cx="2555630" cy="523220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Category II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295287" y="2778617"/>
            <a:ext cx="2555630" cy="523220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Category I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295287" y="8186443"/>
            <a:ext cx="2555630" cy="523220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Category III</a:t>
            </a:r>
            <a:endParaRPr kumimoji="1" lang="ja-JP" altLang="en-US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D8CD068E-2843-D545-9443-6C219800ABE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60904" y="5451753"/>
            <a:ext cx="10704496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5AE363C-521A-894D-ABE7-368C79574AC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60904" y="2747840"/>
            <a:ext cx="10704496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C78A18EA-7333-9D47-9577-7BFFCF5020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60904" y="8155666"/>
            <a:ext cx="10704496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93FA5EA2-A58F-9140-B8B1-499CD2908E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22600" y="894533"/>
            <a:ext cx="12242800" cy="840230"/>
          </a:xfrm>
        </p:spPr>
        <p:txBody>
          <a:bodyPr anchor="ctr" anchorCtr="0">
            <a:spAutoFit/>
          </a:bodyPr>
          <a:lstStyle>
            <a:lvl1pPr algn="ctr">
              <a:defRPr/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770596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4 arrow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93FA5EA2-A58F-9140-B8B1-499CD2908E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22600" y="894533"/>
            <a:ext cx="12242800" cy="840230"/>
          </a:xfrm>
        </p:spPr>
        <p:txBody>
          <a:bodyPr anchor="ctr" anchorCtr="0">
            <a:spAutoFit/>
          </a:bodyPr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FE5380-809B-CD4C-8501-38384EFF7F92}"/>
              </a:ext>
            </a:extLst>
          </p:cNvPr>
          <p:cNvCxnSpPr>
            <a:cxnSpLocks/>
          </p:cNvCxnSpPr>
          <p:nvPr userDrawn="1"/>
        </p:nvCxnSpPr>
        <p:spPr>
          <a:xfrm>
            <a:off x="5561265" y="4064504"/>
            <a:ext cx="8021992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548A9ADB-29A5-104D-849D-AC95CC2EAF42}"/>
              </a:ext>
            </a:extLst>
          </p:cNvPr>
          <p:cNvSpPr/>
          <p:nvPr userDrawn="1"/>
        </p:nvSpPr>
        <p:spPr>
          <a:xfrm>
            <a:off x="3789126" y="2639145"/>
            <a:ext cx="2780326" cy="278032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B075700-80D4-3E43-9555-5C773BB3B594}"/>
              </a:ext>
            </a:extLst>
          </p:cNvPr>
          <p:cNvSpPr/>
          <p:nvPr userDrawn="1"/>
        </p:nvSpPr>
        <p:spPr>
          <a:xfrm>
            <a:off x="7680050" y="2639145"/>
            <a:ext cx="2780326" cy="278032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F710E26-4278-0C42-AB2F-B3117F319717}"/>
              </a:ext>
            </a:extLst>
          </p:cNvPr>
          <p:cNvSpPr/>
          <p:nvPr userDrawn="1"/>
        </p:nvSpPr>
        <p:spPr>
          <a:xfrm>
            <a:off x="11815643" y="2639145"/>
            <a:ext cx="2780326" cy="278032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FDD962D-C5EB-C04D-ABE3-59B80D9476BB}"/>
              </a:ext>
            </a:extLst>
          </p:cNvPr>
          <p:cNvSpPr/>
          <p:nvPr userDrawn="1"/>
        </p:nvSpPr>
        <p:spPr>
          <a:xfrm>
            <a:off x="3904292" y="2751493"/>
            <a:ext cx="2555630" cy="25556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D4EE879-72DB-A54D-86A3-10D3192BA3AA}"/>
              </a:ext>
            </a:extLst>
          </p:cNvPr>
          <p:cNvSpPr/>
          <p:nvPr userDrawn="1"/>
        </p:nvSpPr>
        <p:spPr>
          <a:xfrm>
            <a:off x="7783797" y="2751493"/>
            <a:ext cx="2555630" cy="25556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4B975C4-D984-4941-8D3D-2134C7BB2FF9}"/>
              </a:ext>
            </a:extLst>
          </p:cNvPr>
          <p:cNvSpPr/>
          <p:nvPr userDrawn="1"/>
        </p:nvSpPr>
        <p:spPr>
          <a:xfrm>
            <a:off x="11927991" y="2751493"/>
            <a:ext cx="2555630" cy="25556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/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042715EA-18A2-D740-BDDD-1FBB46E94E6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988827" y="3785296"/>
            <a:ext cx="2380924" cy="523220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Phase I</a:t>
            </a:r>
            <a:endParaRPr kumimoji="1" lang="ja-JP" altLang="en-US" dirty="0"/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30580492-33D0-4C4A-88FF-A5E06A13359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79751" y="3785296"/>
            <a:ext cx="2380924" cy="523220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Phase I</a:t>
            </a:r>
            <a:endParaRPr kumimoji="1" lang="ja-JP" altLang="en-US" dirty="0"/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941C5CC4-3517-A74F-861B-7072980BCE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015344" y="3785296"/>
            <a:ext cx="2380924" cy="523220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Phase I</a:t>
            </a:r>
            <a:endParaRPr kumimoji="1" lang="ja-JP" altLang="en-US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292B65F6-4CD1-C643-8EFC-40D36AEF1F8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017704" y="5890841"/>
            <a:ext cx="2349524" cy="156966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3DC8030F-4D90-9143-969A-F976A4EDFE2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956201" y="5890841"/>
            <a:ext cx="2349524" cy="156966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7C63F0C0-D2F7-1043-AEC0-100826E3EEF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2026658" y="5890841"/>
            <a:ext cx="2349524" cy="156966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83857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4 arrow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93FA5EA2-A58F-9140-B8B1-499CD2908E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22600" y="894533"/>
            <a:ext cx="12242800" cy="840230"/>
          </a:xfrm>
        </p:spPr>
        <p:txBody>
          <a:bodyPr anchor="b">
            <a:spAutoFit/>
          </a:bodyPr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FE5380-809B-CD4C-8501-38384EFF7F92}"/>
              </a:ext>
            </a:extLst>
          </p:cNvPr>
          <p:cNvCxnSpPr/>
          <p:nvPr userDrawn="1"/>
        </p:nvCxnSpPr>
        <p:spPr>
          <a:xfrm>
            <a:off x="3186782" y="4064504"/>
            <a:ext cx="12004431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548A9ADB-29A5-104D-849D-AC95CC2EAF42}"/>
              </a:ext>
            </a:extLst>
          </p:cNvPr>
          <p:cNvSpPr/>
          <p:nvPr userDrawn="1"/>
        </p:nvSpPr>
        <p:spPr>
          <a:xfrm>
            <a:off x="1414643" y="2639145"/>
            <a:ext cx="2780326" cy="278032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B075700-80D4-3E43-9555-5C773BB3B594}"/>
              </a:ext>
            </a:extLst>
          </p:cNvPr>
          <p:cNvSpPr/>
          <p:nvPr userDrawn="1"/>
        </p:nvSpPr>
        <p:spPr>
          <a:xfrm>
            <a:off x="5305567" y="2639145"/>
            <a:ext cx="2780326" cy="278032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F710E26-4278-0C42-AB2F-B3117F319717}"/>
              </a:ext>
            </a:extLst>
          </p:cNvPr>
          <p:cNvSpPr/>
          <p:nvPr userDrawn="1"/>
        </p:nvSpPr>
        <p:spPr>
          <a:xfrm>
            <a:off x="9441160" y="2639145"/>
            <a:ext cx="2780326" cy="278032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0D70492-64BD-274D-B733-6DAB3581A2E2}"/>
              </a:ext>
            </a:extLst>
          </p:cNvPr>
          <p:cNvSpPr/>
          <p:nvPr userDrawn="1"/>
        </p:nvSpPr>
        <p:spPr>
          <a:xfrm>
            <a:off x="13712144" y="2639145"/>
            <a:ext cx="2780326" cy="278032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FDD962D-C5EB-C04D-ABE3-59B80D9476BB}"/>
              </a:ext>
            </a:extLst>
          </p:cNvPr>
          <p:cNvSpPr/>
          <p:nvPr userDrawn="1"/>
        </p:nvSpPr>
        <p:spPr>
          <a:xfrm>
            <a:off x="1526991" y="2751493"/>
            <a:ext cx="2555630" cy="25556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D4EE879-72DB-A54D-86A3-10D3192BA3AA}"/>
              </a:ext>
            </a:extLst>
          </p:cNvPr>
          <p:cNvSpPr/>
          <p:nvPr userDrawn="1"/>
        </p:nvSpPr>
        <p:spPr>
          <a:xfrm>
            <a:off x="5417915" y="2751493"/>
            <a:ext cx="2555630" cy="25556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4B975C4-D984-4941-8D3D-2134C7BB2FF9}"/>
              </a:ext>
            </a:extLst>
          </p:cNvPr>
          <p:cNvSpPr/>
          <p:nvPr userDrawn="1"/>
        </p:nvSpPr>
        <p:spPr>
          <a:xfrm>
            <a:off x="9553508" y="2751493"/>
            <a:ext cx="2555630" cy="25556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7367839-109B-1343-9994-66FF445EA525}"/>
              </a:ext>
            </a:extLst>
          </p:cNvPr>
          <p:cNvSpPr/>
          <p:nvPr userDrawn="1"/>
        </p:nvSpPr>
        <p:spPr>
          <a:xfrm>
            <a:off x="13824492" y="2751493"/>
            <a:ext cx="2555630" cy="255563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/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042715EA-18A2-D740-BDDD-1FBB46E94E6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14344" y="3785296"/>
            <a:ext cx="2380924" cy="52322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Phase I</a:t>
            </a:r>
            <a:endParaRPr kumimoji="1" lang="ja-JP" altLang="en-US" dirty="0"/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30580492-33D0-4C4A-88FF-A5E06A13359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505268" y="3785296"/>
            <a:ext cx="2380924" cy="52322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Phase I</a:t>
            </a:r>
            <a:endParaRPr kumimoji="1" lang="ja-JP" altLang="en-US" dirty="0"/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941C5CC4-3517-A74F-861B-7072980BCE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40861" y="3785296"/>
            <a:ext cx="2380924" cy="52322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Phase I</a:t>
            </a:r>
            <a:endParaRPr kumimoji="1" lang="ja-JP" altLang="en-US" dirty="0"/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53716D3B-E9AC-B847-9588-4B59D1C0190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3911845" y="3785296"/>
            <a:ext cx="2380924" cy="52322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Phase I</a:t>
            </a:r>
            <a:endParaRPr kumimoji="1" lang="ja-JP" altLang="en-US" dirty="0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1E4F2D22-A295-1B4F-9639-370A3F09D3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614344" y="5835304"/>
            <a:ext cx="2349524" cy="156966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A70433D2-D82D-3646-A347-AF7B387F1B3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552841" y="5835304"/>
            <a:ext cx="2349524" cy="156966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A121C747-BEB4-CC44-A7DB-7E6D3324444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11786" y="5835304"/>
            <a:ext cx="2349524" cy="156966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BF5D31D2-825F-CD42-B79E-2549149A389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3968017" y="5835304"/>
            <a:ext cx="2349524" cy="156966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595981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4 arrow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93FA5EA2-A58F-9140-B8B1-499CD2908E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22600" y="691855"/>
            <a:ext cx="12242800" cy="1042908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FE5380-809B-CD4C-8501-38384EFF7F92}"/>
              </a:ext>
            </a:extLst>
          </p:cNvPr>
          <p:cNvCxnSpPr/>
          <p:nvPr userDrawn="1"/>
        </p:nvCxnSpPr>
        <p:spPr>
          <a:xfrm>
            <a:off x="3024554" y="4064504"/>
            <a:ext cx="12004431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548A9ADB-29A5-104D-849D-AC95CC2EAF42}"/>
              </a:ext>
            </a:extLst>
          </p:cNvPr>
          <p:cNvSpPr/>
          <p:nvPr userDrawn="1"/>
        </p:nvSpPr>
        <p:spPr>
          <a:xfrm>
            <a:off x="1252415" y="2639145"/>
            <a:ext cx="2780326" cy="278032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B075700-80D4-3E43-9555-5C773BB3B594}"/>
              </a:ext>
            </a:extLst>
          </p:cNvPr>
          <p:cNvSpPr/>
          <p:nvPr userDrawn="1"/>
        </p:nvSpPr>
        <p:spPr>
          <a:xfrm>
            <a:off x="4405921" y="2639145"/>
            <a:ext cx="2780326" cy="278032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F710E26-4278-0C42-AB2F-B3117F319717}"/>
              </a:ext>
            </a:extLst>
          </p:cNvPr>
          <p:cNvSpPr/>
          <p:nvPr userDrawn="1"/>
        </p:nvSpPr>
        <p:spPr>
          <a:xfrm>
            <a:off x="7582873" y="2639145"/>
            <a:ext cx="2780326" cy="278032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0D70492-64BD-274D-B733-6DAB3581A2E2}"/>
              </a:ext>
            </a:extLst>
          </p:cNvPr>
          <p:cNvSpPr/>
          <p:nvPr userDrawn="1"/>
        </p:nvSpPr>
        <p:spPr>
          <a:xfrm>
            <a:off x="10806717" y="2639145"/>
            <a:ext cx="2780326" cy="278032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ECE964D-363B-C341-96F7-87F357F2F8DB}"/>
              </a:ext>
            </a:extLst>
          </p:cNvPr>
          <p:cNvSpPr/>
          <p:nvPr userDrawn="1"/>
        </p:nvSpPr>
        <p:spPr>
          <a:xfrm>
            <a:off x="14100899" y="2639145"/>
            <a:ext cx="2780326" cy="278032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FDD962D-C5EB-C04D-ABE3-59B80D9476BB}"/>
              </a:ext>
            </a:extLst>
          </p:cNvPr>
          <p:cNvSpPr/>
          <p:nvPr userDrawn="1"/>
        </p:nvSpPr>
        <p:spPr>
          <a:xfrm>
            <a:off x="1367581" y="2751493"/>
            <a:ext cx="2555630" cy="25556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D4EE879-72DB-A54D-86A3-10D3192BA3AA}"/>
              </a:ext>
            </a:extLst>
          </p:cNvPr>
          <p:cNvSpPr/>
          <p:nvPr userDrawn="1"/>
        </p:nvSpPr>
        <p:spPr>
          <a:xfrm>
            <a:off x="4518269" y="2751493"/>
            <a:ext cx="2555630" cy="25556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4B975C4-D984-4941-8D3D-2134C7BB2FF9}"/>
              </a:ext>
            </a:extLst>
          </p:cNvPr>
          <p:cNvSpPr/>
          <p:nvPr userDrawn="1"/>
        </p:nvSpPr>
        <p:spPr>
          <a:xfrm>
            <a:off x="7695221" y="2751493"/>
            <a:ext cx="2555630" cy="25556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7367839-109B-1343-9994-66FF445EA525}"/>
              </a:ext>
            </a:extLst>
          </p:cNvPr>
          <p:cNvSpPr/>
          <p:nvPr userDrawn="1"/>
        </p:nvSpPr>
        <p:spPr>
          <a:xfrm>
            <a:off x="10919065" y="2751493"/>
            <a:ext cx="2555630" cy="255563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8AEEC69-5C6F-A74C-8B1A-87C4EE34B645}"/>
              </a:ext>
            </a:extLst>
          </p:cNvPr>
          <p:cNvSpPr/>
          <p:nvPr userDrawn="1"/>
        </p:nvSpPr>
        <p:spPr>
          <a:xfrm>
            <a:off x="14213247" y="2751493"/>
            <a:ext cx="2555630" cy="255563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/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042715EA-18A2-D740-BDDD-1FBB46E94E6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52116" y="3747882"/>
            <a:ext cx="2380924" cy="59804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Phase I</a:t>
            </a:r>
            <a:endParaRPr kumimoji="1" lang="ja-JP" altLang="en-US" dirty="0"/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3D545D0D-D884-1A42-BC1B-226C4F9446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70634" y="6018041"/>
            <a:ext cx="2349524" cy="156966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30580492-33D0-4C4A-88FF-A5E06A13359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05622" y="3747882"/>
            <a:ext cx="2380924" cy="59804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Phase I</a:t>
            </a:r>
            <a:endParaRPr kumimoji="1" lang="ja-JP" altLang="en-US" dirty="0"/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941C5CC4-3517-A74F-861B-7072980BCE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782574" y="3747882"/>
            <a:ext cx="2380924" cy="59804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Phase I</a:t>
            </a:r>
            <a:endParaRPr kumimoji="1" lang="ja-JP" altLang="en-US" dirty="0"/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53716D3B-E9AC-B847-9588-4B59D1C0190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006418" y="3747882"/>
            <a:ext cx="2380924" cy="59804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Phase I</a:t>
            </a:r>
            <a:endParaRPr kumimoji="1" lang="ja-JP" altLang="en-US" dirty="0"/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39C1DD86-494F-7047-8388-82EC146927E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282041" y="3785296"/>
            <a:ext cx="2380924" cy="52322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Phase I</a:t>
            </a:r>
            <a:endParaRPr kumimoji="1" lang="ja-JP" altLang="en-US" dirty="0"/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099DDBC9-03C8-C041-AD8B-BF8300C93A3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12721" y="6018041"/>
            <a:ext cx="2349524" cy="156966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D2937CC0-97F2-EE46-8E22-2B0A9CC7898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798274" y="6018041"/>
            <a:ext cx="2349524" cy="156966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D7EA6DB2-B26B-9647-9512-E7F123F63D8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1022118" y="6018041"/>
            <a:ext cx="2349524" cy="156966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8D3E114A-BFF2-DB40-BFC9-A1B593D7F59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4316300" y="6018041"/>
            <a:ext cx="2349524" cy="156966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8466762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3544795" y="1398587"/>
            <a:ext cx="3583080" cy="7478781"/>
            <a:chOff x="2791402" y="1050114"/>
            <a:chExt cx="3909098" cy="8159261"/>
          </a:xfrm>
        </p:grpSpPr>
        <p:sp>
          <p:nvSpPr>
            <p:cNvPr id="7" name="Rectangle 6"/>
            <p:cNvSpPr/>
            <p:nvPr userDrawn="1"/>
          </p:nvSpPr>
          <p:spPr>
            <a:xfrm>
              <a:off x="2791402" y="2914753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2791402" y="2157516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Rectangle: Rounded Corners 7"/>
            <p:cNvSpPr/>
            <p:nvPr userDrawn="1"/>
          </p:nvSpPr>
          <p:spPr>
            <a:xfrm>
              <a:off x="2831885" y="1050114"/>
              <a:ext cx="3868615" cy="8159261"/>
            </a:xfrm>
            <a:prstGeom prst="roundRect">
              <a:avLst>
                <a:gd name="adj" fmla="val 13394"/>
              </a:avLst>
            </a:prstGeom>
            <a:solidFill>
              <a:srgbClr val="F8F8F8"/>
            </a:solidFill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Rectangle: Rounded Corners 12"/>
            <p:cNvSpPr/>
            <p:nvPr userDrawn="1"/>
          </p:nvSpPr>
          <p:spPr>
            <a:xfrm>
              <a:off x="3102492" y="2157516"/>
              <a:ext cx="3327400" cy="5920122"/>
            </a:xfrm>
            <a:prstGeom prst="roundRect">
              <a:avLst>
                <a:gd name="adj" fmla="val 1400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4348798" y="1694059"/>
              <a:ext cx="95103" cy="9510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Rectangle: Rounded Corners 9"/>
            <p:cNvSpPr/>
            <p:nvPr userDrawn="1"/>
          </p:nvSpPr>
          <p:spPr>
            <a:xfrm flipV="1">
              <a:off x="4538816" y="1701266"/>
              <a:ext cx="644770" cy="8108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4699591" y="1373161"/>
              <a:ext cx="133203" cy="13320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4420522" y="8297836"/>
              <a:ext cx="691341" cy="69134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3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848989" y="2440002"/>
            <a:ext cx="3018145" cy="53809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8915204" y="3458882"/>
            <a:ext cx="7431650" cy="1588127"/>
          </a:xfrm>
        </p:spPr>
        <p:txBody>
          <a:bodyPr anchor="b">
            <a:spAutoFit/>
          </a:bodyPr>
          <a:lstStyle>
            <a:lvl1pPr algn="l">
              <a:defRPr/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934254" y="5360988"/>
            <a:ext cx="7431650" cy="53553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73279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>
            <a:off x="1887889" y="1398589"/>
            <a:ext cx="5331279" cy="8886825"/>
            <a:chOff x="1887889" y="1398589"/>
            <a:chExt cx="5331279" cy="8886825"/>
          </a:xfrm>
        </p:grpSpPr>
        <p:sp>
          <p:nvSpPr>
            <p:cNvPr id="6" name="Rectangle 5"/>
            <p:cNvSpPr/>
            <p:nvPr userDrawn="1"/>
          </p:nvSpPr>
          <p:spPr>
            <a:xfrm>
              <a:off x="1887889" y="3941607"/>
              <a:ext cx="175370" cy="693792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887889" y="2908877"/>
              <a:ext cx="175370" cy="693792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Freeform: Shape 17"/>
            <p:cNvSpPr/>
            <p:nvPr userDrawn="1"/>
          </p:nvSpPr>
          <p:spPr>
            <a:xfrm>
              <a:off x="1943100" y="1398589"/>
              <a:ext cx="5276068" cy="8886825"/>
            </a:xfrm>
            <a:custGeom>
              <a:avLst/>
              <a:gdLst>
                <a:gd name="connsiteX0" fmla="*/ 706677 w 5276068"/>
                <a:gd name="connsiteY0" fmla="*/ 0 h 8886825"/>
                <a:gd name="connsiteX1" fmla="*/ 4569391 w 5276068"/>
                <a:gd name="connsiteY1" fmla="*/ 0 h 8886825"/>
                <a:gd name="connsiteX2" fmla="*/ 5276068 w 5276068"/>
                <a:gd name="connsiteY2" fmla="*/ 706677 h 8886825"/>
                <a:gd name="connsiteX3" fmla="*/ 5276068 w 5276068"/>
                <a:gd name="connsiteY3" fmla="*/ 8886825 h 8886825"/>
                <a:gd name="connsiteX4" fmla="*/ 0 w 5276068"/>
                <a:gd name="connsiteY4" fmla="*/ 8886825 h 8886825"/>
                <a:gd name="connsiteX5" fmla="*/ 0 w 5276068"/>
                <a:gd name="connsiteY5" fmla="*/ 706677 h 8886825"/>
                <a:gd name="connsiteX6" fmla="*/ 706677 w 5276068"/>
                <a:gd name="connsiteY6" fmla="*/ 0 h 888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76068" h="8886825">
                  <a:moveTo>
                    <a:pt x="706677" y="0"/>
                  </a:moveTo>
                  <a:lnTo>
                    <a:pt x="4569391" y="0"/>
                  </a:lnTo>
                  <a:cubicBezTo>
                    <a:pt x="4959678" y="0"/>
                    <a:pt x="5276068" y="316390"/>
                    <a:pt x="5276068" y="706677"/>
                  </a:cubicBezTo>
                  <a:lnTo>
                    <a:pt x="5276068" y="8886825"/>
                  </a:lnTo>
                  <a:lnTo>
                    <a:pt x="0" y="8886825"/>
                  </a:lnTo>
                  <a:lnTo>
                    <a:pt x="0" y="706677"/>
                  </a:lnTo>
                  <a:cubicBezTo>
                    <a:pt x="0" y="316390"/>
                    <a:pt x="316390" y="0"/>
                    <a:pt x="706677" y="0"/>
                  </a:cubicBezTo>
                  <a:close/>
                </a:path>
              </a:pathLst>
            </a:custGeom>
            <a:solidFill>
              <a:srgbClr val="F8F8F8"/>
            </a:solidFill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Freeform: Shape 15"/>
            <p:cNvSpPr/>
            <p:nvPr userDrawn="1"/>
          </p:nvSpPr>
          <p:spPr>
            <a:xfrm>
              <a:off x="2312158" y="2908877"/>
              <a:ext cx="4537952" cy="7376536"/>
            </a:xfrm>
            <a:custGeom>
              <a:avLst/>
              <a:gdLst>
                <a:gd name="connsiteX0" fmla="*/ 63531 w 4537952"/>
                <a:gd name="connsiteY0" fmla="*/ 0 h 7376536"/>
                <a:gd name="connsiteX1" fmla="*/ 4474421 w 4537952"/>
                <a:gd name="connsiteY1" fmla="*/ 0 h 7376536"/>
                <a:gd name="connsiteX2" fmla="*/ 4537952 w 4537952"/>
                <a:gd name="connsiteY2" fmla="*/ 63531 h 7376536"/>
                <a:gd name="connsiteX3" fmla="*/ 4537952 w 4537952"/>
                <a:gd name="connsiteY3" fmla="*/ 7376536 h 7376536"/>
                <a:gd name="connsiteX4" fmla="*/ 0 w 4537952"/>
                <a:gd name="connsiteY4" fmla="*/ 7376536 h 7376536"/>
                <a:gd name="connsiteX5" fmla="*/ 0 w 4537952"/>
                <a:gd name="connsiteY5" fmla="*/ 63531 h 7376536"/>
                <a:gd name="connsiteX6" fmla="*/ 63531 w 4537952"/>
                <a:gd name="connsiteY6" fmla="*/ 0 h 737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7952" h="7376536">
                  <a:moveTo>
                    <a:pt x="63531" y="0"/>
                  </a:moveTo>
                  <a:lnTo>
                    <a:pt x="4474421" y="0"/>
                  </a:lnTo>
                  <a:cubicBezTo>
                    <a:pt x="4509508" y="0"/>
                    <a:pt x="4537952" y="28444"/>
                    <a:pt x="4537952" y="63531"/>
                  </a:cubicBezTo>
                  <a:lnTo>
                    <a:pt x="4537952" y="7376536"/>
                  </a:lnTo>
                  <a:lnTo>
                    <a:pt x="0" y="7376536"/>
                  </a:lnTo>
                  <a:lnTo>
                    <a:pt x="0" y="63531"/>
                  </a:lnTo>
                  <a:cubicBezTo>
                    <a:pt x="0" y="28444"/>
                    <a:pt x="28444" y="0"/>
                    <a:pt x="6353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4011886" y="2276809"/>
              <a:ext cx="129703" cy="12970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Rectangle: Rounded Corners 10"/>
            <p:cNvSpPr/>
            <p:nvPr userDrawn="1"/>
          </p:nvSpPr>
          <p:spPr>
            <a:xfrm flipV="1">
              <a:off x="4271035" y="2286638"/>
              <a:ext cx="879346" cy="11058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4490302" y="1839164"/>
              <a:ext cx="181664" cy="18166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8915204" y="3458882"/>
            <a:ext cx="7431650" cy="1588127"/>
          </a:xfrm>
        </p:spPr>
        <p:txBody>
          <a:bodyPr anchor="b">
            <a:spAutoFit/>
          </a:bodyPr>
          <a:lstStyle>
            <a:lvl1pPr algn="l">
              <a:defRPr/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934254" y="5360988"/>
            <a:ext cx="7431650" cy="53553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342584" y="2947197"/>
            <a:ext cx="4500000" cy="7338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28992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blac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3544795" y="1398587"/>
            <a:ext cx="3583080" cy="7478781"/>
            <a:chOff x="2791402" y="1050114"/>
            <a:chExt cx="3909098" cy="8159261"/>
          </a:xfrm>
        </p:grpSpPr>
        <p:sp>
          <p:nvSpPr>
            <p:cNvPr id="7" name="Rectangle 6"/>
            <p:cNvSpPr/>
            <p:nvPr userDrawn="1"/>
          </p:nvSpPr>
          <p:spPr>
            <a:xfrm>
              <a:off x="2791402" y="2914753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2791402" y="2157516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Rectangle: Rounded Corners 7"/>
            <p:cNvSpPr/>
            <p:nvPr userDrawn="1"/>
          </p:nvSpPr>
          <p:spPr>
            <a:xfrm>
              <a:off x="2831885" y="1050114"/>
              <a:ext cx="3868615" cy="8159261"/>
            </a:xfrm>
            <a:prstGeom prst="roundRect">
              <a:avLst>
                <a:gd name="adj" fmla="val 13394"/>
              </a:avLst>
            </a:prstGeom>
            <a:solidFill>
              <a:schemeClr val="bg2">
                <a:lumMod val="25000"/>
              </a:schemeClr>
            </a:solidFill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Rectangle: Rounded Corners 12"/>
            <p:cNvSpPr/>
            <p:nvPr userDrawn="1"/>
          </p:nvSpPr>
          <p:spPr>
            <a:xfrm>
              <a:off x="3102492" y="2157516"/>
              <a:ext cx="3327400" cy="5920122"/>
            </a:xfrm>
            <a:prstGeom prst="roundRect">
              <a:avLst>
                <a:gd name="adj" fmla="val 1400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4348798" y="1694059"/>
              <a:ext cx="95103" cy="9510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Rectangle: Rounded Corners 9"/>
            <p:cNvSpPr/>
            <p:nvPr userDrawn="1"/>
          </p:nvSpPr>
          <p:spPr>
            <a:xfrm flipV="1">
              <a:off x="4538816" y="1701266"/>
              <a:ext cx="644770" cy="8108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4699591" y="1373161"/>
              <a:ext cx="133203" cy="13320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4420522" y="8297836"/>
              <a:ext cx="691341" cy="69134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3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848989" y="2440002"/>
            <a:ext cx="3018145" cy="53809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915204" y="3458882"/>
            <a:ext cx="7431650" cy="1588127"/>
          </a:xfrm>
        </p:spPr>
        <p:txBody>
          <a:bodyPr anchor="b">
            <a:spAutoFit/>
          </a:bodyPr>
          <a:lstStyle>
            <a:lvl1pPr algn="l">
              <a:defRPr/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934254" y="5360988"/>
            <a:ext cx="7431650" cy="53553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461809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blac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>
            <a:off x="1887889" y="1398589"/>
            <a:ext cx="5331279" cy="8886825"/>
            <a:chOff x="1887889" y="1398589"/>
            <a:chExt cx="5331279" cy="8886825"/>
          </a:xfrm>
        </p:grpSpPr>
        <p:sp>
          <p:nvSpPr>
            <p:cNvPr id="6" name="Rectangle 5"/>
            <p:cNvSpPr/>
            <p:nvPr userDrawn="1"/>
          </p:nvSpPr>
          <p:spPr>
            <a:xfrm>
              <a:off x="1887889" y="3941607"/>
              <a:ext cx="175370" cy="693792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887889" y="2908877"/>
              <a:ext cx="175370" cy="693792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Freeform: Shape 17"/>
            <p:cNvSpPr/>
            <p:nvPr userDrawn="1"/>
          </p:nvSpPr>
          <p:spPr>
            <a:xfrm>
              <a:off x="1943100" y="1398589"/>
              <a:ext cx="5276068" cy="8886825"/>
            </a:xfrm>
            <a:custGeom>
              <a:avLst/>
              <a:gdLst>
                <a:gd name="connsiteX0" fmla="*/ 706677 w 5276068"/>
                <a:gd name="connsiteY0" fmla="*/ 0 h 8886825"/>
                <a:gd name="connsiteX1" fmla="*/ 4569391 w 5276068"/>
                <a:gd name="connsiteY1" fmla="*/ 0 h 8886825"/>
                <a:gd name="connsiteX2" fmla="*/ 5276068 w 5276068"/>
                <a:gd name="connsiteY2" fmla="*/ 706677 h 8886825"/>
                <a:gd name="connsiteX3" fmla="*/ 5276068 w 5276068"/>
                <a:gd name="connsiteY3" fmla="*/ 8886825 h 8886825"/>
                <a:gd name="connsiteX4" fmla="*/ 0 w 5276068"/>
                <a:gd name="connsiteY4" fmla="*/ 8886825 h 8886825"/>
                <a:gd name="connsiteX5" fmla="*/ 0 w 5276068"/>
                <a:gd name="connsiteY5" fmla="*/ 706677 h 8886825"/>
                <a:gd name="connsiteX6" fmla="*/ 706677 w 5276068"/>
                <a:gd name="connsiteY6" fmla="*/ 0 h 888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76068" h="8886825">
                  <a:moveTo>
                    <a:pt x="706677" y="0"/>
                  </a:moveTo>
                  <a:lnTo>
                    <a:pt x="4569391" y="0"/>
                  </a:lnTo>
                  <a:cubicBezTo>
                    <a:pt x="4959678" y="0"/>
                    <a:pt x="5276068" y="316390"/>
                    <a:pt x="5276068" y="706677"/>
                  </a:cubicBezTo>
                  <a:lnTo>
                    <a:pt x="5276068" y="8886825"/>
                  </a:lnTo>
                  <a:lnTo>
                    <a:pt x="0" y="8886825"/>
                  </a:lnTo>
                  <a:lnTo>
                    <a:pt x="0" y="706677"/>
                  </a:lnTo>
                  <a:cubicBezTo>
                    <a:pt x="0" y="316390"/>
                    <a:pt x="316390" y="0"/>
                    <a:pt x="706677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Freeform: Shape 15"/>
            <p:cNvSpPr/>
            <p:nvPr userDrawn="1"/>
          </p:nvSpPr>
          <p:spPr>
            <a:xfrm>
              <a:off x="2312158" y="2908877"/>
              <a:ext cx="4537952" cy="7376536"/>
            </a:xfrm>
            <a:custGeom>
              <a:avLst/>
              <a:gdLst>
                <a:gd name="connsiteX0" fmla="*/ 63531 w 4537952"/>
                <a:gd name="connsiteY0" fmla="*/ 0 h 7376536"/>
                <a:gd name="connsiteX1" fmla="*/ 4474421 w 4537952"/>
                <a:gd name="connsiteY1" fmla="*/ 0 h 7376536"/>
                <a:gd name="connsiteX2" fmla="*/ 4537952 w 4537952"/>
                <a:gd name="connsiteY2" fmla="*/ 63531 h 7376536"/>
                <a:gd name="connsiteX3" fmla="*/ 4537952 w 4537952"/>
                <a:gd name="connsiteY3" fmla="*/ 7376536 h 7376536"/>
                <a:gd name="connsiteX4" fmla="*/ 0 w 4537952"/>
                <a:gd name="connsiteY4" fmla="*/ 7376536 h 7376536"/>
                <a:gd name="connsiteX5" fmla="*/ 0 w 4537952"/>
                <a:gd name="connsiteY5" fmla="*/ 63531 h 7376536"/>
                <a:gd name="connsiteX6" fmla="*/ 63531 w 4537952"/>
                <a:gd name="connsiteY6" fmla="*/ 0 h 737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7952" h="7376536">
                  <a:moveTo>
                    <a:pt x="63531" y="0"/>
                  </a:moveTo>
                  <a:lnTo>
                    <a:pt x="4474421" y="0"/>
                  </a:lnTo>
                  <a:cubicBezTo>
                    <a:pt x="4509508" y="0"/>
                    <a:pt x="4537952" y="28444"/>
                    <a:pt x="4537952" y="63531"/>
                  </a:cubicBezTo>
                  <a:lnTo>
                    <a:pt x="4537952" y="7376536"/>
                  </a:lnTo>
                  <a:lnTo>
                    <a:pt x="0" y="7376536"/>
                  </a:lnTo>
                  <a:lnTo>
                    <a:pt x="0" y="63531"/>
                  </a:lnTo>
                  <a:cubicBezTo>
                    <a:pt x="0" y="28444"/>
                    <a:pt x="28444" y="0"/>
                    <a:pt x="6353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4011886" y="2276809"/>
              <a:ext cx="129703" cy="12970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Rectangle: Rounded Corners 10"/>
            <p:cNvSpPr/>
            <p:nvPr userDrawn="1"/>
          </p:nvSpPr>
          <p:spPr>
            <a:xfrm flipV="1">
              <a:off x="4271035" y="2286638"/>
              <a:ext cx="879346" cy="11058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4490302" y="1839164"/>
              <a:ext cx="181664" cy="18166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8915204" y="3458882"/>
            <a:ext cx="7431650" cy="1588127"/>
          </a:xfrm>
        </p:spPr>
        <p:txBody>
          <a:bodyPr anchor="b">
            <a:spAutoFit/>
          </a:bodyPr>
          <a:lstStyle>
            <a:lvl1pPr algn="l">
              <a:defRPr/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934254" y="5360988"/>
            <a:ext cx="7431650" cy="53553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342584" y="2947197"/>
            <a:ext cx="4500000" cy="7338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453218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956324" y="1418560"/>
            <a:ext cx="5261219" cy="7468265"/>
            <a:chOff x="3004457" y="476891"/>
            <a:chExt cx="5937704" cy="8428531"/>
          </a:xfrm>
        </p:grpSpPr>
        <p:sp>
          <p:nvSpPr>
            <p:cNvPr id="6" name="Rectangle: Rounded Corners 5"/>
            <p:cNvSpPr/>
            <p:nvPr userDrawn="1"/>
          </p:nvSpPr>
          <p:spPr>
            <a:xfrm>
              <a:off x="3004457" y="476891"/>
              <a:ext cx="5937704" cy="8428531"/>
            </a:xfrm>
            <a:prstGeom prst="roundRect">
              <a:avLst>
                <a:gd name="adj" fmla="val 5816"/>
              </a:avLst>
            </a:prstGeom>
            <a:solidFill>
              <a:srgbClr val="F8F8F8"/>
            </a:solidFill>
            <a:ln w="12700"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5920703" y="774152"/>
              <a:ext cx="105212" cy="1052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ja-JP" altLang="en-US"/>
            </a:p>
          </p:txBody>
        </p:sp>
        <p:sp>
          <p:nvSpPr>
            <p:cNvPr id="8" name="Oval 7"/>
            <p:cNvSpPr/>
            <p:nvPr userDrawn="1"/>
          </p:nvSpPr>
          <p:spPr>
            <a:xfrm>
              <a:off x="5796194" y="8303721"/>
              <a:ext cx="354231" cy="35423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ja-JP" altLang="en-US"/>
            </a:p>
          </p:txBody>
        </p:sp>
        <p:sp>
          <p:nvSpPr>
            <p:cNvPr id="9" name="Rectangle: Rounded Corners 8"/>
            <p:cNvSpPr/>
            <p:nvPr userDrawn="1"/>
          </p:nvSpPr>
          <p:spPr>
            <a:xfrm>
              <a:off x="3358458" y="1202411"/>
              <a:ext cx="5229703" cy="6969132"/>
            </a:xfrm>
            <a:prstGeom prst="roundRect">
              <a:avLst>
                <a:gd name="adj" fmla="val 1400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915204" y="3458881"/>
            <a:ext cx="7431650" cy="1588127"/>
          </a:xfrm>
        </p:spPr>
        <p:txBody>
          <a:bodyPr anchor="b">
            <a:spAutoFit/>
          </a:bodyPr>
          <a:lstStyle>
            <a:lvl1pPr algn="l">
              <a:defRPr/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934254" y="5360988"/>
            <a:ext cx="7431650" cy="53553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306240" y="2104573"/>
            <a:ext cx="4572000" cy="608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6984563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and table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11083681" y="1398588"/>
            <a:ext cx="5261219" cy="7468265"/>
            <a:chOff x="3004457" y="476891"/>
            <a:chExt cx="5937704" cy="8428531"/>
          </a:xfrm>
        </p:grpSpPr>
        <p:sp>
          <p:nvSpPr>
            <p:cNvPr id="16" name="Rectangle: Rounded Corners 15"/>
            <p:cNvSpPr/>
            <p:nvPr userDrawn="1"/>
          </p:nvSpPr>
          <p:spPr>
            <a:xfrm>
              <a:off x="3004457" y="476891"/>
              <a:ext cx="5937704" cy="8428531"/>
            </a:xfrm>
            <a:prstGeom prst="roundRect">
              <a:avLst>
                <a:gd name="adj" fmla="val 5816"/>
              </a:avLst>
            </a:prstGeom>
            <a:solidFill>
              <a:srgbClr val="F8F8F8"/>
            </a:solidFill>
            <a:ln w="12700"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5920703" y="774152"/>
              <a:ext cx="105212" cy="1052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ja-JP" altLang="en-US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5796194" y="8303721"/>
              <a:ext cx="354231" cy="35423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ja-JP" altLang="en-US"/>
            </a:p>
          </p:txBody>
        </p:sp>
        <p:sp>
          <p:nvSpPr>
            <p:cNvPr id="19" name="Rectangle: Rounded Corners 18"/>
            <p:cNvSpPr/>
            <p:nvPr userDrawn="1"/>
          </p:nvSpPr>
          <p:spPr>
            <a:xfrm>
              <a:off x="3358458" y="1202411"/>
              <a:ext cx="5229703" cy="6969132"/>
            </a:xfrm>
            <a:prstGeom prst="roundRect">
              <a:avLst>
                <a:gd name="adj" fmla="val 1400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8700358" y="3270250"/>
            <a:ext cx="2690898" cy="5616575"/>
            <a:chOff x="2791402" y="1050114"/>
            <a:chExt cx="3909098" cy="8159261"/>
          </a:xfrm>
        </p:grpSpPr>
        <p:sp>
          <p:nvSpPr>
            <p:cNvPr id="21" name="Rectangle 20"/>
            <p:cNvSpPr/>
            <p:nvPr userDrawn="1"/>
          </p:nvSpPr>
          <p:spPr>
            <a:xfrm>
              <a:off x="2791402" y="2914753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2791402" y="2157516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Rectangle: Rounded Corners 22"/>
            <p:cNvSpPr/>
            <p:nvPr userDrawn="1"/>
          </p:nvSpPr>
          <p:spPr>
            <a:xfrm>
              <a:off x="2831885" y="1050114"/>
              <a:ext cx="3868615" cy="8159261"/>
            </a:xfrm>
            <a:prstGeom prst="roundRect">
              <a:avLst>
                <a:gd name="adj" fmla="val 13394"/>
              </a:avLst>
            </a:prstGeom>
            <a:solidFill>
              <a:srgbClr val="F8F8F8"/>
            </a:solidFill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Rectangle: Rounded Corners 23"/>
            <p:cNvSpPr/>
            <p:nvPr userDrawn="1"/>
          </p:nvSpPr>
          <p:spPr>
            <a:xfrm>
              <a:off x="3102492" y="2157516"/>
              <a:ext cx="3327400" cy="5920122"/>
            </a:xfrm>
            <a:prstGeom prst="roundRect">
              <a:avLst>
                <a:gd name="adj" fmla="val 1400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4348798" y="1694059"/>
              <a:ext cx="95103" cy="9510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Rectangle: Rounded Corners 25"/>
            <p:cNvSpPr/>
            <p:nvPr userDrawn="1"/>
          </p:nvSpPr>
          <p:spPr>
            <a:xfrm flipV="1">
              <a:off x="4538816" y="1701266"/>
              <a:ext cx="644770" cy="8108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699591" y="1373161"/>
              <a:ext cx="133203" cy="13320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4420522" y="8297836"/>
              <a:ext cx="691341" cy="69134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1403351" y="2710985"/>
            <a:ext cx="5111750" cy="2336024"/>
          </a:xfrm>
        </p:spPr>
        <p:txBody>
          <a:bodyPr anchor="b">
            <a:spAutoFit/>
          </a:bodyPr>
          <a:lstStyle>
            <a:lvl1pPr algn="l">
              <a:defRPr/>
            </a:lvl1pPr>
          </a:lstStyle>
          <a:p>
            <a:r>
              <a:rPr kumimoji="1" lang="en-US" altLang="ja-JP" dirty="0"/>
              <a:t>Slide title (Arial Bold, 54 point)</a:t>
            </a:r>
            <a:endParaRPr kumimoji="1" lang="ja-JP" altLang="en-US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22400" y="5360988"/>
            <a:ext cx="5092700" cy="53553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Body text (Arial, 32 point)</a:t>
            </a:r>
            <a:endParaRPr kumimoji="1" lang="ja-JP" altLang="en-US" dirty="0"/>
          </a:p>
        </p:txBody>
      </p:sp>
      <p:sp>
        <p:nvSpPr>
          <p:cNvPr id="3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1445875" y="2104573"/>
            <a:ext cx="4572000" cy="608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939982" y="4062573"/>
            <a:ext cx="2220143" cy="40276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374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14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16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3.xml"/><Relationship Id="rId19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08B8B8-F5EF-4D46-9AEA-2E6F8A986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7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Headline text: Arial Bold, 54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705F7-D06F-7446-9BA9-6FE60A07C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6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Body Text: Arial, 32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text: Arial, 28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Sub-bullet text: Arial 24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363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677" r:id="rId2"/>
    <p:sldLayoutId id="2147483823" r:id="rId3"/>
    <p:sldLayoutId id="2147483822" r:id="rId4"/>
    <p:sldLayoutId id="2147483824" r:id="rId5"/>
    <p:sldLayoutId id="2147483805" r:id="rId6"/>
    <p:sldLayoutId id="2147483758" r:id="rId7"/>
    <p:sldLayoutId id="2147483759" r:id="rId8"/>
    <p:sldLayoutId id="2147483765" r:id="rId9"/>
    <p:sldLayoutId id="2147483811" r:id="rId10"/>
    <p:sldLayoutId id="2147483813" r:id="rId11"/>
    <p:sldLayoutId id="2147483665" r:id="rId12"/>
    <p:sldLayoutId id="2147483666" r:id="rId13"/>
    <p:sldLayoutId id="2147483681" r:id="rId14"/>
    <p:sldLayoutId id="2147483689" r:id="rId15"/>
    <p:sldLayoutId id="2147483686" r:id="rId16"/>
    <p:sldLayoutId id="2147483763" r:id="rId17"/>
    <p:sldLayoutId id="2147483777" r:id="rId18"/>
    <p:sldLayoutId id="2147483778" r:id="rId19"/>
    <p:sldLayoutId id="2147483667" r:id="rId20"/>
    <p:sldLayoutId id="2147483670" r:id="rId21"/>
    <p:sldLayoutId id="2147483779" r:id="rId22"/>
    <p:sldLayoutId id="2147483781" r:id="rId23"/>
    <p:sldLayoutId id="2147483668" r:id="rId24"/>
    <p:sldLayoutId id="2147483671" r:id="rId25"/>
    <p:sldLayoutId id="2147483672" r:id="rId26"/>
    <p:sldLayoutId id="2147483782" r:id="rId27"/>
    <p:sldLayoutId id="2147483673" r:id="rId28"/>
    <p:sldLayoutId id="2147483784" r:id="rId29"/>
    <p:sldLayoutId id="2147483785" r:id="rId30"/>
    <p:sldLayoutId id="2147483786" r:id="rId31"/>
    <p:sldLayoutId id="2147483678" r:id="rId32"/>
    <p:sldLayoutId id="2147483787" r:id="rId33"/>
    <p:sldLayoutId id="2147483679" r:id="rId34"/>
    <p:sldLayoutId id="2147483793" r:id="rId35"/>
    <p:sldLayoutId id="2147483794" r:id="rId36"/>
    <p:sldLayoutId id="2147483806" r:id="rId37"/>
    <p:sldLayoutId id="2147483807" r:id="rId38"/>
    <p:sldLayoutId id="2147483808" r:id="rId39"/>
    <p:sldLayoutId id="2147483809" r:id="rId40"/>
    <p:sldLayoutId id="2147483795" r:id="rId41"/>
    <p:sldLayoutId id="2147483796" r:id="rId42"/>
    <p:sldLayoutId id="2147483685" r:id="rId43"/>
    <p:sldLayoutId id="2147483797" r:id="rId44"/>
    <p:sldLayoutId id="2147483788" r:id="rId45"/>
    <p:sldLayoutId id="2147483727" r:id="rId46"/>
    <p:sldLayoutId id="2147483791" r:id="rId47"/>
    <p:sldLayoutId id="2147483798" r:id="rId48"/>
    <p:sldLayoutId id="2147483792" r:id="rId49"/>
    <p:sldLayoutId id="2147483682" r:id="rId50"/>
    <p:sldLayoutId id="2147483789" r:id="rId51"/>
    <p:sldLayoutId id="2147483790" r:id="rId52"/>
    <p:sldLayoutId id="2147483683" r:id="rId53"/>
    <p:sldLayoutId id="2147483774" r:id="rId54"/>
    <p:sldLayoutId id="2147483775" r:id="rId55"/>
    <p:sldLayoutId id="2147483773" r:id="rId56"/>
    <p:sldLayoutId id="2147483776" r:id="rId57"/>
    <p:sldLayoutId id="2147483687" r:id="rId58"/>
    <p:sldLayoutId id="2147483724" r:id="rId59"/>
    <p:sldLayoutId id="2147483810" r:id="rId60"/>
    <p:sldLayoutId id="2147483726" r:id="rId61"/>
    <p:sldLayoutId id="2147483688" r:id="rId62"/>
    <p:sldLayoutId id="2147483699" r:id="rId63"/>
    <p:sldLayoutId id="2147483799" r:id="rId64"/>
    <p:sldLayoutId id="2147483701" r:id="rId65"/>
    <p:sldLayoutId id="2147483705" r:id="rId66"/>
    <p:sldLayoutId id="2147483711" r:id="rId67"/>
    <p:sldLayoutId id="2147483725" r:id="rId68"/>
    <p:sldLayoutId id="2147483703" r:id="rId69"/>
    <p:sldLayoutId id="2147483710" r:id="rId70"/>
    <p:sldLayoutId id="2147483713" r:id="rId71"/>
    <p:sldLayoutId id="2147483728" r:id="rId72"/>
    <p:sldLayoutId id="2147483707" r:id="rId73"/>
    <p:sldLayoutId id="2147483709" r:id="rId74"/>
    <p:sldLayoutId id="2147483712" r:id="rId75"/>
    <p:sldLayoutId id="2147483708" r:id="rId76"/>
    <p:sldLayoutId id="2147483704" r:id="rId77"/>
    <p:sldLayoutId id="2147483706" r:id="rId78"/>
    <p:sldLayoutId id="2147483691" r:id="rId79"/>
    <p:sldLayoutId id="2147483690" r:id="rId80"/>
    <p:sldLayoutId id="2147483694" r:id="rId81"/>
    <p:sldLayoutId id="2147483693" r:id="rId82"/>
    <p:sldLayoutId id="2147483692" r:id="rId83"/>
    <p:sldLayoutId id="2147483800" r:id="rId84"/>
    <p:sldLayoutId id="2147483801" r:id="rId85"/>
    <p:sldLayoutId id="2147483802" r:id="rId86"/>
    <p:sldLayoutId id="2147483803" r:id="rId87"/>
    <p:sldLayoutId id="2147483815" r:id="rId88"/>
    <p:sldLayoutId id="2147483816" r:id="rId89"/>
    <p:sldLayoutId id="2147483820" r:id="rId90"/>
    <p:sldLayoutId id="2147483819" r:id="rId91"/>
    <p:sldLayoutId id="2147483818" r:id="rId92"/>
    <p:sldLayoutId id="2147483817" r:id="rId93"/>
    <p:sldLayoutId id="2147483714" r:id="rId94"/>
    <p:sldLayoutId id="2147483715" r:id="rId95"/>
    <p:sldLayoutId id="2147483716" r:id="rId96"/>
    <p:sldLayoutId id="2147483717" r:id="rId97"/>
    <p:sldLayoutId id="2147483718" r:id="rId98"/>
    <p:sldLayoutId id="2147483719" r:id="rId99"/>
    <p:sldLayoutId id="2147483750" r:id="rId100"/>
    <p:sldLayoutId id="2147483720" r:id="rId101"/>
    <p:sldLayoutId id="2147483723" r:id="rId102"/>
    <p:sldLayoutId id="2147483721" r:id="rId103"/>
    <p:sldLayoutId id="2147483744" r:id="rId104"/>
    <p:sldLayoutId id="2147483675" r:id="rId105"/>
    <p:sldLayoutId id="2147483768" r:id="rId106"/>
    <p:sldLayoutId id="2147483676" r:id="rId107"/>
    <p:sldLayoutId id="2147483680" r:id="rId108"/>
    <p:sldLayoutId id="2147483684" r:id="rId109"/>
    <p:sldLayoutId id="2147483695" r:id="rId110"/>
    <p:sldLayoutId id="2147483761" r:id="rId111"/>
    <p:sldLayoutId id="2147483762" r:id="rId112"/>
    <p:sldLayoutId id="2147483804" r:id="rId1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pple Symbols" panose="02000000000000000000" pitchFamily="2" charset="-79"/>
        <a:buChar char="⎼"/>
        <a:defRPr sz="24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3604" y="0"/>
            <a:ext cx="18344943" cy="1028273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3103" y="1472971"/>
            <a:ext cx="14401794" cy="1955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3834806"/>
            <a:ext cx="14401794" cy="49776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16252" y="8952119"/>
            <a:ext cx="2400300" cy="4190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2" y="8952119"/>
            <a:ext cx="10958850" cy="4190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30852" y="8952119"/>
            <a:ext cx="814046" cy="4190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60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  <p:sldLayoutId id="2147483858" r:id="rId18"/>
    <p:sldLayoutId id="2147483859" r:id="rId19"/>
  </p:sldLayoutIdLst>
  <p:txStyles>
    <p:titleStyle>
      <a:lvl1pPr algn="ctr" defTabSz="685709" rtl="0" eaLnBrk="1" latinLnBrk="0" hangingPunct="1">
        <a:spcBef>
          <a:spcPct val="0"/>
        </a:spcBef>
        <a:buNone/>
        <a:defRPr sz="6599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28568" indent="-428568" algn="l" defTabSz="685709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3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1114276" indent="-428568" algn="l" defTabSz="685709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3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799985" indent="-428568" algn="l" defTabSz="685709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2314266" indent="-257141" algn="l" defTabSz="685709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999975" indent="-257141" algn="l" defTabSz="685709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771397" indent="-342854" algn="l" defTabSz="685709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4457106" indent="-342854" algn="l" defTabSz="685709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5142814" indent="-342854" algn="l" defTabSz="685709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5828523" indent="-342854" algn="l" defTabSz="685709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6857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6857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6857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6857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6857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6857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6857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6857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BF2D1-91CD-45D1-93F5-8B6A13758D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and Emerging Privacy Laws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29D95-9E7C-4B5B-AB91-332069E5A6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Kathryn Fox, Privacy Officer</a:t>
            </a:r>
          </a:p>
          <a:p>
            <a:r>
              <a:rPr lang="en-US" dirty="0"/>
              <a:t>Cystic Fibrosis Foundation</a:t>
            </a:r>
          </a:p>
        </p:txBody>
      </p:sp>
    </p:spTree>
    <p:extLst>
      <p:ext uri="{BB962C8B-B14F-4D97-AF65-F5344CB8AC3E}">
        <p14:creationId xmlns:p14="http://schemas.microsoft.com/office/powerpoint/2010/main" val="12176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3125E0A9-4E08-45A9-B824-BAE053040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916" y="4721399"/>
            <a:ext cx="4728410" cy="840230"/>
          </a:xfrm>
        </p:spPr>
        <p:txBody>
          <a:bodyPr/>
          <a:lstStyle/>
          <a:p>
            <a:r>
              <a:rPr lang="en-US" dirty="0"/>
              <a:t>California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C4302FF-70F2-48E9-A470-595A6BDE75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25655" y="240058"/>
            <a:ext cx="10142619" cy="923330"/>
          </a:xfrm>
        </p:spPr>
        <p:txBody>
          <a:bodyPr/>
          <a:lstStyle/>
          <a:p>
            <a:r>
              <a:rPr lang="en-US" dirty="0"/>
              <a:t>California Privacy Rights Act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BB7F6D8-A279-4305-BFC7-C90BADB33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5165" y="1609778"/>
            <a:ext cx="10883109" cy="7063472"/>
          </a:xfrm>
        </p:spPr>
        <p:txBody>
          <a:bodyPr/>
          <a:lstStyle/>
          <a:p>
            <a:r>
              <a:rPr lang="en-US" sz="2800" dirty="0"/>
              <a:t>In effect January 2023, lookback to January 2022</a:t>
            </a:r>
          </a:p>
          <a:p>
            <a:r>
              <a:rPr lang="en-US" sz="2800" dirty="0"/>
              <a:t>Sensitive personal information definition added</a:t>
            </a:r>
          </a:p>
          <a:p>
            <a:r>
              <a:rPr lang="en-US" sz="2800" dirty="0"/>
              <a:t>Added sharing to sale provisions</a:t>
            </a:r>
          </a:p>
          <a:p>
            <a:r>
              <a:rPr lang="en-US" sz="2800" dirty="0"/>
              <a:t>Correction and limitation of use rights added.  Deletion given more rules.</a:t>
            </a:r>
          </a:p>
          <a:p>
            <a:r>
              <a:rPr lang="en-US" sz="2800" dirty="0"/>
              <a:t>Change in opt-ins for minors.</a:t>
            </a:r>
          </a:p>
          <a:p>
            <a:r>
              <a:rPr lang="en-US" sz="2800" dirty="0"/>
              <a:t>4 new rights: correction, limit use and disclosure of sensitive personal information, access to information about automated decision-making logic and right to opt out.</a:t>
            </a:r>
          </a:p>
          <a:p>
            <a:r>
              <a:rPr lang="en-US" sz="2800" dirty="0"/>
              <a:t>Retention period transparency, data minimization, purpose limitation</a:t>
            </a:r>
          </a:p>
          <a:p>
            <a:r>
              <a:rPr lang="en-US" sz="2800" dirty="0"/>
              <a:t>California Privacy Protection Agency</a:t>
            </a:r>
          </a:p>
          <a:p>
            <a:r>
              <a:rPr lang="en-US" sz="2800" dirty="0"/>
              <a:t>Define cross-context behavioral advertising, profiling, and dark patterns</a:t>
            </a:r>
          </a:p>
          <a:p>
            <a:r>
              <a:rPr lang="en-US" sz="2800" dirty="0"/>
              <a:t>New exemptions: emergencies, research, employees.</a:t>
            </a:r>
          </a:p>
        </p:txBody>
      </p:sp>
    </p:spTree>
    <p:extLst>
      <p:ext uri="{BB962C8B-B14F-4D97-AF65-F5344CB8AC3E}">
        <p14:creationId xmlns:p14="http://schemas.microsoft.com/office/powerpoint/2010/main" val="41641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FF6684-A3E9-4382-9A3A-D21A57E67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916" y="4721399"/>
            <a:ext cx="4728410" cy="840230"/>
          </a:xfrm>
        </p:spPr>
        <p:txBody>
          <a:bodyPr/>
          <a:lstStyle/>
          <a:p>
            <a:r>
              <a:rPr lang="en-US" dirty="0"/>
              <a:t>Virginia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179402-96EB-48D9-8C82-92BF4BF382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25654" y="284077"/>
            <a:ext cx="10142619" cy="923330"/>
          </a:xfrm>
        </p:spPr>
        <p:txBody>
          <a:bodyPr/>
          <a:lstStyle/>
          <a:p>
            <a:r>
              <a:rPr lang="en-US" dirty="0"/>
              <a:t>Consumer Data Privacy Act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04F808-FD08-45C8-B9C0-67B5CBF0BA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15789" y="1207407"/>
            <a:ext cx="11562347" cy="11287705"/>
          </a:xfrm>
        </p:spPr>
        <p:txBody>
          <a:bodyPr/>
          <a:lstStyle/>
          <a:p>
            <a:r>
              <a:rPr lang="en-US" sz="2400" dirty="0"/>
              <a:t>Passed in early 2021, effective date January 2023</a:t>
            </a:r>
          </a:p>
          <a:p>
            <a:r>
              <a:rPr lang="en-US" sz="2400" dirty="0"/>
              <a:t>Scope:</a:t>
            </a:r>
          </a:p>
          <a:p>
            <a:pPr lvl="1"/>
            <a:r>
              <a:rPr lang="en-US" sz="2400" dirty="0"/>
              <a:t>Any controller who conducts business in VA or produce products/services targeting VA residents and:</a:t>
            </a:r>
          </a:p>
          <a:p>
            <a:pPr lvl="2"/>
            <a:r>
              <a:rPr lang="en-US" dirty="0"/>
              <a:t>Control or process personal data of over 100k residents</a:t>
            </a:r>
          </a:p>
          <a:p>
            <a:pPr lvl="2"/>
            <a:r>
              <a:rPr lang="en-US" dirty="0"/>
              <a:t>Control or process personal data of 25k residences and derive at least 50% gross annual revenue from sale</a:t>
            </a:r>
          </a:p>
          <a:p>
            <a:r>
              <a:rPr lang="en-US" sz="2400" dirty="0"/>
              <a:t>Sale does not include non-monetary consideration</a:t>
            </a:r>
          </a:p>
          <a:p>
            <a:r>
              <a:rPr lang="en-US" sz="2400" dirty="0"/>
              <a:t>Business obligations:</a:t>
            </a:r>
          </a:p>
          <a:p>
            <a:pPr lvl="1"/>
            <a:r>
              <a:rPr lang="en-US" sz="2400" dirty="0"/>
              <a:t>Collection and use limited to what is necessary</a:t>
            </a:r>
          </a:p>
          <a:p>
            <a:pPr lvl="1"/>
            <a:r>
              <a:rPr lang="en-US" sz="2400" dirty="0"/>
              <a:t>Sensitive data may only be processed with consent</a:t>
            </a:r>
          </a:p>
          <a:p>
            <a:pPr lvl="1"/>
            <a:r>
              <a:rPr lang="en-US" sz="2400" dirty="0"/>
              <a:t>Administrative, technical, and physical data security</a:t>
            </a:r>
          </a:p>
          <a:p>
            <a:pPr lvl="1"/>
            <a:r>
              <a:rPr lang="en-US" sz="2400" dirty="0"/>
              <a:t>Data protection assessments</a:t>
            </a:r>
          </a:p>
          <a:p>
            <a:pPr lvl="1"/>
            <a:r>
              <a:rPr lang="en-US" sz="2400" dirty="0"/>
              <a:t>Privacy policy transparency</a:t>
            </a:r>
          </a:p>
          <a:p>
            <a:r>
              <a:rPr lang="en-US" sz="2400" dirty="0"/>
              <a:t>30-day cure period before Attorney General enforces</a:t>
            </a:r>
          </a:p>
          <a:p>
            <a:r>
              <a:rPr lang="en-US" sz="2400" dirty="0"/>
              <a:t>Notably, does not mention dark patterns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700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A692B-BB0B-407D-8510-70EC58FB1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916" y="4721399"/>
            <a:ext cx="4728410" cy="840230"/>
          </a:xfrm>
        </p:spPr>
        <p:txBody>
          <a:bodyPr/>
          <a:lstStyle/>
          <a:p>
            <a:r>
              <a:rPr lang="en-US" dirty="0"/>
              <a:t>Colorado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AF6A06-0C54-49D7-885A-6B44372DB0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72000" y="152776"/>
            <a:ext cx="10142619" cy="923330"/>
          </a:xfrm>
        </p:spPr>
        <p:txBody>
          <a:bodyPr/>
          <a:lstStyle/>
          <a:p>
            <a:r>
              <a:rPr lang="en-US" dirty="0"/>
              <a:t>Colorado Privacy Act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3D9076-7F1B-477F-A779-16E3D9CE93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79306" y="1208655"/>
            <a:ext cx="12035313" cy="8462317"/>
          </a:xfrm>
        </p:spPr>
        <p:txBody>
          <a:bodyPr/>
          <a:lstStyle/>
          <a:p>
            <a:r>
              <a:rPr lang="en-US" sz="2400" dirty="0"/>
              <a:t>Passed mid-2021, effective date July 2023</a:t>
            </a:r>
          </a:p>
          <a:p>
            <a:r>
              <a:rPr lang="en-US" sz="2400" dirty="0"/>
              <a:t>Scope:</a:t>
            </a:r>
          </a:p>
          <a:p>
            <a:pPr lvl="1"/>
            <a:r>
              <a:rPr lang="en-US" sz="2400" dirty="0"/>
              <a:t>Any controller that does business in CO or produces/delivers products or services targeting CO residents and </a:t>
            </a:r>
          </a:p>
          <a:p>
            <a:pPr lvl="2"/>
            <a:r>
              <a:rPr lang="en-US" dirty="0"/>
              <a:t>Controls or processes personal data of 100k residents yearly</a:t>
            </a:r>
          </a:p>
          <a:p>
            <a:pPr lvl="2"/>
            <a:r>
              <a:rPr lang="en-US" dirty="0"/>
              <a:t>Derives revenue or receives discount on goods or services from sale of personal data and processes/controls data of 25k consumers</a:t>
            </a:r>
          </a:p>
          <a:p>
            <a:r>
              <a:rPr lang="en-US" sz="2400" dirty="0"/>
              <a:t>Sale includes non-monetary consideration</a:t>
            </a:r>
          </a:p>
          <a:p>
            <a:r>
              <a:rPr lang="en-US" sz="2400" dirty="0"/>
              <a:t>Controller obligations:</a:t>
            </a:r>
          </a:p>
          <a:p>
            <a:pPr lvl="1"/>
            <a:r>
              <a:rPr lang="en-US" sz="2400" dirty="0"/>
              <a:t>Transparency (privacy notice)</a:t>
            </a:r>
          </a:p>
          <a:p>
            <a:pPr lvl="1"/>
            <a:r>
              <a:rPr lang="en-US" sz="2400" dirty="0"/>
              <a:t>Purpose specification (data minimization)</a:t>
            </a:r>
          </a:p>
          <a:p>
            <a:pPr lvl="1"/>
            <a:r>
              <a:rPr lang="en-US" sz="2400" dirty="0"/>
              <a:t>Care (security precautions)</a:t>
            </a:r>
          </a:p>
          <a:p>
            <a:pPr lvl="1"/>
            <a:r>
              <a:rPr lang="en-US" sz="2400" dirty="0"/>
              <a:t>Non-discrimination</a:t>
            </a:r>
          </a:p>
          <a:p>
            <a:pPr lvl="1"/>
            <a:r>
              <a:rPr lang="en-US" sz="2400" dirty="0"/>
              <a:t>Data protection assessments</a:t>
            </a:r>
          </a:p>
          <a:p>
            <a:r>
              <a:rPr lang="en-US" sz="2400" dirty="0"/>
              <a:t>No private right of action</a:t>
            </a:r>
          </a:p>
          <a:p>
            <a:r>
              <a:rPr lang="en-US" sz="2400" dirty="0"/>
              <a:t>60-day cure period, right to cure ceases January 2025</a:t>
            </a:r>
          </a:p>
        </p:txBody>
      </p:sp>
    </p:spTree>
    <p:extLst>
      <p:ext uri="{BB962C8B-B14F-4D97-AF65-F5344CB8AC3E}">
        <p14:creationId xmlns:p14="http://schemas.microsoft.com/office/powerpoint/2010/main" val="868097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F85AC-B1BE-47AF-A7B5-84F01E595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916" y="4347452"/>
            <a:ext cx="4728410" cy="1588127"/>
          </a:xfrm>
        </p:spPr>
        <p:txBody>
          <a:bodyPr/>
          <a:lstStyle/>
          <a:p>
            <a:r>
              <a:rPr lang="en-US" dirty="0"/>
              <a:t>Proposed/</a:t>
            </a:r>
            <a:br>
              <a:rPr lang="en-US" dirty="0"/>
            </a:br>
            <a:r>
              <a:rPr lang="en-US" dirty="0"/>
              <a:t>Introduced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33891F-4A15-4503-A267-9EA6FE0CA6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25655" y="2399992"/>
            <a:ext cx="10142619" cy="5285037"/>
          </a:xfrm>
        </p:spPr>
        <p:txBody>
          <a:bodyPr/>
          <a:lstStyle/>
          <a:p>
            <a:r>
              <a:rPr lang="en-US" dirty="0"/>
              <a:t>Washington Privacy Act</a:t>
            </a:r>
          </a:p>
          <a:p>
            <a:pPr lvl="1"/>
            <a:r>
              <a:rPr lang="en-US" dirty="0"/>
              <a:t>Template for other acts that have passed</a:t>
            </a:r>
          </a:p>
          <a:p>
            <a:pPr lvl="1"/>
            <a:r>
              <a:rPr lang="en-US" dirty="0"/>
              <a:t>No private right of action</a:t>
            </a:r>
          </a:p>
          <a:p>
            <a:pPr lvl="1"/>
            <a:r>
              <a:rPr lang="en-US" dirty="0"/>
              <a:t>Not applicable to non-profits or institutes of higher education until 2026</a:t>
            </a:r>
          </a:p>
          <a:p>
            <a:r>
              <a:rPr lang="en-US" dirty="0"/>
              <a:t>New York Privacy Act </a:t>
            </a:r>
          </a:p>
          <a:p>
            <a:pPr lvl="1"/>
            <a:r>
              <a:rPr lang="en-US" dirty="0"/>
              <a:t>Fiduciary duty of controllers</a:t>
            </a:r>
          </a:p>
          <a:p>
            <a:r>
              <a:rPr lang="en-US" dirty="0"/>
              <a:t>Ohio</a:t>
            </a:r>
          </a:p>
          <a:p>
            <a:pPr lvl="1"/>
            <a:r>
              <a:rPr lang="en-US" dirty="0"/>
              <a:t>More comprehensive requirements for privacy notice as well as ways to submit a data subject request</a:t>
            </a:r>
          </a:p>
          <a:p>
            <a:pPr lvl="1"/>
            <a:r>
              <a:rPr lang="en-US" dirty="0"/>
              <a:t>NIST Privacy Framework affirmative defense</a:t>
            </a:r>
          </a:p>
        </p:txBody>
      </p:sp>
    </p:spTree>
    <p:extLst>
      <p:ext uri="{BB962C8B-B14F-4D97-AF65-F5344CB8AC3E}">
        <p14:creationId xmlns:p14="http://schemas.microsoft.com/office/powerpoint/2010/main" val="585054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5FCD41-1E4A-41B7-91B7-6745C64CF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916" y="4721400"/>
            <a:ext cx="4728410" cy="840230"/>
          </a:xfrm>
        </p:spPr>
        <p:txBody>
          <a:bodyPr/>
          <a:lstStyle/>
          <a:p>
            <a:r>
              <a:rPr lang="en-US" dirty="0"/>
              <a:t>IAPP tools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3654CD-AECA-4774-A354-EF60BF2F00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1BB7196-FF81-4AC6-B34E-DCB19ED93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606" y="44719"/>
            <a:ext cx="10705668" cy="94289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7D07757-00FE-4798-A430-9EFF093B4D27}"/>
              </a:ext>
            </a:extLst>
          </p:cNvPr>
          <p:cNvSpPr txBox="1"/>
          <p:nvPr/>
        </p:nvSpPr>
        <p:spPr>
          <a:xfrm>
            <a:off x="5541818" y="9642764"/>
            <a:ext cx="1274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*International Association of Privacy Professionals, 9/16/2021, iapp.org/resources/article/us-state-privacy-legislation-tracker</a:t>
            </a:r>
          </a:p>
        </p:txBody>
      </p:sp>
    </p:spTree>
    <p:extLst>
      <p:ext uri="{BB962C8B-B14F-4D97-AF65-F5344CB8AC3E}">
        <p14:creationId xmlns:p14="http://schemas.microsoft.com/office/powerpoint/2010/main" val="2162288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73FE5-F561-4759-AEC9-5A6725721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916" y="4347451"/>
            <a:ext cx="4728410" cy="1588127"/>
          </a:xfrm>
        </p:spPr>
        <p:txBody>
          <a:bodyPr/>
          <a:lstStyle/>
          <a:p>
            <a:r>
              <a:rPr lang="en-US" dirty="0"/>
              <a:t>Federal proposed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B488B9-22CD-43C2-87F3-735977CB07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25655" y="2399992"/>
            <a:ext cx="10142619" cy="6051913"/>
          </a:xfrm>
        </p:spPr>
        <p:txBody>
          <a:bodyPr/>
          <a:lstStyle/>
          <a:p>
            <a:r>
              <a:rPr lang="en-US" dirty="0"/>
              <a:t>There were approximately 24 unique laws that have been proposed in Congress, as of the end of August.</a:t>
            </a:r>
          </a:p>
          <a:p>
            <a:r>
              <a:rPr lang="en-US" dirty="0"/>
              <a:t>COVID-19, large tech regulation driving need</a:t>
            </a:r>
          </a:p>
          <a:p>
            <a:r>
              <a:rPr lang="en-US" dirty="0"/>
              <a:t>Some are comprehensive, some narrow to one topic, like COVID-19 health data privacy or prohibiting vaccine passports or mandates or even developing privacy technology or contact tracing</a:t>
            </a:r>
          </a:p>
          <a:p>
            <a:r>
              <a:rPr lang="en-US" dirty="0"/>
              <a:t>Laws to change children’s privacy</a:t>
            </a:r>
          </a:p>
          <a:p>
            <a:r>
              <a:rPr lang="en-US" dirty="0"/>
              <a:t>“Plain English” requirements for privacy policies, service agreements</a:t>
            </a:r>
          </a:p>
          <a:p>
            <a:r>
              <a:rPr lang="en-US" dirty="0"/>
              <a:t>One establishes new agency to regulate high-risk processing</a:t>
            </a:r>
          </a:p>
        </p:txBody>
      </p:sp>
    </p:spTree>
    <p:extLst>
      <p:ext uri="{BB962C8B-B14F-4D97-AF65-F5344CB8AC3E}">
        <p14:creationId xmlns:p14="http://schemas.microsoft.com/office/powerpoint/2010/main" val="567603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B363C68-DBA2-4C8F-9EE5-8EFDF77A9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916" y="4721399"/>
            <a:ext cx="4728410" cy="840230"/>
          </a:xfrm>
        </p:spPr>
        <p:txBody>
          <a:bodyPr/>
          <a:lstStyle/>
          <a:p>
            <a:r>
              <a:rPr lang="en-US" dirty="0"/>
              <a:t>Trends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E2EF88-7B64-42A7-A8F1-7BDD0D828D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25655" y="2399992"/>
            <a:ext cx="10142619" cy="5387116"/>
          </a:xfrm>
        </p:spPr>
        <p:txBody>
          <a:bodyPr/>
          <a:lstStyle/>
          <a:p>
            <a:r>
              <a:rPr lang="en-US" dirty="0"/>
              <a:t>Large focus on data subject rights and technical tools to implement them</a:t>
            </a:r>
          </a:p>
          <a:p>
            <a:pPr lvl="1"/>
            <a:r>
              <a:rPr lang="en-US" dirty="0"/>
              <a:t>Specifically, number of different ways to request and conspicuousness of ways to request</a:t>
            </a:r>
          </a:p>
          <a:p>
            <a:r>
              <a:rPr lang="en-US" dirty="0"/>
              <a:t>Most laws defining children as under 13, but that is not universal</a:t>
            </a:r>
          </a:p>
          <a:p>
            <a:r>
              <a:rPr lang="en-US" dirty="0"/>
              <a:t>Private right of action debate</a:t>
            </a:r>
          </a:p>
          <a:p>
            <a:r>
              <a:rPr lang="en-US" dirty="0"/>
              <a:t>Profiling and cross-context behavioral advertising</a:t>
            </a:r>
          </a:p>
          <a:p>
            <a:r>
              <a:rPr lang="en-US" dirty="0"/>
              <a:t>Dark patterns and transparency</a:t>
            </a:r>
          </a:p>
          <a:p>
            <a:pPr lvl="1"/>
            <a:r>
              <a:rPr lang="en-US" dirty="0"/>
              <a:t>Focus on prohibiting businesses from using data contrary to what consumers think they will do</a:t>
            </a:r>
          </a:p>
        </p:txBody>
      </p:sp>
    </p:spTree>
    <p:extLst>
      <p:ext uri="{BB962C8B-B14F-4D97-AF65-F5344CB8AC3E}">
        <p14:creationId xmlns:p14="http://schemas.microsoft.com/office/powerpoint/2010/main" val="225264090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ustom Design">
  <a:themeElements>
    <a:clrScheme name="CFF Colors 2020">
      <a:dk1>
        <a:srgbClr val="00679B"/>
      </a:dk1>
      <a:lt1>
        <a:srgbClr val="FFFFFF"/>
      </a:lt1>
      <a:dk2>
        <a:srgbClr val="0099D7"/>
      </a:dk2>
      <a:lt2>
        <a:srgbClr val="CCCCCC"/>
      </a:lt2>
      <a:accent1>
        <a:srgbClr val="7D1E66"/>
      </a:accent1>
      <a:accent2>
        <a:srgbClr val="96C120"/>
      </a:accent2>
      <a:accent3>
        <a:srgbClr val="F39C10"/>
      </a:accent3>
      <a:accent4>
        <a:srgbClr val="EA0028"/>
      </a:accent4>
      <a:accent5>
        <a:srgbClr val="FBC303"/>
      </a:accent5>
      <a:accent6>
        <a:srgbClr val="6DCFF6"/>
      </a:accent6>
      <a:hlink>
        <a:srgbClr val="003264"/>
      </a:hlink>
      <a:folHlink>
        <a:srgbClr val="0099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FF-PPT-Template-2020.pptx  -  Read-Only" id="{2E49B753-B96C-4F12-8598-4D4D8347E999}" vid="{F0762830-8827-44CF-B11B-A57021738E1C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07a641a-7560-4a75-9426-317070cfd305">
      <UserInfo>
        <DisplayName>Gardner, Stephanie</DisplayName>
        <AccountId>33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BD1D413FEFC247A9C6A4BB2251D5EB" ma:contentTypeVersion="13" ma:contentTypeDescription="Create a new document." ma:contentTypeScope="" ma:versionID="c10b81070396ca27e94c98c6fd65360c">
  <xsd:schema xmlns:xsd="http://www.w3.org/2001/XMLSchema" xmlns:xs="http://www.w3.org/2001/XMLSchema" xmlns:p="http://schemas.microsoft.com/office/2006/metadata/properties" xmlns:ns3="42e74f10-20de-43ab-82c9-f9c312219090" xmlns:ns4="507a641a-7560-4a75-9426-317070cfd305" targetNamespace="http://schemas.microsoft.com/office/2006/metadata/properties" ma:root="true" ma:fieldsID="7d5ea82abcc7bea15e627c1cfbed7089" ns3:_="" ns4:_="">
    <xsd:import namespace="42e74f10-20de-43ab-82c9-f9c312219090"/>
    <xsd:import namespace="507a641a-7560-4a75-9426-317070cfd30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e74f10-20de-43ab-82c9-f9c3122190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7a641a-7560-4a75-9426-317070cfd30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D6A232-10D9-4378-A7A3-7A69DD3647C7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07a641a-7560-4a75-9426-317070cfd305"/>
    <ds:schemaRef ds:uri="42e74f10-20de-43ab-82c9-f9c31221909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6EAFF5E-D38A-4369-A4DE-B298E2903C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e74f10-20de-43ab-82c9-f9c312219090"/>
    <ds:schemaRef ds:uri="507a641a-7560-4a75-9426-317070cfd3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B52E49-05BB-498C-AEF5-E433B8983F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CFF-PPT-Template</Template>
  <TotalTime>18102</TotalTime>
  <Words>573</Words>
  <Application>Microsoft Office PowerPoint</Application>
  <PresentationFormat>Custom</PresentationFormat>
  <Paragraphs>84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游ゴシック</vt:lpstr>
      <vt:lpstr>Apple Symbols</vt:lpstr>
      <vt:lpstr>Arial</vt:lpstr>
      <vt:lpstr>Arial Unicode MS</vt:lpstr>
      <vt:lpstr>Calibri</vt:lpstr>
      <vt:lpstr>Garamond</vt:lpstr>
      <vt:lpstr>Georgia</vt:lpstr>
      <vt:lpstr>Custom Design</vt:lpstr>
      <vt:lpstr>Organic</vt:lpstr>
      <vt:lpstr>New and Emerging Privacy Laws</vt:lpstr>
      <vt:lpstr>California</vt:lpstr>
      <vt:lpstr>Virginia</vt:lpstr>
      <vt:lpstr>Colorado</vt:lpstr>
      <vt:lpstr>Proposed/ Introduced</vt:lpstr>
      <vt:lpstr>IAPP tools</vt:lpstr>
      <vt:lpstr>Federal proposed</vt:lpstr>
      <vt:lpstr>Trends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Goes Here</dc:title>
  <dc:creator>Fox, Kathryn</dc:creator>
  <cp:lastModifiedBy>Fox, Kathryn</cp:lastModifiedBy>
  <cp:revision>36</cp:revision>
  <dcterms:created xsi:type="dcterms:W3CDTF">2021-05-03T16:50:59Z</dcterms:created>
  <dcterms:modified xsi:type="dcterms:W3CDTF">2021-11-15T22:12:58Z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vent Name">
    <vt:lpwstr/>
  </property>
  <property fmtid="{D5CDD505-2E9C-101B-9397-08002B2CF9AE}" pid="3" name="ContentTypeId">
    <vt:lpwstr>0x01010067BD1D413FEFC247A9C6A4BB2251D5EB</vt:lpwstr>
  </property>
  <property fmtid="{D5CDD505-2E9C-101B-9397-08002B2CF9AE}" pid="4" name="Content Type">
    <vt:lpwstr/>
  </property>
  <property fmtid="{D5CDD505-2E9C-101B-9397-08002B2CF9AE}" pid="5" name="Chapter Region">
    <vt:lpwstr/>
  </property>
  <property fmtid="{D5CDD505-2E9C-101B-9397-08002B2CF9AE}" pid="6" name="Program Name">
    <vt:lpwstr/>
  </property>
</Properties>
</file>