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2" r:id="rId2"/>
    <p:sldMasterId id="2147483659" r:id="rId3"/>
    <p:sldMasterId id="2147483654" r:id="rId4"/>
    <p:sldMasterId id="2147483660" r:id="rId5"/>
    <p:sldMasterId id="2147483656" r:id="rId6"/>
    <p:sldMasterId id="2147483661" r:id="rId7"/>
    <p:sldMasterId id="2147483658" r:id="rId8"/>
    <p:sldMasterId id="2147483962" r:id="rId9"/>
    <p:sldMasterId id="2147483975" r:id="rId10"/>
    <p:sldMasterId id="2147483987" r:id="rId11"/>
    <p:sldMasterId id="2147483999" r:id="rId12"/>
    <p:sldMasterId id="2147484011" r:id="rId13"/>
    <p:sldMasterId id="2147484023" r:id="rId14"/>
  </p:sldMasterIdLst>
  <p:notesMasterIdLst>
    <p:notesMasterId r:id="rId39"/>
  </p:notesMasterIdLst>
  <p:handoutMasterIdLst>
    <p:handoutMasterId r:id="rId40"/>
  </p:handoutMasterIdLst>
  <p:sldIdLst>
    <p:sldId id="256" r:id="rId15"/>
    <p:sldId id="298" r:id="rId16"/>
    <p:sldId id="299" r:id="rId17"/>
    <p:sldId id="300" r:id="rId18"/>
    <p:sldId id="258" r:id="rId19"/>
    <p:sldId id="259" r:id="rId20"/>
    <p:sldId id="310" r:id="rId21"/>
    <p:sldId id="313" r:id="rId22"/>
    <p:sldId id="322" r:id="rId23"/>
    <p:sldId id="321" r:id="rId24"/>
    <p:sldId id="301" r:id="rId25"/>
    <p:sldId id="314" r:id="rId26"/>
    <p:sldId id="302" r:id="rId27"/>
    <p:sldId id="315" r:id="rId28"/>
    <p:sldId id="303" r:id="rId29"/>
    <p:sldId id="316" r:id="rId30"/>
    <p:sldId id="317" r:id="rId31"/>
    <p:sldId id="318" r:id="rId32"/>
    <p:sldId id="319" r:id="rId33"/>
    <p:sldId id="305" r:id="rId34"/>
    <p:sldId id="320" r:id="rId35"/>
    <p:sldId id="306" r:id="rId36"/>
    <p:sldId id="307" r:id="rId37"/>
    <p:sldId id="266" r:id="rId38"/>
  </p:sldIdLst>
  <p:sldSz cx="9144000" cy="6858000" type="screen4x3"/>
  <p:notesSz cx="6980238" cy="9144000"/>
  <p:defaultTextStyle>
    <a:defPPr>
      <a:defRPr lang="en-US"/>
    </a:defPPr>
    <a:lvl1pPr algn="l" rtl="0" fontAlgn="base">
      <a:spcBef>
        <a:spcPct val="0"/>
      </a:spcBef>
      <a:spcAft>
        <a:spcPct val="0"/>
      </a:spcAft>
      <a:defRPr sz="2000" kern="1200">
        <a:solidFill>
          <a:schemeClr val="tx1"/>
        </a:solidFill>
        <a:latin typeface="Arial" pitchFamily="34" charset="0"/>
        <a:ea typeface="Geneva" pitchFamily="126" charset="-128"/>
        <a:cs typeface="+mn-cs"/>
      </a:defRPr>
    </a:lvl1pPr>
    <a:lvl2pPr marL="457200" algn="l" rtl="0" fontAlgn="base">
      <a:spcBef>
        <a:spcPct val="0"/>
      </a:spcBef>
      <a:spcAft>
        <a:spcPct val="0"/>
      </a:spcAft>
      <a:defRPr sz="2000" kern="1200">
        <a:solidFill>
          <a:schemeClr val="tx1"/>
        </a:solidFill>
        <a:latin typeface="Arial" pitchFamily="34" charset="0"/>
        <a:ea typeface="Geneva" pitchFamily="126" charset="-128"/>
        <a:cs typeface="+mn-cs"/>
      </a:defRPr>
    </a:lvl2pPr>
    <a:lvl3pPr marL="914400" algn="l" rtl="0" fontAlgn="base">
      <a:spcBef>
        <a:spcPct val="0"/>
      </a:spcBef>
      <a:spcAft>
        <a:spcPct val="0"/>
      </a:spcAft>
      <a:defRPr sz="2000" kern="1200">
        <a:solidFill>
          <a:schemeClr val="tx1"/>
        </a:solidFill>
        <a:latin typeface="Arial" pitchFamily="34" charset="0"/>
        <a:ea typeface="Geneva" pitchFamily="126" charset="-128"/>
        <a:cs typeface="+mn-cs"/>
      </a:defRPr>
    </a:lvl3pPr>
    <a:lvl4pPr marL="1371600" algn="l" rtl="0" fontAlgn="base">
      <a:spcBef>
        <a:spcPct val="0"/>
      </a:spcBef>
      <a:spcAft>
        <a:spcPct val="0"/>
      </a:spcAft>
      <a:defRPr sz="2000" kern="1200">
        <a:solidFill>
          <a:schemeClr val="tx1"/>
        </a:solidFill>
        <a:latin typeface="Arial" pitchFamily="34" charset="0"/>
        <a:ea typeface="Geneva" pitchFamily="126" charset="-128"/>
        <a:cs typeface="+mn-cs"/>
      </a:defRPr>
    </a:lvl4pPr>
    <a:lvl5pPr marL="1828800" algn="l" rtl="0" fontAlgn="base">
      <a:spcBef>
        <a:spcPct val="0"/>
      </a:spcBef>
      <a:spcAft>
        <a:spcPct val="0"/>
      </a:spcAft>
      <a:defRPr sz="2000" kern="1200">
        <a:solidFill>
          <a:schemeClr val="tx1"/>
        </a:solidFill>
        <a:latin typeface="Arial" pitchFamily="34" charset="0"/>
        <a:ea typeface="Geneva" pitchFamily="126" charset="-128"/>
        <a:cs typeface="+mn-cs"/>
      </a:defRPr>
    </a:lvl5pPr>
    <a:lvl6pPr marL="2286000" algn="l" defTabSz="914400" rtl="0" eaLnBrk="1" latinLnBrk="0" hangingPunct="1">
      <a:defRPr sz="2000" kern="1200">
        <a:solidFill>
          <a:schemeClr val="tx1"/>
        </a:solidFill>
        <a:latin typeface="Arial" pitchFamily="34" charset="0"/>
        <a:ea typeface="Geneva" pitchFamily="126" charset="-128"/>
        <a:cs typeface="+mn-cs"/>
      </a:defRPr>
    </a:lvl6pPr>
    <a:lvl7pPr marL="2743200" algn="l" defTabSz="914400" rtl="0" eaLnBrk="1" latinLnBrk="0" hangingPunct="1">
      <a:defRPr sz="2000" kern="1200">
        <a:solidFill>
          <a:schemeClr val="tx1"/>
        </a:solidFill>
        <a:latin typeface="Arial" pitchFamily="34" charset="0"/>
        <a:ea typeface="Geneva" pitchFamily="126" charset="-128"/>
        <a:cs typeface="+mn-cs"/>
      </a:defRPr>
    </a:lvl7pPr>
    <a:lvl8pPr marL="3200400" algn="l" defTabSz="914400" rtl="0" eaLnBrk="1" latinLnBrk="0" hangingPunct="1">
      <a:defRPr sz="2000" kern="1200">
        <a:solidFill>
          <a:schemeClr val="tx1"/>
        </a:solidFill>
        <a:latin typeface="Arial" pitchFamily="34" charset="0"/>
        <a:ea typeface="Geneva" pitchFamily="126" charset="-128"/>
        <a:cs typeface="+mn-cs"/>
      </a:defRPr>
    </a:lvl8pPr>
    <a:lvl9pPr marL="3657600" algn="l" defTabSz="914400" rtl="0" eaLnBrk="1" latinLnBrk="0" hangingPunct="1">
      <a:defRPr sz="2000" kern="1200">
        <a:solidFill>
          <a:schemeClr val="tx1"/>
        </a:solidFill>
        <a:latin typeface="Arial" pitchFamily="34" charset="0"/>
        <a:ea typeface="Geneva" pitchFamily="126" charset="-128"/>
        <a:cs typeface="+mn-cs"/>
      </a:defRPr>
    </a:lvl9pPr>
  </p:defaultTextStyle>
  <p:extLst>
    <p:ext uri="{EFAFB233-063F-42B5-8137-9DF3F51BA10A}">
      <p15:sldGuideLst xmlns:p15="http://schemas.microsoft.com/office/powerpoint/2012/main">
        <p15:guide id="1" orient="horz" pos="1200">
          <p15:clr>
            <a:srgbClr val="A4A3A4"/>
          </p15:clr>
        </p15:guide>
        <p15:guide id="2" orient="horz" pos="3984">
          <p15:clr>
            <a:srgbClr val="A4A3A4"/>
          </p15:clr>
        </p15:guide>
        <p15:guide id="3" pos="336">
          <p15:clr>
            <a:srgbClr val="A4A3A4"/>
          </p15:clr>
        </p15:guide>
        <p15:guide id="4" pos="5424">
          <p15:clr>
            <a:srgbClr val="A4A3A4"/>
          </p15:clr>
        </p15:guide>
        <p15:guide id="5" pos="2016">
          <p15:clr>
            <a:srgbClr val="A4A3A4"/>
          </p15:clr>
        </p15:guide>
        <p15:guide id="6" pos="3744">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5648"/>
    <a:srgbClr val="4C9F4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6265" autoAdjust="0"/>
  </p:normalViewPr>
  <p:slideViewPr>
    <p:cSldViewPr>
      <p:cViewPr varScale="1">
        <p:scale>
          <a:sx n="111" d="100"/>
          <a:sy n="111" d="100"/>
        </p:scale>
        <p:origin x="1650" y="102"/>
      </p:cViewPr>
      <p:guideLst>
        <p:guide orient="horz" pos="1200"/>
        <p:guide orient="horz" pos="3984"/>
        <p:guide pos="336"/>
        <p:guide pos="5424"/>
        <p:guide pos="2016"/>
        <p:guide pos="3744"/>
      </p:guideLst>
    </p:cSldViewPr>
  </p:slideViewPr>
  <p:outlineViewPr>
    <p:cViewPr>
      <p:scale>
        <a:sx n="33" d="100"/>
        <a:sy n="33" d="100"/>
      </p:scale>
      <p:origin x="0" y="-1333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4" d="100"/>
          <a:sy n="84" d="100"/>
        </p:scale>
        <p:origin x="2424" y="108"/>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65538" name="Picture 8"/>
          <p:cNvPicPr>
            <a:picLocks noChangeAspect="1"/>
          </p:cNvPicPr>
          <p:nvPr/>
        </p:nvPicPr>
        <p:blipFill>
          <a:blip r:embed="rId2">
            <a:extLst>
              <a:ext uri="{28A0092B-C50C-407E-A947-70E740481C1C}">
                <a14:useLocalDpi xmlns:a14="http://schemas.microsoft.com/office/drawing/2010/main" val="0"/>
              </a:ext>
            </a:extLst>
          </a:blip>
          <a:srcRect l="2666" t="33803" r="20998"/>
          <a:stretch>
            <a:fillRect/>
          </a:stretch>
        </p:blipFill>
        <p:spPr bwMode="auto">
          <a:xfrm>
            <a:off x="0" y="8534400"/>
            <a:ext cx="69802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8" descr="LOGO_TRAN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7713" y="152400"/>
            <a:ext cx="213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Grp="1" noChangeArrowheads="1"/>
          </p:cNvSpPr>
          <p:nvPr>
            <p:ph type="dt" sz="half" idx="1"/>
          </p:nvPr>
        </p:nvSpPr>
        <p:spPr bwMode="auto">
          <a:xfrm>
            <a:off x="152400" y="8839200"/>
            <a:ext cx="4633913"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b="1">
                <a:solidFill>
                  <a:srgbClr val="655547"/>
                </a:solidFill>
                <a:latin typeface="Palatino" charset="0"/>
                <a:ea typeface="Geneva" charset="0"/>
                <a:cs typeface="Palatino" charset="0"/>
              </a:defRPr>
            </a:lvl1pPr>
          </a:lstStyle>
          <a:p>
            <a:pPr>
              <a:defRPr/>
            </a:pPr>
            <a:r>
              <a:rPr lang="en-US"/>
              <a:t>Month Here  |  This is the Title Space</a:t>
            </a:r>
          </a:p>
        </p:txBody>
      </p:sp>
      <p:sp>
        <p:nvSpPr>
          <p:cNvPr id="7" name="Rectangle 9"/>
          <p:cNvSpPr>
            <a:spLocks noGrp="1" noChangeArrowheads="1"/>
          </p:cNvSpPr>
          <p:nvPr>
            <p:ph type="sldNum" sz="quarter" idx="3"/>
          </p:nvPr>
        </p:nvSpPr>
        <p:spPr bwMode="auto">
          <a:xfrm>
            <a:off x="6538913" y="8839200"/>
            <a:ext cx="227012"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rgbClr val="655547"/>
                </a:solidFill>
                <a:latin typeface="Palatino Linotype" pitchFamily="18" charset="0"/>
                <a:cs typeface="Arial" pitchFamily="34" charset="0"/>
              </a:defRPr>
            </a:lvl1pPr>
          </a:lstStyle>
          <a:p>
            <a:pPr>
              <a:defRPr/>
            </a:pPr>
            <a:fld id="{8504FB28-582A-4805-9C58-DAE697C173CF}" type="slidenum">
              <a:rPr lang="en-US"/>
              <a:pPr>
                <a:defRPr/>
              </a:pPr>
              <a:t>‹#›</a:t>
            </a:fld>
            <a:endParaRPr lang="en-US"/>
          </a:p>
        </p:txBody>
      </p:sp>
    </p:spTree>
    <p:extLst>
      <p:ext uri="{BB962C8B-B14F-4D97-AF65-F5344CB8AC3E}">
        <p14:creationId xmlns:p14="http://schemas.microsoft.com/office/powerpoint/2010/main" val="40812360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5775" cy="457200"/>
          </a:xfrm>
          <a:prstGeom prst="rect">
            <a:avLst/>
          </a:prstGeom>
          <a:noFill/>
          <a:ln>
            <a:noFill/>
          </a:ln>
          <a:effectLst/>
          <a:extLst/>
        </p:spPr>
        <p:txBody>
          <a:bodyPr vert="horz" wrap="square" lIns="92133" tIns="46067" rIns="92133" bIns="46067" numCol="1" anchor="t" anchorCtr="0" compatLnSpc="1">
            <a:prstTxWarp prst="textNoShape">
              <a:avLst/>
            </a:prstTxWarp>
          </a:bodyPr>
          <a:lstStyle>
            <a:lvl1pPr defTabSz="921426">
              <a:defRPr sz="1200">
                <a:latin typeface="Arial" charset="0"/>
                <a:ea typeface="+mn-ea"/>
                <a:cs typeface="Arial" charset="0"/>
              </a:defRPr>
            </a:lvl1pPr>
          </a:lstStyle>
          <a:p>
            <a:pPr>
              <a:defRPr/>
            </a:pPr>
            <a:endParaRPr lang="en-US"/>
          </a:p>
        </p:txBody>
      </p:sp>
      <p:sp>
        <p:nvSpPr>
          <p:cNvPr id="6147" name="Rectangle 3"/>
          <p:cNvSpPr>
            <a:spLocks noGrp="1" noChangeArrowheads="1"/>
          </p:cNvSpPr>
          <p:nvPr>
            <p:ph type="dt" idx="1"/>
          </p:nvPr>
        </p:nvSpPr>
        <p:spPr bwMode="auto">
          <a:xfrm>
            <a:off x="3952875" y="0"/>
            <a:ext cx="3025775" cy="457200"/>
          </a:xfrm>
          <a:prstGeom prst="rect">
            <a:avLst/>
          </a:prstGeom>
          <a:noFill/>
          <a:ln>
            <a:noFill/>
          </a:ln>
          <a:effectLst/>
          <a:extLst/>
        </p:spPr>
        <p:txBody>
          <a:bodyPr vert="horz" wrap="square" lIns="92133" tIns="46067" rIns="92133" bIns="46067" numCol="1" anchor="t" anchorCtr="0" compatLnSpc="1">
            <a:prstTxWarp prst="textNoShape">
              <a:avLst/>
            </a:prstTxWarp>
          </a:bodyPr>
          <a:lstStyle>
            <a:lvl1pPr algn="r" defTabSz="921426">
              <a:defRPr sz="1200">
                <a:latin typeface="Arial" charset="0"/>
                <a:ea typeface="+mn-ea"/>
                <a:cs typeface="Arial" charset="0"/>
              </a:defRPr>
            </a:lvl1pPr>
          </a:lstStyle>
          <a:p>
            <a:pPr>
              <a:defRPr/>
            </a:pPr>
            <a:r>
              <a:rPr lang="en-US"/>
              <a:t>Month YYYY</a:t>
            </a:r>
          </a:p>
        </p:txBody>
      </p:sp>
      <p:sp>
        <p:nvSpPr>
          <p:cNvPr id="52228" name="Rectangle 4"/>
          <p:cNvSpPr>
            <a:spLocks noGrp="1" noRot="1" noChangeAspect="1" noChangeArrowheads="1" noTextEdit="1"/>
          </p:cNvSpPr>
          <p:nvPr>
            <p:ph type="sldImg" idx="2"/>
          </p:nvPr>
        </p:nvSpPr>
        <p:spPr bwMode="auto">
          <a:xfrm>
            <a:off x="1203325" y="685800"/>
            <a:ext cx="4573588"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98500" y="4343400"/>
            <a:ext cx="5583238" cy="4114800"/>
          </a:xfrm>
          <a:prstGeom prst="rect">
            <a:avLst/>
          </a:prstGeom>
          <a:noFill/>
          <a:ln>
            <a:noFill/>
          </a:ln>
          <a:effectLst/>
          <a:extLst/>
        </p:spPr>
        <p:txBody>
          <a:bodyPr vert="horz" wrap="square" lIns="92133" tIns="46067" rIns="92133" bIns="46067"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150" name="Rectangle 6"/>
          <p:cNvSpPr>
            <a:spLocks noGrp="1" noChangeArrowheads="1"/>
          </p:cNvSpPr>
          <p:nvPr>
            <p:ph type="ftr" sz="quarter" idx="4"/>
          </p:nvPr>
        </p:nvSpPr>
        <p:spPr bwMode="auto">
          <a:xfrm>
            <a:off x="0" y="8685213"/>
            <a:ext cx="3025775" cy="457200"/>
          </a:xfrm>
          <a:prstGeom prst="rect">
            <a:avLst/>
          </a:prstGeom>
          <a:noFill/>
          <a:ln>
            <a:noFill/>
          </a:ln>
          <a:effectLst/>
          <a:extLst/>
        </p:spPr>
        <p:txBody>
          <a:bodyPr vert="horz" wrap="square" lIns="92133" tIns="46067" rIns="92133" bIns="46067" numCol="1" anchor="b" anchorCtr="0" compatLnSpc="1">
            <a:prstTxWarp prst="textNoShape">
              <a:avLst/>
            </a:prstTxWarp>
          </a:bodyPr>
          <a:lstStyle>
            <a:lvl1pPr defTabSz="921426">
              <a:defRPr sz="1200">
                <a:latin typeface="Arial" charset="0"/>
                <a:ea typeface="+mn-ea"/>
                <a:cs typeface="Arial" charset="0"/>
              </a:defRPr>
            </a:lvl1pPr>
          </a:lstStyle>
          <a:p>
            <a:pPr>
              <a:defRPr/>
            </a:pPr>
            <a:r>
              <a:rPr lang="en-US"/>
              <a:t>TITLE OF PRESENTATION, Event Name or Speaker Name</a:t>
            </a:r>
          </a:p>
        </p:txBody>
      </p:sp>
      <p:sp>
        <p:nvSpPr>
          <p:cNvPr id="6151" name="Rectangle 7"/>
          <p:cNvSpPr>
            <a:spLocks noGrp="1" noChangeArrowheads="1"/>
          </p:cNvSpPr>
          <p:nvPr>
            <p:ph type="sldNum" sz="quarter" idx="5"/>
          </p:nvPr>
        </p:nvSpPr>
        <p:spPr bwMode="auto">
          <a:xfrm>
            <a:off x="3952875" y="8685213"/>
            <a:ext cx="3025775" cy="457200"/>
          </a:xfrm>
          <a:prstGeom prst="rect">
            <a:avLst/>
          </a:prstGeom>
          <a:noFill/>
          <a:ln>
            <a:noFill/>
          </a:ln>
          <a:effectLst/>
          <a:extLst/>
        </p:spPr>
        <p:txBody>
          <a:bodyPr vert="horz" wrap="square" lIns="92133" tIns="46067" rIns="92133" bIns="46067" numCol="1" anchor="b" anchorCtr="0" compatLnSpc="1">
            <a:prstTxWarp prst="textNoShape">
              <a:avLst/>
            </a:prstTxWarp>
          </a:bodyPr>
          <a:lstStyle>
            <a:lvl1pPr algn="r" defTabSz="920750">
              <a:defRPr sz="1200">
                <a:cs typeface="Arial" pitchFamily="34" charset="0"/>
              </a:defRPr>
            </a:lvl1pPr>
          </a:lstStyle>
          <a:p>
            <a:pPr>
              <a:defRPr/>
            </a:pPr>
            <a:fld id="{6D719B62-37DE-45E9-80FF-D92650B27E94}" type="slidenum">
              <a:rPr lang="en-US"/>
              <a:pPr>
                <a:defRPr/>
              </a:pPr>
              <a:t>‹#›</a:t>
            </a:fld>
            <a:endParaRPr lang="en-US"/>
          </a:p>
        </p:txBody>
      </p:sp>
    </p:spTree>
    <p:extLst>
      <p:ext uri="{BB962C8B-B14F-4D97-AF65-F5344CB8AC3E}">
        <p14:creationId xmlns:p14="http://schemas.microsoft.com/office/powerpoint/2010/main" val="403294772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Geneva"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5"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325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73781B2-4EE3-48B7-A291-2DC3FEF512BC}" type="slidenum">
              <a:rPr lang="en-US" sz="1200" smtClean="0">
                <a:solidFill>
                  <a:srgbClr val="000000"/>
                </a:solidFill>
              </a:rPr>
              <a:pPr eaLnBrk="1" hangingPunct="1"/>
              <a:t>1</a:t>
            </a:fld>
            <a:endParaRPr lang="en-US" sz="1200" smtClean="0">
              <a:solidFill>
                <a:srgbClr val="000000"/>
              </a:solidFill>
            </a:endParaRPr>
          </a:p>
        </p:txBody>
      </p:sp>
      <p:sp>
        <p:nvSpPr>
          <p:cNvPr id="53253" name="Rectangle 2"/>
          <p:cNvSpPr>
            <a:spLocks noGrp="1" noRot="1" noChangeAspect="1" noChangeArrowheads="1" noTextEdit="1"/>
          </p:cNvSpPr>
          <p:nvPr>
            <p:ph type="sldImg"/>
          </p:nvPr>
        </p:nvSpPr>
        <p:spPr>
          <a:xfrm>
            <a:off x="1204913" y="685800"/>
            <a:ext cx="4573587" cy="3429000"/>
          </a:xfrm>
          <a:ln/>
        </p:spPr>
      </p:sp>
      <p:sp>
        <p:nvSpPr>
          <p:cNvPr id="5325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Geneva" pitchFamily="126" charset="-128"/>
              <a:cs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023C424-B757-4F2F-84E1-07651C6D232F}" type="slidenum">
              <a:rPr lang="en-US" sz="1200" smtClean="0">
                <a:solidFill>
                  <a:srgbClr val="000000"/>
                </a:solidFill>
              </a:rPr>
              <a:pPr eaLnBrk="1" hangingPunct="1"/>
              <a:t>10</a:t>
            </a:fld>
            <a:endParaRPr lang="en-US" sz="1200" smtClean="0">
              <a:solidFill>
                <a:srgbClr val="000000"/>
              </a:solidFill>
            </a:endParaRPr>
          </a:p>
        </p:txBody>
      </p:sp>
      <p:sp>
        <p:nvSpPr>
          <p:cNvPr id="56325"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6326"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6327"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69309CC3-11EE-438E-8940-298EF0645BC0}" type="slidenum">
              <a:rPr lang="en-US" sz="1200">
                <a:solidFill>
                  <a:srgbClr val="000000"/>
                </a:solidFill>
                <a:ea typeface="MS PGothic" pitchFamily="34" charset="-128"/>
              </a:rPr>
              <a:pPr algn="r" eaLnBrk="1" hangingPunct="1"/>
              <a:t>10</a:t>
            </a:fld>
            <a:endParaRPr lang="en-US" sz="1200">
              <a:solidFill>
                <a:srgbClr val="000000"/>
              </a:solidFill>
              <a:ea typeface="MS PGothic" pitchFamily="34" charset="-128"/>
            </a:endParaRPr>
          </a:p>
        </p:txBody>
      </p:sp>
      <p:sp>
        <p:nvSpPr>
          <p:cNvPr id="56328" name="Rectangle 2"/>
          <p:cNvSpPr>
            <a:spLocks noGrp="1" noRot="1" noChangeAspect="1" noChangeArrowheads="1" noTextEdit="1"/>
          </p:cNvSpPr>
          <p:nvPr>
            <p:ph type="sldImg"/>
          </p:nvPr>
        </p:nvSpPr>
        <p:spPr>
          <a:ln/>
        </p:spPr>
      </p:sp>
      <p:sp>
        <p:nvSpPr>
          <p:cNvPr id="56329" name="Rectangle 3"/>
          <p:cNvSpPr>
            <a:spLocks noGrp="1" noChangeArrowheads="1"/>
          </p:cNvSpPr>
          <p:nvPr>
            <p:ph type="body" idx="1"/>
          </p:nvPr>
        </p:nvSpPr>
        <p:spPr>
          <a:xfrm>
            <a:off x="698500" y="4495800"/>
            <a:ext cx="55832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r>
              <a:rPr lang="en-US" dirty="0" smtClean="0">
                <a:latin typeface="Arial" pitchFamily="34" charset="0"/>
                <a:ea typeface="Geneva" pitchFamily="126" charset="-128"/>
                <a:cs typeface="Arial" pitchFamily="34" charset="0"/>
              </a:rPr>
              <a:t>SFWT: Covers </a:t>
            </a:r>
            <a:r>
              <a:rPr lang="en-US" dirty="0">
                <a:latin typeface="Arial" pitchFamily="34" charset="0"/>
                <a:ea typeface="Geneva" pitchFamily="126" charset="-128"/>
                <a:cs typeface="Arial" pitchFamily="34" charset="0"/>
              </a:rPr>
              <a:t>teleworkers. Exemptions for medical and religious reasons – government is now indicating “flexibility” on deadline to avoid supply chain and staffing issues. Now companies are to determine the appropriate means of enforcement – can rely first on counseling and education, followed by other disciplinary action before termination</a:t>
            </a:r>
          </a:p>
        </p:txBody>
      </p:sp>
    </p:spTree>
    <p:extLst>
      <p:ext uri="{BB962C8B-B14F-4D97-AF65-F5344CB8AC3E}">
        <p14:creationId xmlns:p14="http://schemas.microsoft.com/office/powerpoint/2010/main" val="3685127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5"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427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55DA829A-0C67-45AF-A7E2-9CAD0BB52748}" type="slidenum">
              <a:rPr lang="en-US" sz="1200" smtClean="0">
                <a:solidFill>
                  <a:srgbClr val="000000"/>
                </a:solidFill>
              </a:rPr>
              <a:pPr eaLnBrk="1" hangingPunct="1"/>
              <a:t>11</a:t>
            </a:fld>
            <a:endParaRPr lang="en-US" sz="1200" smtClean="0">
              <a:solidFill>
                <a:srgbClr val="000000"/>
              </a:solidFill>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3185253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023C424-B757-4F2F-84E1-07651C6D232F}" type="slidenum">
              <a:rPr lang="en-US" sz="1200" smtClean="0">
                <a:solidFill>
                  <a:srgbClr val="000000"/>
                </a:solidFill>
              </a:rPr>
              <a:pPr eaLnBrk="1" hangingPunct="1"/>
              <a:t>12</a:t>
            </a:fld>
            <a:endParaRPr lang="en-US" sz="1200" smtClean="0">
              <a:solidFill>
                <a:srgbClr val="000000"/>
              </a:solidFill>
            </a:endParaRPr>
          </a:p>
        </p:txBody>
      </p:sp>
      <p:sp>
        <p:nvSpPr>
          <p:cNvPr id="56325"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6326"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6327"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69309CC3-11EE-438E-8940-298EF0645BC0}" type="slidenum">
              <a:rPr lang="en-US" sz="1200">
                <a:solidFill>
                  <a:srgbClr val="000000"/>
                </a:solidFill>
                <a:ea typeface="MS PGothic" pitchFamily="34" charset="-128"/>
              </a:rPr>
              <a:pPr algn="r" eaLnBrk="1" hangingPunct="1"/>
              <a:t>12</a:t>
            </a:fld>
            <a:endParaRPr lang="en-US" sz="1200">
              <a:solidFill>
                <a:srgbClr val="000000"/>
              </a:solidFill>
              <a:ea typeface="MS PGothic" pitchFamily="34" charset="-128"/>
            </a:endParaRPr>
          </a:p>
        </p:txBody>
      </p:sp>
      <p:sp>
        <p:nvSpPr>
          <p:cNvPr id="56328" name="Rectangle 2"/>
          <p:cNvSpPr>
            <a:spLocks noGrp="1" noRot="1" noChangeAspect="1" noChangeArrowheads="1" noTextEdit="1"/>
          </p:cNvSpPr>
          <p:nvPr>
            <p:ph type="sldImg"/>
          </p:nvPr>
        </p:nvSpPr>
        <p:spPr>
          <a:ln/>
        </p:spPr>
      </p:sp>
      <p:sp>
        <p:nvSpPr>
          <p:cNvPr id="563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endParaRPr lang="en-US" dirty="0">
              <a:latin typeface="Arial" pitchFamily="34" charset="0"/>
              <a:ea typeface="Geneva" pitchFamily="126" charset="-128"/>
              <a:cs typeface="Arial" pitchFamily="34" charset="0"/>
            </a:endParaRPr>
          </a:p>
          <a:p>
            <a:pPr lvl="0"/>
            <a:r>
              <a:rPr lang="en-US" dirty="0">
                <a:solidFill>
                  <a:srgbClr val="000000"/>
                </a:solidFill>
                <a:latin typeface="Arial" pitchFamily="34" charset="0"/>
                <a:ea typeface="Geneva" pitchFamily="126" charset="-128"/>
                <a:cs typeface="Arial" pitchFamily="34" charset="0"/>
              </a:rPr>
              <a:t>May require employees to exhaust PTO and other benefits-related leave first (except if taking under FFCRA – ended December 2020)</a:t>
            </a:r>
          </a:p>
          <a:p>
            <a:pPr lvl="0"/>
            <a:endParaRPr lang="en-US" dirty="0">
              <a:solidFill>
                <a:srgbClr val="000000"/>
              </a:solidFill>
              <a:latin typeface="Arial" pitchFamily="34" charset="0"/>
              <a:ea typeface="Geneva" pitchFamily="126" charset="-128"/>
              <a:cs typeface="Arial" pitchFamily="34" charset="0"/>
            </a:endParaRPr>
          </a:p>
          <a:p>
            <a:pPr lvl="0"/>
            <a:r>
              <a:rPr lang="en-US" dirty="0">
                <a:solidFill>
                  <a:srgbClr val="000000"/>
                </a:solidFill>
                <a:latin typeface="Arial" pitchFamily="34" charset="0"/>
                <a:ea typeface="Geneva" pitchFamily="126" charset="-128"/>
                <a:cs typeface="Arial" pitchFamily="34" charset="0"/>
              </a:rPr>
              <a:t>No right to stay home based on fear of COVID</a:t>
            </a:r>
          </a:p>
          <a:p>
            <a:pPr lvl="0"/>
            <a:endParaRPr lang="en-US" dirty="0">
              <a:solidFill>
                <a:srgbClr val="000000"/>
              </a:solidFill>
              <a:latin typeface="Arial" pitchFamily="34" charset="0"/>
              <a:ea typeface="Geneva" pitchFamily="126" charset="-128"/>
              <a:cs typeface="Arial" pitchFamily="34" charset="0"/>
            </a:endParaRPr>
          </a:p>
          <a:p>
            <a:pPr lvl="0"/>
            <a:r>
              <a:rPr lang="en-US" dirty="0">
                <a:solidFill>
                  <a:srgbClr val="000000"/>
                </a:solidFill>
                <a:latin typeface="Arial" pitchFamily="34" charset="0"/>
                <a:ea typeface="Geneva" pitchFamily="126" charset="-128"/>
                <a:cs typeface="Arial" pitchFamily="34" charset="0"/>
              </a:rPr>
              <a:t>May terminate an employee who has exhausted leave or due to other COVID considerations, with some exceptions such as collective bargaining agreement</a:t>
            </a:r>
          </a:p>
          <a:p>
            <a:pPr lvl="0"/>
            <a:endParaRPr lang="en-US" dirty="0">
              <a:solidFill>
                <a:srgbClr val="000000"/>
              </a:solidFill>
              <a:latin typeface="Arial" pitchFamily="34" charset="0"/>
              <a:ea typeface="Geneva" pitchFamily="126" charset="-128"/>
              <a:cs typeface="Arial" pitchFamily="34" charset="0"/>
            </a:endParaRPr>
          </a:p>
          <a:p>
            <a:pPr lvl="0"/>
            <a:r>
              <a:rPr lang="en-US" dirty="0">
                <a:solidFill>
                  <a:srgbClr val="000000"/>
                </a:solidFill>
                <a:latin typeface="Arial" pitchFamily="34" charset="0"/>
                <a:ea typeface="Geneva" pitchFamily="126" charset="-128"/>
                <a:cs typeface="Arial" pitchFamily="34" charset="0"/>
              </a:rPr>
              <a:t>Whether COVID-19 is a disability pursuant to the ADA is an open question.</a:t>
            </a:r>
          </a:p>
          <a:p>
            <a:pPr lvl="0"/>
            <a:r>
              <a:rPr lang="en-US" dirty="0">
                <a:solidFill>
                  <a:srgbClr val="000000"/>
                </a:solidFill>
                <a:latin typeface="Arial" pitchFamily="34" charset="0"/>
                <a:ea typeface="Geneva" pitchFamily="126" charset="-128"/>
                <a:cs typeface="Arial" pitchFamily="34" charset="0"/>
              </a:rPr>
              <a:t>-Likely, employers should treat it as one and engage in the interactive process to determine if there are accommodations that would assist the employee. </a:t>
            </a:r>
          </a:p>
          <a:p>
            <a:endParaRPr lang="en-US" dirty="0" smtClean="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3289103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5"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427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55DA829A-0C67-45AF-A7E2-9CAD0BB52748}" type="slidenum">
              <a:rPr lang="en-US" sz="1200" smtClean="0">
                <a:solidFill>
                  <a:srgbClr val="000000"/>
                </a:solidFill>
              </a:rPr>
              <a:pPr eaLnBrk="1" hangingPunct="1"/>
              <a:t>13</a:t>
            </a:fld>
            <a:endParaRPr lang="en-US" sz="1200" smtClean="0">
              <a:solidFill>
                <a:srgbClr val="000000"/>
              </a:solidFill>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3997525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023C424-B757-4F2F-84E1-07651C6D232F}" type="slidenum">
              <a:rPr lang="en-US" sz="1200" smtClean="0">
                <a:solidFill>
                  <a:srgbClr val="000000"/>
                </a:solidFill>
              </a:rPr>
              <a:pPr eaLnBrk="1" hangingPunct="1"/>
              <a:t>14</a:t>
            </a:fld>
            <a:endParaRPr lang="en-US" sz="1200" smtClean="0">
              <a:solidFill>
                <a:srgbClr val="000000"/>
              </a:solidFill>
            </a:endParaRPr>
          </a:p>
        </p:txBody>
      </p:sp>
      <p:sp>
        <p:nvSpPr>
          <p:cNvPr id="56325"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6326"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6327"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69309CC3-11EE-438E-8940-298EF0645BC0}" type="slidenum">
              <a:rPr lang="en-US" sz="1200">
                <a:solidFill>
                  <a:srgbClr val="000000"/>
                </a:solidFill>
                <a:ea typeface="MS PGothic" pitchFamily="34" charset="-128"/>
              </a:rPr>
              <a:pPr algn="r" eaLnBrk="1" hangingPunct="1"/>
              <a:t>14</a:t>
            </a:fld>
            <a:endParaRPr lang="en-US" sz="1200">
              <a:solidFill>
                <a:srgbClr val="000000"/>
              </a:solidFill>
              <a:ea typeface="MS PGothic" pitchFamily="34" charset="-128"/>
            </a:endParaRPr>
          </a:p>
        </p:txBody>
      </p:sp>
      <p:sp>
        <p:nvSpPr>
          <p:cNvPr id="56328" name="Rectangle 2"/>
          <p:cNvSpPr>
            <a:spLocks noGrp="1" noRot="1" noChangeAspect="1" noChangeArrowheads="1" noTextEdit="1"/>
          </p:cNvSpPr>
          <p:nvPr>
            <p:ph type="sldImg"/>
          </p:nvPr>
        </p:nvSpPr>
        <p:spPr>
          <a:ln/>
        </p:spPr>
      </p:sp>
      <p:sp>
        <p:nvSpPr>
          <p:cNvPr id="563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r>
              <a:rPr lang="en-US" dirty="0" smtClean="0">
                <a:latin typeface="Arial" pitchFamily="34" charset="0"/>
                <a:ea typeface="Geneva" pitchFamily="126" charset="-128"/>
                <a:cs typeface="Arial" pitchFamily="34" charset="0"/>
              </a:rPr>
              <a:t>So far state vax requirements are being upheld. Generally these state laws including a testing alterative and exemptions for medical and religious reasons.</a:t>
            </a:r>
          </a:p>
          <a:p>
            <a:endParaRPr lang="en-US" dirty="0">
              <a:latin typeface="Arial" pitchFamily="34" charset="0"/>
              <a:ea typeface="Geneva" pitchFamily="126" charset="-128"/>
              <a:cs typeface="Arial" pitchFamily="34" charset="0"/>
            </a:endParaRPr>
          </a:p>
          <a:p>
            <a:r>
              <a:rPr lang="en-US" dirty="0" smtClean="0">
                <a:latin typeface="Arial" pitchFamily="34" charset="0"/>
                <a:ea typeface="Geneva" pitchFamily="126" charset="-128"/>
                <a:cs typeface="Arial" pitchFamily="34" charset="0"/>
              </a:rPr>
              <a:t>Eviction moratoriums rulings have been mixed</a:t>
            </a:r>
          </a:p>
          <a:p>
            <a:endParaRPr lang="en-US" dirty="0">
              <a:latin typeface="Arial" pitchFamily="34" charset="0"/>
              <a:ea typeface="Geneva" pitchFamily="126" charset="-128"/>
              <a:cs typeface="Arial" pitchFamily="34" charset="0"/>
            </a:endParaRPr>
          </a:p>
          <a:p>
            <a:r>
              <a:rPr lang="en-US" dirty="0" smtClean="0">
                <a:latin typeface="Arial" pitchFamily="34" charset="0"/>
                <a:ea typeface="Geneva" pitchFamily="126" charset="-128"/>
                <a:cs typeface="Arial" pitchFamily="34" charset="0"/>
              </a:rPr>
              <a:t>Also mixed results in general cases challenging validity of lockdowns</a:t>
            </a:r>
          </a:p>
        </p:txBody>
      </p:sp>
    </p:spTree>
    <p:extLst>
      <p:ext uri="{BB962C8B-B14F-4D97-AF65-F5344CB8AC3E}">
        <p14:creationId xmlns:p14="http://schemas.microsoft.com/office/powerpoint/2010/main" val="2980166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5"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427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55DA829A-0C67-45AF-A7E2-9CAD0BB52748}" type="slidenum">
              <a:rPr lang="en-US" sz="1200" smtClean="0">
                <a:solidFill>
                  <a:srgbClr val="000000"/>
                </a:solidFill>
              </a:rPr>
              <a:pPr eaLnBrk="1" hangingPunct="1"/>
              <a:t>15</a:t>
            </a:fld>
            <a:endParaRPr lang="en-US" sz="1200" smtClean="0">
              <a:solidFill>
                <a:srgbClr val="000000"/>
              </a:solidFill>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3550824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023C424-B757-4F2F-84E1-07651C6D232F}" type="slidenum">
              <a:rPr lang="en-US" sz="1200" smtClean="0">
                <a:solidFill>
                  <a:srgbClr val="000000"/>
                </a:solidFill>
              </a:rPr>
              <a:pPr eaLnBrk="1" hangingPunct="1"/>
              <a:t>16</a:t>
            </a:fld>
            <a:endParaRPr lang="en-US" sz="1200" smtClean="0">
              <a:solidFill>
                <a:srgbClr val="000000"/>
              </a:solidFill>
            </a:endParaRPr>
          </a:p>
        </p:txBody>
      </p:sp>
      <p:sp>
        <p:nvSpPr>
          <p:cNvPr id="56325"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6326"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6327"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69309CC3-11EE-438E-8940-298EF0645BC0}" type="slidenum">
              <a:rPr lang="en-US" sz="1200">
                <a:solidFill>
                  <a:srgbClr val="000000"/>
                </a:solidFill>
                <a:ea typeface="MS PGothic" pitchFamily="34" charset="-128"/>
              </a:rPr>
              <a:pPr algn="r" eaLnBrk="1" hangingPunct="1"/>
              <a:t>16</a:t>
            </a:fld>
            <a:endParaRPr lang="en-US" sz="1200">
              <a:solidFill>
                <a:srgbClr val="000000"/>
              </a:solidFill>
              <a:ea typeface="MS PGothic" pitchFamily="34" charset="-128"/>
            </a:endParaRPr>
          </a:p>
        </p:txBody>
      </p:sp>
      <p:sp>
        <p:nvSpPr>
          <p:cNvPr id="56328" name="Rectangle 2"/>
          <p:cNvSpPr>
            <a:spLocks noGrp="1" noRot="1" noChangeAspect="1" noChangeArrowheads="1" noTextEdit="1"/>
          </p:cNvSpPr>
          <p:nvPr>
            <p:ph type="sldImg"/>
          </p:nvPr>
        </p:nvSpPr>
        <p:spPr>
          <a:ln/>
        </p:spPr>
      </p:sp>
      <p:sp>
        <p:nvSpPr>
          <p:cNvPr id="56329" name="Rectangle 3"/>
          <p:cNvSpPr>
            <a:spLocks noGrp="1" noChangeArrowheads="1"/>
          </p:cNvSpPr>
          <p:nvPr>
            <p:ph type="body" idx="1"/>
          </p:nvPr>
        </p:nvSpPr>
        <p:spPr>
          <a:xfrm>
            <a:off x="594519" y="4267200"/>
            <a:ext cx="55832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r>
              <a:rPr lang="en-US" dirty="0" smtClean="0">
                <a:latin typeface="Arial" pitchFamily="34" charset="0"/>
                <a:ea typeface="Geneva" pitchFamily="126" charset="-128"/>
                <a:cs typeface="Arial" pitchFamily="34" charset="0"/>
              </a:rPr>
              <a:t>This is a fast moving issue and you should review the current status of state laws before taking action</a:t>
            </a:r>
          </a:p>
          <a:p>
            <a:endParaRPr lang="en-US" dirty="0">
              <a:latin typeface="Arial" pitchFamily="34" charset="0"/>
              <a:ea typeface="Geneva" pitchFamily="126" charset="-128"/>
              <a:cs typeface="Arial" pitchFamily="34" charset="0"/>
            </a:endParaRPr>
          </a:p>
          <a:p>
            <a:r>
              <a:rPr lang="en-US" dirty="0" smtClean="0">
                <a:latin typeface="Arial" pitchFamily="34" charset="0"/>
                <a:ea typeface="Geneva" pitchFamily="126" charset="-128"/>
                <a:cs typeface="Arial" pitchFamily="34" charset="0"/>
              </a:rPr>
              <a:t>Ex. 9.24.2021 The Safer Federal Workforce Task Force -government is now indicating “flexibility” on deadline to avoid supply chain and staffing issues. Now companies are to determine the appropriate means of enforcement – can rely first on counseling and education, followed by other disciplinary action before termination – </a:t>
            </a:r>
          </a:p>
          <a:p>
            <a:endParaRPr lang="en-US" dirty="0" smtClean="0">
              <a:latin typeface="Arial" pitchFamily="34" charset="0"/>
              <a:ea typeface="Geneva" pitchFamily="126" charset="-128"/>
              <a:cs typeface="Arial" pitchFamily="34" charset="0"/>
            </a:endParaRPr>
          </a:p>
          <a:p>
            <a:r>
              <a:rPr lang="en-US" dirty="0" smtClean="0">
                <a:latin typeface="Arial" pitchFamily="34" charset="0"/>
                <a:ea typeface="Geneva" pitchFamily="126" charset="-128"/>
                <a:cs typeface="Arial" pitchFamily="34" charset="0"/>
              </a:rPr>
              <a:t>Baltimore City requires all health care workers to be </a:t>
            </a:r>
            <a:r>
              <a:rPr lang="en-US" dirty="0" err="1" smtClean="0">
                <a:latin typeface="Arial" pitchFamily="34" charset="0"/>
                <a:ea typeface="Geneva" pitchFamily="126" charset="-128"/>
                <a:cs typeface="Arial" pitchFamily="34" charset="0"/>
              </a:rPr>
              <a:t>vaxxed</a:t>
            </a:r>
            <a:r>
              <a:rPr lang="en-US" dirty="0" smtClean="0">
                <a:latin typeface="Arial" pitchFamily="34" charset="0"/>
                <a:ea typeface="Geneva" pitchFamily="126" charset="-128"/>
                <a:cs typeface="Arial" pitchFamily="34" charset="0"/>
              </a:rPr>
              <a:t> or receive weekly testing – as of 10.18.2021</a:t>
            </a:r>
          </a:p>
        </p:txBody>
      </p:sp>
    </p:spTree>
    <p:extLst>
      <p:ext uri="{BB962C8B-B14F-4D97-AF65-F5344CB8AC3E}">
        <p14:creationId xmlns:p14="http://schemas.microsoft.com/office/powerpoint/2010/main" val="4103116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023C424-B757-4F2F-84E1-07651C6D232F}" type="slidenum">
              <a:rPr lang="en-US" sz="1200" smtClean="0">
                <a:solidFill>
                  <a:srgbClr val="000000"/>
                </a:solidFill>
              </a:rPr>
              <a:pPr eaLnBrk="1" hangingPunct="1"/>
              <a:t>17</a:t>
            </a:fld>
            <a:endParaRPr lang="en-US" sz="1200" smtClean="0">
              <a:solidFill>
                <a:srgbClr val="000000"/>
              </a:solidFill>
            </a:endParaRPr>
          </a:p>
        </p:txBody>
      </p:sp>
      <p:sp>
        <p:nvSpPr>
          <p:cNvPr id="56325"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6326"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6327"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69309CC3-11EE-438E-8940-298EF0645BC0}" type="slidenum">
              <a:rPr lang="en-US" sz="1200">
                <a:solidFill>
                  <a:srgbClr val="000000"/>
                </a:solidFill>
                <a:ea typeface="MS PGothic" pitchFamily="34" charset="-128"/>
              </a:rPr>
              <a:pPr algn="r" eaLnBrk="1" hangingPunct="1"/>
              <a:t>17</a:t>
            </a:fld>
            <a:endParaRPr lang="en-US" sz="1200">
              <a:solidFill>
                <a:srgbClr val="000000"/>
              </a:solidFill>
              <a:ea typeface="MS PGothic" pitchFamily="34" charset="-128"/>
            </a:endParaRPr>
          </a:p>
        </p:txBody>
      </p:sp>
      <p:sp>
        <p:nvSpPr>
          <p:cNvPr id="56328" name="Rectangle 2"/>
          <p:cNvSpPr>
            <a:spLocks noGrp="1" noRot="1" noChangeAspect="1" noChangeArrowheads="1" noTextEdit="1"/>
          </p:cNvSpPr>
          <p:nvPr>
            <p:ph type="sldImg"/>
          </p:nvPr>
        </p:nvSpPr>
        <p:spPr>
          <a:ln/>
        </p:spPr>
      </p:sp>
      <p:sp>
        <p:nvSpPr>
          <p:cNvPr id="56329" name="Rectangle 3"/>
          <p:cNvSpPr>
            <a:spLocks noGrp="1" noChangeArrowheads="1"/>
          </p:cNvSpPr>
          <p:nvPr>
            <p:ph type="body" idx="1"/>
          </p:nvPr>
        </p:nvSpPr>
        <p:spPr>
          <a:xfrm>
            <a:off x="442119" y="4342606"/>
            <a:ext cx="55832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r>
              <a:rPr lang="en-US" dirty="0" smtClean="0">
                <a:latin typeface="Arial" pitchFamily="34" charset="0"/>
                <a:ea typeface="Geneva" pitchFamily="126" charset="-128"/>
                <a:cs typeface="Arial" pitchFamily="34" charset="0"/>
              </a:rPr>
              <a:t>May have different rules depending on worker location and/or their interaction with others. If creating classes, must be consistent in placing worker in a class (ex. How do we decide who gets to work remotely and why)</a:t>
            </a:r>
            <a:endParaRPr lang="en-US" dirty="0">
              <a:latin typeface="Arial" pitchFamily="34" charset="0"/>
              <a:ea typeface="Geneva" pitchFamily="126" charset="-128"/>
              <a:cs typeface="Arial" pitchFamily="34" charset="0"/>
            </a:endParaRPr>
          </a:p>
          <a:p>
            <a:r>
              <a:rPr lang="en-US" dirty="0" smtClean="0">
                <a:latin typeface="Arial" pitchFamily="34" charset="0"/>
                <a:ea typeface="Geneva" pitchFamily="126" charset="-128"/>
                <a:cs typeface="Arial" pitchFamily="34" charset="0"/>
              </a:rPr>
              <a:t>May be helpful to survey worker base to see how close you are to full vax rate (and how difficult it may be to implement a vax mandate)</a:t>
            </a:r>
            <a:endParaRPr lang="en-US" dirty="0">
              <a:latin typeface="Arial" pitchFamily="34" charset="0"/>
              <a:ea typeface="Geneva" pitchFamily="126" charset="-128"/>
              <a:cs typeface="Arial" pitchFamily="34" charset="0"/>
            </a:endParaRPr>
          </a:p>
          <a:p>
            <a:r>
              <a:rPr lang="en-US" dirty="0" smtClean="0">
                <a:latin typeface="Arial" pitchFamily="34" charset="0"/>
                <a:ea typeface="Geneva" pitchFamily="126" charset="-128"/>
                <a:cs typeface="Arial" pitchFamily="34" charset="0"/>
              </a:rPr>
              <a:t>Policy must allow sufficient time to cover vax schedule</a:t>
            </a:r>
          </a:p>
          <a:p>
            <a:r>
              <a:rPr lang="en-US" dirty="0" smtClean="0">
                <a:latin typeface="Arial" pitchFamily="34" charset="0"/>
                <a:ea typeface="Geneva" pitchFamily="126" charset="-128"/>
                <a:cs typeface="Arial" pitchFamily="34" charset="0"/>
              </a:rPr>
              <a:t>Should have a documented policy for handling exemption requests</a:t>
            </a:r>
          </a:p>
          <a:p>
            <a:r>
              <a:rPr lang="en-US" dirty="0" smtClean="0">
                <a:latin typeface="Arial" pitchFamily="34" charset="0"/>
                <a:ea typeface="Geneva" pitchFamily="126" charset="-128"/>
                <a:cs typeface="Arial" pitchFamily="34" charset="0"/>
              </a:rPr>
              <a:t>Note - Even where an employee has a medical exemption, the business may have a legitimate reason for not providing an accommodation (under ADA must be reasonable). Would apply to religious exemptions as well. Requires a case-by-case analysis</a:t>
            </a:r>
          </a:p>
          <a:p>
            <a:r>
              <a:rPr lang="en-US" dirty="0" smtClean="0">
                <a:latin typeface="Arial" pitchFamily="34" charset="0"/>
                <a:ea typeface="Geneva" pitchFamily="126" charset="-128"/>
                <a:cs typeface="Arial" pitchFamily="34" charset="0"/>
              </a:rPr>
              <a:t>Note – some states may have addition exemption reasons (ex. Pregnancy)</a:t>
            </a:r>
            <a:endParaRPr lang="en-US" dirty="0">
              <a:latin typeface="Arial" pitchFamily="34" charset="0"/>
              <a:ea typeface="Geneva" pitchFamily="126" charset="-128"/>
              <a:cs typeface="Arial" pitchFamily="34" charset="0"/>
            </a:endParaRPr>
          </a:p>
          <a:p>
            <a:r>
              <a:rPr lang="en-US" dirty="0" smtClean="0">
                <a:latin typeface="Arial" pitchFamily="34" charset="0"/>
                <a:ea typeface="Geneva" pitchFamily="126" charset="-128"/>
                <a:cs typeface="Arial" pitchFamily="34" charset="0"/>
              </a:rPr>
              <a:t>If using testing – how often, what types of test are permitted? Who pays? Will employees be given leave to take these tests? State laws and pending OSHA guidance may impact some of these questions. Ex. Under the pending OSHA rugs, covered employers must grant paid leave for employees to obtain the vax and address post-shot symptoms. May want to consider incentives to get the shots rather than continuing tests.</a:t>
            </a:r>
          </a:p>
          <a:p>
            <a:endParaRPr lang="en-US" dirty="0">
              <a:latin typeface="Arial" pitchFamily="34" charset="0"/>
              <a:ea typeface="Geneva" pitchFamily="126" charset="-128"/>
              <a:cs typeface="Arial" pitchFamily="34" charset="0"/>
            </a:endParaRPr>
          </a:p>
          <a:p>
            <a:endParaRPr lang="en-US" dirty="0" smtClean="0">
              <a:latin typeface="Arial" pitchFamily="34" charset="0"/>
              <a:ea typeface="Geneva" pitchFamily="126" charset="-128"/>
              <a:cs typeface="Arial" pitchFamily="34" charset="0"/>
            </a:endParaRPr>
          </a:p>
          <a:p>
            <a:endParaRPr lang="en-US" dirty="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1933344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023C424-B757-4F2F-84E1-07651C6D232F}" type="slidenum">
              <a:rPr lang="en-US" sz="1200" smtClean="0">
                <a:solidFill>
                  <a:srgbClr val="000000"/>
                </a:solidFill>
              </a:rPr>
              <a:pPr eaLnBrk="1" hangingPunct="1"/>
              <a:t>18</a:t>
            </a:fld>
            <a:endParaRPr lang="en-US" sz="1200" smtClean="0">
              <a:solidFill>
                <a:srgbClr val="000000"/>
              </a:solidFill>
            </a:endParaRPr>
          </a:p>
        </p:txBody>
      </p:sp>
      <p:sp>
        <p:nvSpPr>
          <p:cNvPr id="56325"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6326"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6327"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69309CC3-11EE-438E-8940-298EF0645BC0}" type="slidenum">
              <a:rPr lang="en-US" sz="1200">
                <a:solidFill>
                  <a:srgbClr val="000000"/>
                </a:solidFill>
                <a:ea typeface="MS PGothic" pitchFamily="34" charset="-128"/>
              </a:rPr>
              <a:pPr algn="r" eaLnBrk="1" hangingPunct="1"/>
              <a:t>18</a:t>
            </a:fld>
            <a:endParaRPr lang="en-US" sz="1200">
              <a:solidFill>
                <a:srgbClr val="000000"/>
              </a:solidFill>
              <a:ea typeface="MS PGothic" pitchFamily="34" charset="-128"/>
            </a:endParaRPr>
          </a:p>
        </p:txBody>
      </p:sp>
      <p:sp>
        <p:nvSpPr>
          <p:cNvPr id="56328" name="Rectangle 2"/>
          <p:cNvSpPr>
            <a:spLocks noGrp="1" noRot="1" noChangeAspect="1" noChangeArrowheads="1" noTextEdit="1"/>
          </p:cNvSpPr>
          <p:nvPr>
            <p:ph type="sldImg"/>
          </p:nvPr>
        </p:nvSpPr>
        <p:spPr>
          <a:ln/>
        </p:spPr>
      </p:sp>
      <p:sp>
        <p:nvSpPr>
          <p:cNvPr id="56329" name="Rectangle 3"/>
          <p:cNvSpPr>
            <a:spLocks noGrp="1" noChangeArrowheads="1"/>
          </p:cNvSpPr>
          <p:nvPr>
            <p:ph type="body" idx="1"/>
          </p:nvPr>
        </p:nvSpPr>
        <p:spPr>
          <a:xfrm>
            <a:off x="698500" y="4352131"/>
            <a:ext cx="55832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r>
              <a:rPr lang="en-US" dirty="0" smtClean="0">
                <a:latin typeface="Arial" pitchFamily="34" charset="0"/>
                <a:ea typeface="Geneva" pitchFamily="126" charset="-128"/>
                <a:cs typeface="Arial" pitchFamily="34" charset="0"/>
              </a:rPr>
              <a:t> </a:t>
            </a:r>
          </a:p>
          <a:p>
            <a:endParaRPr lang="en-US" dirty="0">
              <a:latin typeface="Arial" pitchFamily="34" charset="0"/>
              <a:ea typeface="Geneva" pitchFamily="126" charset="-128"/>
              <a:cs typeface="Arial" pitchFamily="34" charset="0"/>
            </a:endParaRPr>
          </a:p>
          <a:p>
            <a:endParaRPr lang="en-US" dirty="0" smtClean="0">
              <a:latin typeface="Arial" pitchFamily="34" charset="0"/>
              <a:ea typeface="Geneva" pitchFamily="126" charset="-128"/>
              <a:cs typeface="Arial" pitchFamily="34" charset="0"/>
            </a:endParaRPr>
          </a:p>
          <a:p>
            <a:endParaRPr lang="en-US" dirty="0">
              <a:latin typeface="Arial" pitchFamily="34" charset="0"/>
              <a:ea typeface="Geneva" pitchFamily="126" charset="-128"/>
              <a:cs typeface="Arial" pitchFamily="34" charset="0"/>
            </a:endParaRPr>
          </a:p>
        </p:txBody>
      </p:sp>
      <p:sp>
        <p:nvSpPr>
          <p:cNvPr id="2" name="Rectangle 1"/>
          <p:cNvSpPr/>
          <p:nvPr/>
        </p:nvSpPr>
        <p:spPr>
          <a:xfrm>
            <a:off x="975519" y="4495800"/>
            <a:ext cx="5105400" cy="2739211"/>
          </a:xfrm>
          <a:prstGeom prst="rect">
            <a:avLst/>
          </a:prstGeom>
        </p:spPr>
        <p:txBody>
          <a:bodyPr wrap="square">
            <a:spAutoFit/>
          </a:bodyPr>
          <a:lstStyle/>
          <a:p>
            <a:pPr lvl="0" eaLnBrk="0" hangingPunct="0">
              <a:spcBef>
                <a:spcPct val="30000"/>
              </a:spcBef>
            </a:pPr>
            <a:r>
              <a:rPr lang="en-US" dirty="0" smtClean="0">
                <a:solidFill>
                  <a:srgbClr val="000000"/>
                </a:solidFill>
                <a:cs typeface="Arial" pitchFamily="34" charset="0"/>
              </a:rPr>
              <a:t>Chicago court suspended deadline for firefighters to provide proof of vax (must still be tested); matter should be decided in arbitration</a:t>
            </a:r>
          </a:p>
          <a:p>
            <a:pPr lvl="0" eaLnBrk="0" hangingPunct="0">
              <a:spcBef>
                <a:spcPct val="30000"/>
              </a:spcBef>
            </a:pPr>
            <a:r>
              <a:rPr lang="en-US" dirty="0" smtClean="0">
                <a:solidFill>
                  <a:srgbClr val="000000"/>
                </a:solidFill>
                <a:cs typeface="Arial" pitchFamily="34" charset="0"/>
              </a:rPr>
              <a:t>But, NY court did not grant injunction tied to a vax mandate for city police, despite union status. Matter still subject to a full hearing</a:t>
            </a:r>
            <a:endParaRPr lang="en-US" dirty="0">
              <a:solidFill>
                <a:srgbClr val="000000"/>
              </a:solidFill>
              <a:cs typeface="Arial" pitchFamily="34" charset="0"/>
            </a:endParaRPr>
          </a:p>
          <a:p>
            <a:pPr lvl="0" eaLnBrk="0" hangingPunct="0">
              <a:spcBef>
                <a:spcPct val="30000"/>
              </a:spcBef>
            </a:pPr>
            <a:r>
              <a:rPr lang="en-US" dirty="0" smtClean="0">
                <a:solidFill>
                  <a:srgbClr val="000000"/>
                </a:solidFill>
                <a:cs typeface="Arial" pitchFamily="34" charset="0"/>
              </a:rPr>
              <a:t> </a:t>
            </a:r>
            <a:endParaRPr lang="en-US" dirty="0">
              <a:solidFill>
                <a:srgbClr val="000000"/>
              </a:solidFill>
              <a:cs typeface="Arial" pitchFamily="34" charset="0"/>
            </a:endParaRPr>
          </a:p>
        </p:txBody>
      </p:sp>
    </p:spTree>
    <p:extLst>
      <p:ext uri="{BB962C8B-B14F-4D97-AF65-F5344CB8AC3E}">
        <p14:creationId xmlns:p14="http://schemas.microsoft.com/office/powerpoint/2010/main" val="1654427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023C424-B757-4F2F-84E1-07651C6D232F}" type="slidenum">
              <a:rPr lang="en-US" sz="1200" smtClean="0">
                <a:solidFill>
                  <a:srgbClr val="000000"/>
                </a:solidFill>
              </a:rPr>
              <a:pPr eaLnBrk="1" hangingPunct="1"/>
              <a:t>19</a:t>
            </a:fld>
            <a:endParaRPr lang="en-US" sz="1200" smtClean="0">
              <a:solidFill>
                <a:srgbClr val="000000"/>
              </a:solidFill>
            </a:endParaRPr>
          </a:p>
        </p:txBody>
      </p:sp>
      <p:sp>
        <p:nvSpPr>
          <p:cNvPr id="56325"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6326"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6327"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69309CC3-11EE-438E-8940-298EF0645BC0}" type="slidenum">
              <a:rPr lang="en-US" sz="1200">
                <a:solidFill>
                  <a:srgbClr val="000000"/>
                </a:solidFill>
                <a:ea typeface="MS PGothic" pitchFamily="34" charset="-128"/>
              </a:rPr>
              <a:pPr algn="r" eaLnBrk="1" hangingPunct="1"/>
              <a:t>19</a:t>
            </a:fld>
            <a:endParaRPr lang="en-US" sz="1200">
              <a:solidFill>
                <a:srgbClr val="000000"/>
              </a:solidFill>
              <a:ea typeface="MS PGothic" pitchFamily="34" charset="-128"/>
            </a:endParaRPr>
          </a:p>
        </p:txBody>
      </p:sp>
      <p:sp>
        <p:nvSpPr>
          <p:cNvPr id="56328" name="Rectangle 2"/>
          <p:cNvSpPr>
            <a:spLocks noGrp="1" noRot="1" noChangeAspect="1" noChangeArrowheads="1" noTextEdit="1"/>
          </p:cNvSpPr>
          <p:nvPr>
            <p:ph type="sldImg"/>
          </p:nvPr>
        </p:nvSpPr>
        <p:spPr>
          <a:ln/>
        </p:spPr>
      </p:sp>
      <p:sp>
        <p:nvSpPr>
          <p:cNvPr id="56329" name="Rectangle 3"/>
          <p:cNvSpPr>
            <a:spLocks noGrp="1" noChangeArrowheads="1"/>
          </p:cNvSpPr>
          <p:nvPr>
            <p:ph type="body" idx="1"/>
          </p:nvPr>
        </p:nvSpPr>
        <p:spPr>
          <a:xfrm>
            <a:off x="698500" y="4352131"/>
            <a:ext cx="55832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r>
              <a:rPr lang="en-US" dirty="0" smtClean="0">
                <a:latin typeface="Arial" pitchFamily="34" charset="0"/>
                <a:ea typeface="Geneva" pitchFamily="126" charset="-128"/>
                <a:cs typeface="Arial" pitchFamily="34" charset="0"/>
              </a:rPr>
              <a:t> </a:t>
            </a:r>
          </a:p>
          <a:p>
            <a:endParaRPr lang="en-US" dirty="0">
              <a:latin typeface="Arial" pitchFamily="34" charset="0"/>
              <a:ea typeface="Geneva" pitchFamily="126" charset="-128"/>
              <a:cs typeface="Arial" pitchFamily="34" charset="0"/>
            </a:endParaRPr>
          </a:p>
          <a:p>
            <a:endParaRPr lang="en-US" dirty="0" smtClean="0">
              <a:latin typeface="Arial" pitchFamily="34" charset="0"/>
              <a:ea typeface="Geneva" pitchFamily="126" charset="-128"/>
              <a:cs typeface="Arial" pitchFamily="34" charset="0"/>
            </a:endParaRPr>
          </a:p>
          <a:p>
            <a:endParaRPr lang="en-US" dirty="0">
              <a:latin typeface="Arial" pitchFamily="34" charset="0"/>
              <a:ea typeface="Geneva" pitchFamily="126" charset="-128"/>
              <a:cs typeface="Arial" pitchFamily="34" charset="0"/>
            </a:endParaRPr>
          </a:p>
        </p:txBody>
      </p:sp>
      <p:sp>
        <p:nvSpPr>
          <p:cNvPr id="2" name="Rectangle 1"/>
          <p:cNvSpPr/>
          <p:nvPr/>
        </p:nvSpPr>
        <p:spPr>
          <a:xfrm>
            <a:off x="721519" y="4304507"/>
            <a:ext cx="5181600" cy="3816429"/>
          </a:xfrm>
          <a:prstGeom prst="rect">
            <a:avLst/>
          </a:prstGeom>
        </p:spPr>
        <p:txBody>
          <a:bodyPr wrap="square">
            <a:spAutoFit/>
          </a:bodyPr>
          <a:lstStyle/>
          <a:p>
            <a:endParaRPr lang="en-US" dirty="0" smtClean="0"/>
          </a:p>
          <a:p>
            <a:r>
              <a:rPr lang="en-US" sz="1000" dirty="0" smtClean="0"/>
              <a:t>Some people have a religious objection to medications developed using fetal stem cell tissue. Could require an affidavit that such individuals do not use other medications based on this technology – includes Motrin, Ibuprofen, Benadryl, Sudafed, MMR vaccine among others. Lying in an affidavit is grounds for dismissal.</a:t>
            </a:r>
          </a:p>
          <a:p>
            <a:endParaRPr lang="en-US" sz="1000" dirty="0"/>
          </a:p>
          <a:p>
            <a:r>
              <a:rPr lang="en-US" sz="1000" dirty="0" smtClean="0"/>
              <a:t>Does the individual get other vaccinations like the flu or tetanus shots?  Do they vaccinate their kids? Any piercings or tattoos? Vegan or do they eat fast food. Is the body a temple for just this </a:t>
            </a:r>
          </a:p>
          <a:p>
            <a:endParaRPr lang="en-US" sz="1000" dirty="0"/>
          </a:p>
          <a:p>
            <a:r>
              <a:rPr lang="en-US" sz="1000" dirty="0" smtClean="0"/>
              <a:t>Should be able to document whether an exemption was determined to exist. Even if yes, need to be able to document what steps were taken to create accommodation and why this wasn’t possible (including no open positions where an accommodation is possible); give the employee a chance to get vaccinated before implementing termination.</a:t>
            </a:r>
          </a:p>
          <a:p>
            <a:endParaRPr lang="en-US" sz="1000" dirty="0"/>
          </a:p>
          <a:p>
            <a:r>
              <a:rPr lang="en-US" sz="1000" dirty="0" smtClean="0"/>
              <a:t>5% of </a:t>
            </a:r>
            <a:r>
              <a:rPr lang="en-US" sz="1000" dirty="0" err="1" smtClean="0"/>
              <a:t>unvaxxed</a:t>
            </a:r>
            <a:r>
              <a:rPr lang="en-US" sz="1000" dirty="0" smtClean="0"/>
              <a:t> adults have left a job per Kaiser  Family Foundation </a:t>
            </a:r>
            <a:r>
              <a:rPr lang="en-US" sz="1000" smtClean="0"/>
              <a:t>survey 10.14-24; Southwest</a:t>
            </a:r>
            <a:r>
              <a:rPr lang="en-US" sz="1000" dirty="0" smtClean="0"/>
              <a:t>, various hospitals and other health and safety positions; truckers and longshoremen. Sick-outs, 9,000NYC workers on unpaid leave; at least one court ruled business cannot treat medical and religious claimants differently. </a:t>
            </a:r>
          </a:p>
          <a:p>
            <a:endParaRPr lang="en-US" sz="1000" dirty="0"/>
          </a:p>
          <a:p>
            <a:r>
              <a:rPr lang="en-US" sz="1000" dirty="0">
                <a:cs typeface="Arial" pitchFamily="34" charset="0"/>
              </a:rPr>
              <a:t>White House now says federal employees should not be placed on admin leave while their adverse action is being pursued</a:t>
            </a:r>
            <a:endParaRPr lang="en-US" sz="1000" dirty="0" smtClean="0"/>
          </a:p>
          <a:p>
            <a:endParaRPr lang="en-US" sz="1200" dirty="0"/>
          </a:p>
        </p:txBody>
      </p:sp>
    </p:spTree>
    <p:extLst>
      <p:ext uri="{BB962C8B-B14F-4D97-AF65-F5344CB8AC3E}">
        <p14:creationId xmlns:p14="http://schemas.microsoft.com/office/powerpoint/2010/main" val="204373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5"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427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55DA829A-0C67-45AF-A7E2-9CAD0BB52748}" type="slidenum">
              <a:rPr lang="en-US" sz="1200" smtClean="0">
                <a:solidFill>
                  <a:srgbClr val="000000"/>
                </a:solidFill>
              </a:rPr>
              <a:pPr eaLnBrk="1" hangingPunct="1"/>
              <a:t>2</a:t>
            </a:fld>
            <a:endParaRPr lang="en-US" sz="1200" smtClean="0">
              <a:solidFill>
                <a:srgbClr val="000000"/>
              </a:solidFill>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1378368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5"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427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55DA829A-0C67-45AF-A7E2-9CAD0BB52748}" type="slidenum">
              <a:rPr lang="en-US" sz="1200" smtClean="0">
                <a:solidFill>
                  <a:srgbClr val="000000"/>
                </a:solidFill>
              </a:rPr>
              <a:pPr eaLnBrk="1" hangingPunct="1"/>
              <a:t>20</a:t>
            </a:fld>
            <a:endParaRPr lang="en-US" sz="1200" smtClean="0">
              <a:solidFill>
                <a:srgbClr val="000000"/>
              </a:solidFill>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2066286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023C424-B757-4F2F-84E1-07651C6D232F}" type="slidenum">
              <a:rPr lang="en-US" sz="1200" smtClean="0">
                <a:solidFill>
                  <a:srgbClr val="000000"/>
                </a:solidFill>
              </a:rPr>
              <a:pPr eaLnBrk="1" hangingPunct="1"/>
              <a:t>21</a:t>
            </a:fld>
            <a:endParaRPr lang="en-US" sz="1200" smtClean="0">
              <a:solidFill>
                <a:srgbClr val="000000"/>
              </a:solidFill>
            </a:endParaRPr>
          </a:p>
        </p:txBody>
      </p:sp>
      <p:sp>
        <p:nvSpPr>
          <p:cNvPr id="56325"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6326"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6327"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69309CC3-11EE-438E-8940-298EF0645BC0}" type="slidenum">
              <a:rPr lang="en-US" sz="1200">
                <a:solidFill>
                  <a:srgbClr val="000000"/>
                </a:solidFill>
                <a:ea typeface="MS PGothic" pitchFamily="34" charset="-128"/>
              </a:rPr>
              <a:pPr algn="r" eaLnBrk="1" hangingPunct="1"/>
              <a:t>21</a:t>
            </a:fld>
            <a:endParaRPr lang="en-US" sz="1200">
              <a:solidFill>
                <a:srgbClr val="000000"/>
              </a:solidFill>
              <a:ea typeface="MS PGothic" pitchFamily="34" charset="-128"/>
            </a:endParaRPr>
          </a:p>
        </p:txBody>
      </p:sp>
      <p:sp>
        <p:nvSpPr>
          <p:cNvPr id="56328" name="Rectangle 2"/>
          <p:cNvSpPr>
            <a:spLocks noGrp="1" noRot="1" noChangeAspect="1" noChangeArrowheads="1" noTextEdit="1"/>
          </p:cNvSpPr>
          <p:nvPr>
            <p:ph type="sldImg"/>
          </p:nvPr>
        </p:nvSpPr>
        <p:spPr>
          <a:ln/>
        </p:spPr>
      </p:sp>
      <p:sp>
        <p:nvSpPr>
          <p:cNvPr id="56329" name="Rectangle 3"/>
          <p:cNvSpPr>
            <a:spLocks noGrp="1" noChangeArrowheads="1"/>
          </p:cNvSpPr>
          <p:nvPr>
            <p:ph type="body" idx="1"/>
          </p:nvPr>
        </p:nvSpPr>
        <p:spPr>
          <a:xfrm>
            <a:off x="698500" y="4352131"/>
            <a:ext cx="55832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r>
              <a:rPr lang="en-US" dirty="0" smtClean="0">
                <a:latin typeface="Arial" pitchFamily="34" charset="0"/>
                <a:ea typeface="Geneva" pitchFamily="126" charset="-128"/>
                <a:cs typeface="Arial" pitchFamily="34" charset="0"/>
              </a:rPr>
              <a:t> </a:t>
            </a:r>
          </a:p>
          <a:p>
            <a:endParaRPr lang="en-US" dirty="0">
              <a:latin typeface="Arial" pitchFamily="34" charset="0"/>
              <a:ea typeface="Geneva" pitchFamily="126" charset="-128"/>
              <a:cs typeface="Arial" pitchFamily="34" charset="0"/>
            </a:endParaRPr>
          </a:p>
          <a:p>
            <a:endParaRPr lang="en-US" dirty="0" smtClean="0">
              <a:latin typeface="Arial" pitchFamily="34" charset="0"/>
              <a:ea typeface="Geneva" pitchFamily="126" charset="-128"/>
              <a:cs typeface="Arial" pitchFamily="34" charset="0"/>
            </a:endParaRPr>
          </a:p>
          <a:p>
            <a:endParaRPr lang="en-US" dirty="0">
              <a:latin typeface="Arial" pitchFamily="34" charset="0"/>
              <a:ea typeface="Geneva" pitchFamily="126" charset="-128"/>
              <a:cs typeface="Arial" pitchFamily="34" charset="0"/>
            </a:endParaRPr>
          </a:p>
        </p:txBody>
      </p:sp>
      <p:sp>
        <p:nvSpPr>
          <p:cNvPr id="6" name="Rectangle 5"/>
          <p:cNvSpPr/>
          <p:nvPr/>
        </p:nvSpPr>
        <p:spPr>
          <a:xfrm>
            <a:off x="442119" y="4495800"/>
            <a:ext cx="6096000" cy="3576364"/>
          </a:xfrm>
          <a:prstGeom prst="rect">
            <a:avLst/>
          </a:prstGeom>
        </p:spPr>
        <p:txBody>
          <a:bodyPr wrap="square">
            <a:spAutoFit/>
          </a:bodyPr>
          <a:lstStyle/>
          <a:p>
            <a:pPr lvl="0" eaLnBrk="0" hangingPunct="0">
              <a:spcBef>
                <a:spcPct val="30000"/>
              </a:spcBef>
            </a:pPr>
            <a:r>
              <a:rPr lang="en-US" sz="1200" dirty="0" smtClean="0">
                <a:solidFill>
                  <a:srgbClr val="000000"/>
                </a:solidFill>
                <a:cs typeface="Arial" pitchFamily="34" charset="0"/>
              </a:rPr>
              <a:t>At the federal level, do not want to mandate how data is collected and stored but creates confusion over what must be provided depending on who is asking and for what purpose.</a:t>
            </a:r>
          </a:p>
          <a:p>
            <a:pPr lvl="0" eaLnBrk="0" hangingPunct="0">
              <a:spcBef>
                <a:spcPct val="30000"/>
              </a:spcBef>
            </a:pPr>
            <a:endParaRPr lang="en-US" sz="1200" dirty="0" smtClean="0">
              <a:solidFill>
                <a:srgbClr val="000000"/>
              </a:solidFill>
              <a:cs typeface="Arial" pitchFamily="34" charset="0"/>
            </a:endParaRPr>
          </a:p>
          <a:p>
            <a:pPr lvl="0" eaLnBrk="0" hangingPunct="0">
              <a:spcBef>
                <a:spcPct val="30000"/>
              </a:spcBef>
            </a:pPr>
            <a:r>
              <a:rPr lang="en-US" sz="1200" dirty="0" smtClean="0">
                <a:solidFill>
                  <a:srgbClr val="000000"/>
                </a:solidFill>
                <a:cs typeface="Arial" pitchFamily="34" charset="0"/>
              </a:rPr>
              <a:t>Some states are creating a universal standard – NY</a:t>
            </a:r>
          </a:p>
          <a:p>
            <a:pPr lvl="0" eaLnBrk="0" hangingPunct="0">
              <a:spcBef>
                <a:spcPct val="30000"/>
              </a:spcBef>
            </a:pPr>
            <a:r>
              <a:rPr lang="en-US" sz="1200" dirty="0" smtClean="0">
                <a:solidFill>
                  <a:srgbClr val="000000"/>
                </a:solidFill>
                <a:cs typeface="Arial" pitchFamily="34" charset="0"/>
              </a:rPr>
              <a:t>Private entities are creating ways for people to upload vax card/information – includes Clear, Apple Wallet</a:t>
            </a:r>
          </a:p>
          <a:p>
            <a:pPr lvl="0" eaLnBrk="0" hangingPunct="0">
              <a:spcBef>
                <a:spcPct val="30000"/>
              </a:spcBef>
            </a:pPr>
            <a:endParaRPr lang="en-US" sz="1200" dirty="0">
              <a:solidFill>
                <a:srgbClr val="000000"/>
              </a:solidFill>
              <a:cs typeface="Arial" pitchFamily="34" charset="0"/>
            </a:endParaRPr>
          </a:p>
          <a:p>
            <a:pPr lvl="0" eaLnBrk="0" hangingPunct="0">
              <a:spcBef>
                <a:spcPct val="30000"/>
              </a:spcBef>
            </a:pPr>
            <a:r>
              <a:rPr lang="en-US" sz="1200" dirty="0" smtClean="0">
                <a:solidFill>
                  <a:srgbClr val="000000"/>
                </a:solidFill>
                <a:cs typeface="Arial" pitchFamily="34" charset="0"/>
              </a:rPr>
              <a:t>Some people just keep a copy saved as a photo on their cell phones.</a:t>
            </a:r>
          </a:p>
          <a:p>
            <a:pPr lvl="0" eaLnBrk="0" hangingPunct="0">
              <a:spcBef>
                <a:spcPct val="30000"/>
              </a:spcBef>
            </a:pPr>
            <a:endParaRPr lang="en-US" sz="1200" dirty="0">
              <a:solidFill>
                <a:srgbClr val="000000"/>
              </a:solidFill>
              <a:cs typeface="Arial" pitchFamily="34" charset="0"/>
            </a:endParaRPr>
          </a:p>
          <a:p>
            <a:pPr lvl="0" eaLnBrk="0" hangingPunct="0">
              <a:spcBef>
                <a:spcPct val="30000"/>
              </a:spcBef>
            </a:pPr>
            <a:r>
              <a:rPr lang="en-US" sz="1200" dirty="0" smtClean="0">
                <a:solidFill>
                  <a:srgbClr val="000000"/>
                </a:solidFill>
                <a:cs typeface="Arial" pitchFamily="34" charset="0"/>
              </a:rPr>
              <a:t>Not all people have the same “vax card” to present or store</a:t>
            </a:r>
          </a:p>
          <a:p>
            <a:pPr lvl="0" eaLnBrk="0" hangingPunct="0">
              <a:spcBef>
                <a:spcPct val="30000"/>
              </a:spcBef>
            </a:pPr>
            <a:endParaRPr lang="en-US" sz="1200" dirty="0">
              <a:solidFill>
                <a:srgbClr val="000000"/>
              </a:solidFill>
              <a:cs typeface="Arial" pitchFamily="34" charset="0"/>
            </a:endParaRPr>
          </a:p>
          <a:p>
            <a:pPr lvl="0" eaLnBrk="0" hangingPunct="0">
              <a:spcBef>
                <a:spcPct val="30000"/>
              </a:spcBef>
            </a:pPr>
            <a:r>
              <a:rPr lang="en-US" sz="1200" dirty="0" smtClean="0">
                <a:solidFill>
                  <a:srgbClr val="000000"/>
                </a:solidFill>
                <a:cs typeface="Arial" pitchFamily="34" charset="0"/>
              </a:rPr>
              <a:t>Restaurant workers being assaulted in NYC and TX; In-n-Out locations forced to close inside dining</a:t>
            </a:r>
            <a:endParaRPr lang="en-US" sz="1200" dirty="0">
              <a:solidFill>
                <a:srgbClr val="000000"/>
              </a:solidFill>
              <a:cs typeface="Arial" pitchFamily="34" charset="0"/>
            </a:endParaRPr>
          </a:p>
          <a:p>
            <a:pPr lvl="0" eaLnBrk="0" hangingPunct="0">
              <a:spcBef>
                <a:spcPct val="30000"/>
              </a:spcBef>
            </a:pPr>
            <a:endParaRPr lang="en-US" dirty="0"/>
          </a:p>
        </p:txBody>
      </p:sp>
    </p:spTree>
    <p:extLst>
      <p:ext uri="{BB962C8B-B14F-4D97-AF65-F5344CB8AC3E}">
        <p14:creationId xmlns:p14="http://schemas.microsoft.com/office/powerpoint/2010/main" val="1022460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5"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427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55DA829A-0C67-45AF-A7E2-9CAD0BB52748}" type="slidenum">
              <a:rPr lang="en-US" sz="1200" smtClean="0">
                <a:solidFill>
                  <a:srgbClr val="000000"/>
                </a:solidFill>
              </a:rPr>
              <a:pPr eaLnBrk="1" hangingPunct="1"/>
              <a:t>22</a:t>
            </a:fld>
            <a:endParaRPr lang="en-US" sz="1200" smtClean="0">
              <a:solidFill>
                <a:srgbClr val="000000"/>
              </a:solidFill>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1267496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530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B7660A6F-58A3-4EF7-8902-1BFF9AE17E68}" type="slidenum">
              <a:rPr lang="en-US" sz="1200" smtClean="0">
                <a:solidFill>
                  <a:srgbClr val="000000"/>
                </a:solidFill>
              </a:rPr>
              <a:pPr eaLnBrk="1" hangingPunct="1"/>
              <a:t>23</a:t>
            </a:fld>
            <a:endParaRPr lang="en-US" sz="1200" smtClean="0">
              <a:solidFill>
                <a:srgbClr val="000000"/>
              </a:solidFill>
            </a:endParaRPr>
          </a:p>
        </p:txBody>
      </p:sp>
      <p:sp>
        <p:nvSpPr>
          <p:cNvPr id="55301"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5302"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5303"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F65331A7-174F-4068-BBEF-3220F52A9522}" type="slidenum">
              <a:rPr lang="en-US" sz="1200">
                <a:solidFill>
                  <a:srgbClr val="000000"/>
                </a:solidFill>
                <a:ea typeface="MS PGothic" pitchFamily="34" charset="-128"/>
              </a:rPr>
              <a:pPr algn="r" eaLnBrk="1" hangingPunct="1"/>
              <a:t>23</a:t>
            </a:fld>
            <a:endParaRPr lang="en-US" sz="1200">
              <a:solidFill>
                <a:srgbClr val="000000"/>
              </a:solidFill>
              <a:ea typeface="MS PGothic" pitchFamily="34" charset="-128"/>
            </a:endParaRPr>
          </a:p>
        </p:txBody>
      </p:sp>
      <p:sp>
        <p:nvSpPr>
          <p:cNvPr id="55304" name="Rectangle 2"/>
          <p:cNvSpPr>
            <a:spLocks noGrp="1" noRot="1" noChangeAspect="1" noChangeArrowheads="1" noTextEdit="1"/>
          </p:cNvSpPr>
          <p:nvPr>
            <p:ph type="sldImg"/>
          </p:nvPr>
        </p:nvSpPr>
        <p:spPr>
          <a:ln/>
        </p:spPr>
      </p:sp>
      <p:sp>
        <p:nvSpPr>
          <p:cNvPr id="553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r>
              <a:rPr lang="en-US" dirty="0" smtClean="0">
                <a:latin typeface="Arial" pitchFamily="34" charset="0"/>
                <a:ea typeface="Geneva" pitchFamily="126" charset="-128"/>
                <a:cs typeface="Arial" pitchFamily="34" charset="0"/>
              </a:rPr>
              <a:t>Personal Health Information – not HIPPA generally but still personal data</a:t>
            </a:r>
          </a:p>
          <a:p>
            <a:r>
              <a:rPr lang="en-US" dirty="0" smtClean="0">
                <a:latin typeface="Arial" pitchFamily="34" charset="0"/>
                <a:ea typeface="Geneva" pitchFamily="126" charset="-128"/>
                <a:cs typeface="Arial" pitchFamily="34" charset="0"/>
              </a:rPr>
              <a:t>Family member information – illness, accommodations</a:t>
            </a:r>
          </a:p>
          <a:p>
            <a:r>
              <a:rPr lang="en-US" dirty="0" smtClean="0">
                <a:latin typeface="Arial" pitchFamily="34" charset="0"/>
                <a:ea typeface="Geneva" pitchFamily="126" charset="-128"/>
                <a:cs typeface="Arial" pitchFamily="34" charset="0"/>
              </a:rPr>
              <a:t>Vax Status and information on exemptions; accommodations</a:t>
            </a:r>
          </a:p>
          <a:p>
            <a:endParaRPr lang="en-US" dirty="0" smtClean="0">
              <a:latin typeface="Arial" pitchFamily="34" charset="0"/>
              <a:ea typeface="Geneva" pitchFamily="126" charset="-128"/>
              <a:cs typeface="Arial" pitchFamily="34" charset="0"/>
            </a:endParaRPr>
          </a:p>
          <a:p>
            <a:endParaRPr lang="en-US" dirty="0" smtClean="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591648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5"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734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05368486-6E83-4EAE-BD5A-789D8A4A8FC7}" type="slidenum">
              <a:rPr lang="en-US" sz="1200" smtClean="0">
                <a:solidFill>
                  <a:srgbClr val="000000"/>
                </a:solidFill>
              </a:rPr>
              <a:pPr eaLnBrk="1" hangingPunct="1"/>
              <a:t>24</a:t>
            </a:fld>
            <a:endParaRPr lang="en-US" sz="1200" smtClean="0">
              <a:solidFill>
                <a:srgbClr val="000000"/>
              </a:solidFill>
            </a:endParaRPr>
          </a:p>
        </p:txBody>
      </p:sp>
      <p:sp>
        <p:nvSpPr>
          <p:cNvPr id="57349" name="Rectangle 2"/>
          <p:cNvSpPr>
            <a:spLocks noGrp="1" noRot="1" noChangeAspect="1" noChangeArrowheads="1" noTextEdit="1"/>
          </p:cNvSpPr>
          <p:nvPr>
            <p:ph type="sldImg"/>
          </p:nvPr>
        </p:nvSpPr>
        <p:spPr>
          <a:ln/>
        </p:spPr>
      </p:sp>
      <p:sp>
        <p:nvSpPr>
          <p:cNvPr id="5735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Geneva" pitchFamily="126" charset="-128"/>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5"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427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55DA829A-0C67-45AF-A7E2-9CAD0BB52748}" type="slidenum">
              <a:rPr lang="en-US" sz="1200" smtClean="0">
                <a:solidFill>
                  <a:srgbClr val="000000"/>
                </a:solidFill>
              </a:rPr>
              <a:pPr eaLnBrk="1" hangingPunct="1"/>
              <a:t>3</a:t>
            </a:fld>
            <a:endParaRPr lang="en-US" sz="1200" smtClean="0">
              <a:solidFill>
                <a:srgbClr val="000000"/>
              </a:solidFill>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204881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5"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427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55DA829A-0C67-45AF-A7E2-9CAD0BB52748}" type="slidenum">
              <a:rPr lang="en-US" sz="1200" smtClean="0">
                <a:solidFill>
                  <a:srgbClr val="000000"/>
                </a:solidFill>
              </a:rPr>
              <a:pPr eaLnBrk="1" hangingPunct="1"/>
              <a:t>4</a:t>
            </a:fld>
            <a:endParaRPr lang="en-US" sz="1200" smtClean="0">
              <a:solidFill>
                <a:srgbClr val="000000"/>
              </a:solidFill>
            </a:endParaRPr>
          </a:p>
        </p:txBody>
      </p:sp>
      <p:sp>
        <p:nvSpPr>
          <p:cNvPr id="54277" name="Rectangle 2"/>
          <p:cNvSpPr>
            <a:spLocks noGrp="1" noRot="1" noChangeAspect="1" noChangeArrowheads="1" noTextEdit="1"/>
          </p:cNvSpPr>
          <p:nvPr>
            <p:ph type="sldImg"/>
          </p:nvPr>
        </p:nvSpPr>
        <p:spPr>
          <a:ln/>
        </p:spPr>
      </p:sp>
      <p:sp>
        <p:nvSpPr>
          <p:cNvPr id="5427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126448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530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B7660A6F-58A3-4EF7-8902-1BFF9AE17E68}" type="slidenum">
              <a:rPr lang="en-US" sz="1200" smtClean="0">
                <a:solidFill>
                  <a:srgbClr val="000000"/>
                </a:solidFill>
              </a:rPr>
              <a:pPr eaLnBrk="1" hangingPunct="1"/>
              <a:t>5</a:t>
            </a:fld>
            <a:endParaRPr lang="en-US" sz="1200" smtClean="0">
              <a:solidFill>
                <a:srgbClr val="000000"/>
              </a:solidFill>
            </a:endParaRPr>
          </a:p>
        </p:txBody>
      </p:sp>
      <p:sp>
        <p:nvSpPr>
          <p:cNvPr id="55301"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5302"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5303"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F65331A7-174F-4068-BBEF-3220F52A9522}" type="slidenum">
              <a:rPr lang="en-US" sz="1200">
                <a:solidFill>
                  <a:srgbClr val="000000"/>
                </a:solidFill>
                <a:ea typeface="MS PGothic" pitchFamily="34" charset="-128"/>
              </a:rPr>
              <a:pPr algn="r" eaLnBrk="1" hangingPunct="1"/>
              <a:t>5</a:t>
            </a:fld>
            <a:endParaRPr lang="en-US" sz="1200">
              <a:solidFill>
                <a:srgbClr val="000000"/>
              </a:solidFill>
              <a:ea typeface="MS PGothic" pitchFamily="34" charset="-128"/>
            </a:endParaRPr>
          </a:p>
        </p:txBody>
      </p:sp>
      <p:sp>
        <p:nvSpPr>
          <p:cNvPr id="55304" name="Rectangle 2"/>
          <p:cNvSpPr>
            <a:spLocks noGrp="1" noRot="1" noChangeAspect="1" noChangeArrowheads="1" noTextEdit="1"/>
          </p:cNvSpPr>
          <p:nvPr>
            <p:ph type="sldImg"/>
          </p:nvPr>
        </p:nvSpPr>
        <p:spPr>
          <a:ln/>
        </p:spPr>
      </p:sp>
      <p:sp>
        <p:nvSpPr>
          <p:cNvPr id="5530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endParaRPr lang="en-US" smtClean="0">
              <a:latin typeface="Arial" pitchFamily="34" charset="0"/>
              <a:ea typeface="Geneva" pitchFamily="126" charset="-128"/>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023C424-B757-4F2F-84E1-07651C6D232F}" type="slidenum">
              <a:rPr lang="en-US" sz="1200" smtClean="0">
                <a:solidFill>
                  <a:srgbClr val="000000"/>
                </a:solidFill>
              </a:rPr>
              <a:pPr eaLnBrk="1" hangingPunct="1"/>
              <a:t>6</a:t>
            </a:fld>
            <a:endParaRPr lang="en-US" sz="1200" smtClean="0">
              <a:solidFill>
                <a:srgbClr val="000000"/>
              </a:solidFill>
            </a:endParaRPr>
          </a:p>
        </p:txBody>
      </p:sp>
      <p:sp>
        <p:nvSpPr>
          <p:cNvPr id="56325"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6326"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6327"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69309CC3-11EE-438E-8940-298EF0645BC0}" type="slidenum">
              <a:rPr lang="en-US" sz="1200">
                <a:solidFill>
                  <a:srgbClr val="000000"/>
                </a:solidFill>
                <a:ea typeface="MS PGothic" pitchFamily="34" charset="-128"/>
              </a:rPr>
              <a:pPr algn="r" eaLnBrk="1" hangingPunct="1"/>
              <a:t>6</a:t>
            </a:fld>
            <a:endParaRPr lang="en-US" sz="1200">
              <a:solidFill>
                <a:srgbClr val="000000"/>
              </a:solidFill>
              <a:ea typeface="MS PGothic" pitchFamily="34" charset="-128"/>
            </a:endParaRPr>
          </a:p>
        </p:txBody>
      </p:sp>
      <p:sp>
        <p:nvSpPr>
          <p:cNvPr id="56328" name="Rectangle 2"/>
          <p:cNvSpPr>
            <a:spLocks noGrp="1" noRot="1" noChangeAspect="1" noChangeArrowheads="1" noTextEdit="1"/>
          </p:cNvSpPr>
          <p:nvPr>
            <p:ph type="sldImg"/>
          </p:nvPr>
        </p:nvSpPr>
        <p:spPr>
          <a:ln/>
        </p:spPr>
      </p:sp>
      <p:sp>
        <p:nvSpPr>
          <p:cNvPr id="563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endParaRPr lang="en-US" smtClean="0">
              <a:latin typeface="Arial" pitchFamily="34" charset="0"/>
              <a:ea typeface="Geneva" pitchFamily="126" charset="-128"/>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023C424-B757-4F2F-84E1-07651C6D232F}" type="slidenum">
              <a:rPr lang="en-US" sz="1200" smtClean="0">
                <a:solidFill>
                  <a:srgbClr val="000000"/>
                </a:solidFill>
              </a:rPr>
              <a:pPr eaLnBrk="1" hangingPunct="1"/>
              <a:t>7</a:t>
            </a:fld>
            <a:endParaRPr lang="en-US" sz="1200" smtClean="0">
              <a:solidFill>
                <a:srgbClr val="000000"/>
              </a:solidFill>
            </a:endParaRPr>
          </a:p>
        </p:txBody>
      </p:sp>
      <p:sp>
        <p:nvSpPr>
          <p:cNvPr id="56325"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6326"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6327"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69309CC3-11EE-438E-8940-298EF0645BC0}" type="slidenum">
              <a:rPr lang="en-US" sz="1200">
                <a:solidFill>
                  <a:srgbClr val="000000"/>
                </a:solidFill>
                <a:ea typeface="MS PGothic" pitchFamily="34" charset="-128"/>
              </a:rPr>
              <a:pPr algn="r" eaLnBrk="1" hangingPunct="1"/>
              <a:t>7</a:t>
            </a:fld>
            <a:endParaRPr lang="en-US" sz="1200">
              <a:solidFill>
                <a:srgbClr val="000000"/>
              </a:solidFill>
              <a:ea typeface="MS PGothic" pitchFamily="34" charset="-128"/>
            </a:endParaRPr>
          </a:p>
        </p:txBody>
      </p:sp>
      <p:sp>
        <p:nvSpPr>
          <p:cNvPr id="56328" name="Rectangle 2"/>
          <p:cNvSpPr>
            <a:spLocks noGrp="1" noRot="1" noChangeAspect="1" noChangeArrowheads="1" noTextEdit="1"/>
          </p:cNvSpPr>
          <p:nvPr>
            <p:ph type="sldImg"/>
          </p:nvPr>
        </p:nvSpPr>
        <p:spPr>
          <a:ln/>
        </p:spPr>
      </p:sp>
      <p:sp>
        <p:nvSpPr>
          <p:cNvPr id="5632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r>
              <a:rPr lang="en-US" dirty="0" smtClean="0">
                <a:latin typeface="Arial" pitchFamily="34" charset="0"/>
                <a:ea typeface="Geneva" pitchFamily="126" charset="-128"/>
                <a:cs typeface="Arial" pitchFamily="34" charset="0"/>
              </a:rPr>
              <a:t>May require employees to exhaust PTO and other benefits-related leave first</a:t>
            </a:r>
          </a:p>
          <a:p>
            <a:r>
              <a:rPr lang="en-US" dirty="0" smtClean="0">
                <a:latin typeface="Arial" pitchFamily="34" charset="0"/>
                <a:ea typeface="Geneva" pitchFamily="126" charset="-128"/>
                <a:cs typeface="Arial" pitchFamily="34" charset="0"/>
              </a:rPr>
              <a:t>May terminate an employee who has </a:t>
            </a:r>
            <a:r>
              <a:rPr lang="en-US" dirty="0" err="1" smtClean="0">
                <a:latin typeface="Arial" pitchFamily="34" charset="0"/>
                <a:ea typeface="Geneva" pitchFamily="126" charset="-128"/>
                <a:cs typeface="Arial" pitchFamily="34" charset="0"/>
              </a:rPr>
              <a:t>exhaus</a:t>
            </a:r>
            <a:endParaRPr lang="en-US" dirty="0" smtClean="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600443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023C424-B757-4F2F-84E1-07651C6D232F}" type="slidenum">
              <a:rPr lang="en-US" sz="1200" smtClean="0">
                <a:solidFill>
                  <a:srgbClr val="000000"/>
                </a:solidFill>
              </a:rPr>
              <a:pPr eaLnBrk="1" hangingPunct="1"/>
              <a:t>8</a:t>
            </a:fld>
            <a:endParaRPr lang="en-US" sz="1200" smtClean="0">
              <a:solidFill>
                <a:srgbClr val="000000"/>
              </a:solidFill>
            </a:endParaRPr>
          </a:p>
        </p:txBody>
      </p:sp>
      <p:sp>
        <p:nvSpPr>
          <p:cNvPr id="56325"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6326"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6327"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69309CC3-11EE-438E-8940-298EF0645BC0}" type="slidenum">
              <a:rPr lang="en-US" sz="1200">
                <a:solidFill>
                  <a:srgbClr val="000000"/>
                </a:solidFill>
                <a:ea typeface="MS PGothic" pitchFamily="34" charset="-128"/>
              </a:rPr>
              <a:pPr algn="r" eaLnBrk="1" hangingPunct="1"/>
              <a:t>8</a:t>
            </a:fld>
            <a:endParaRPr lang="en-US" sz="1200">
              <a:solidFill>
                <a:srgbClr val="000000"/>
              </a:solidFill>
              <a:ea typeface="MS PGothic" pitchFamily="34" charset="-128"/>
            </a:endParaRPr>
          </a:p>
        </p:txBody>
      </p:sp>
      <p:sp>
        <p:nvSpPr>
          <p:cNvPr id="56328" name="Rectangle 2"/>
          <p:cNvSpPr>
            <a:spLocks noGrp="1" noRot="1" noChangeAspect="1" noChangeArrowheads="1" noTextEdit="1"/>
          </p:cNvSpPr>
          <p:nvPr>
            <p:ph type="sldImg"/>
          </p:nvPr>
        </p:nvSpPr>
        <p:spPr>
          <a:ln/>
        </p:spPr>
      </p:sp>
      <p:sp>
        <p:nvSpPr>
          <p:cNvPr id="56329" name="Rectangle 3"/>
          <p:cNvSpPr>
            <a:spLocks noGrp="1" noChangeArrowheads="1"/>
          </p:cNvSpPr>
          <p:nvPr>
            <p:ph type="body" idx="1"/>
          </p:nvPr>
        </p:nvSpPr>
        <p:spPr>
          <a:xfrm>
            <a:off x="698500" y="4495800"/>
            <a:ext cx="55832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r>
              <a:rPr lang="en-US" dirty="0" smtClean="0">
                <a:latin typeface="Arial" pitchFamily="34" charset="0"/>
                <a:ea typeface="Geneva" pitchFamily="126" charset="-128"/>
                <a:cs typeface="Arial" pitchFamily="34" charset="0"/>
              </a:rPr>
              <a:t>SFWT: Covers </a:t>
            </a:r>
            <a:r>
              <a:rPr lang="en-US" dirty="0">
                <a:latin typeface="Arial" pitchFamily="34" charset="0"/>
                <a:ea typeface="Geneva" pitchFamily="126" charset="-128"/>
                <a:cs typeface="Arial" pitchFamily="34" charset="0"/>
              </a:rPr>
              <a:t>teleworkers. Exemptions for medical and religious reasons – government is now indicating “flexibility” on deadline to avoid supply chain and staffing issues. Now companies are to determine the appropriate means of enforcement – can rely first on counseling and education, followed by other disciplinary action before termination</a:t>
            </a:r>
          </a:p>
        </p:txBody>
      </p:sp>
    </p:spTree>
    <p:extLst>
      <p:ext uri="{BB962C8B-B14F-4D97-AF65-F5344CB8AC3E}">
        <p14:creationId xmlns:p14="http://schemas.microsoft.com/office/powerpoint/2010/main" val="4233182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smtClean="0">
                <a:solidFill>
                  <a:srgbClr val="000000"/>
                </a:solidFill>
                <a:cs typeface="Arial" pitchFamily="34" charset="0"/>
              </a:rPr>
              <a:t>          </a:t>
            </a:r>
          </a:p>
        </p:txBody>
      </p:sp>
      <p:sp>
        <p:nvSpPr>
          <p:cNvPr id="8" name="Rectangle 6"/>
          <p:cNvSpPr>
            <a:spLocks noGrp="1" noChangeArrowheads="1"/>
          </p:cNvSpPr>
          <p:nvPr>
            <p:ph type="ftr" sz="quarter" idx="4"/>
          </p:nvPr>
        </p:nvSpPr>
        <p:spPr/>
        <p:txBody>
          <a:bodyPr/>
          <a:lstStyle/>
          <a:p>
            <a:pPr>
              <a:defRPr/>
            </a:pPr>
            <a:r>
              <a:rPr lang="en-US">
                <a:solidFill>
                  <a:prstClr val="black"/>
                </a:solidFill>
              </a:rPr>
              <a:t>TITLE OF PRESENTATION, Event Name or Speaker Name</a:t>
            </a:r>
          </a:p>
        </p:txBody>
      </p:sp>
      <p:sp>
        <p:nvSpPr>
          <p:cNvPr id="563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2000">
                <a:solidFill>
                  <a:schemeClr val="tx1"/>
                </a:solidFill>
                <a:latin typeface="Arial" pitchFamily="34" charset="0"/>
                <a:ea typeface="Geneva" pitchFamily="126" charset="-128"/>
              </a:defRPr>
            </a:lvl1pPr>
            <a:lvl2pPr marL="742950" indent="-285750" defTabSz="920750" eaLnBrk="0" hangingPunct="0">
              <a:defRPr sz="2000">
                <a:solidFill>
                  <a:schemeClr val="tx1"/>
                </a:solidFill>
                <a:latin typeface="Arial" pitchFamily="34" charset="0"/>
                <a:ea typeface="Geneva" pitchFamily="126" charset="-128"/>
              </a:defRPr>
            </a:lvl2pPr>
            <a:lvl3pPr marL="1143000" indent="-228600" defTabSz="920750" eaLnBrk="0" hangingPunct="0">
              <a:defRPr sz="2000">
                <a:solidFill>
                  <a:schemeClr val="tx1"/>
                </a:solidFill>
                <a:latin typeface="Arial" pitchFamily="34" charset="0"/>
                <a:ea typeface="Geneva" pitchFamily="126" charset="-128"/>
              </a:defRPr>
            </a:lvl3pPr>
            <a:lvl4pPr marL="1600200" indent="-228600" defTabSz="920750" eaLnBrk="0" hangingPunct="0">
              <a:defRPr sz="2000">
                <a:solidFill>
                  <a:schemeClr val="tx1"/>
                </a:solidFill>
                <a:latin typeface="Arial" pitchFamily="34" charset="0"/>
                <a:ea typeface="Geneva" pitchFamily="126" charset="-128"/>
              </a:defRPr>
            </a:lvl4pPr>
            <a:lvl5pPr marL="2057400" indent="-228600" defTabSz="920750" eaLnBrk="0" hangingPunct="0">
              <a:defRPr sz="2000">
                <a:solidFill>
                  <a:schemeClr val="tx1"/>
                </a:solidFill>
                <a:latin typeface="Arial" pitchFamily="34" charset="0"/>
                <a:ea typeface="Geneva" pitchFamily="126" charset="-128"/>
              </a:defRPr>
            </a:lvl5pPr>
            <a:lvl6pPr marL="25146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defTabSz="92075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fld id="{4023C424-B757-4F2F-84E1-07651C6D232F}" type="slidenum">
              <a:rPr lang="en-US" sz="1200" smtClean="0">
                <a:solidFill>
                  <a:srgbClr val="000000"/>
                </a:solidFill>
              </a:rPr>
              <a:pPr eaLnBrk="1" hangingPunct="1"/>
              <a:t>9</a:t>
            </a:fld>
            <a:endParaRPr lang="en-US" sz="1200" smtClean="0">
              <a:solidFill>
                <a:srgbClr val="000000"/>
              </a:solidFill>
            </a:endParaRPr>
          </a:p>
        </p:txBody>
      </p:sp>
      <p:sp>
        <p:nvSpPr>
          <p:cNvPr id="56325" name="Rectangle 3"/>
          <p:cNvSpPr txBox="1">
            <a:spLocks noGrp="1" noChangeArrowheads="1"/>
          </p:cNvSpPr>
          <p:nvPr/>
        </p:nvSpPr>
        <p:spPr bwMode="auto">
          <a:xfrm>
            <a:off x="3954463" y="0"/>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r>
              <a:rPr lang="en-US" sz="1200">
                <a:solidFill>
                  <a:srgbClr val="000000"/>
                </a:solidFill>
                <a:ea typeface="MS PGothic" pitchFamily="34" charset="-128"/>
              </a:rPr>
              <a:t>Month dd, yyyy</a:t>
            </a:r>
          </a:p>
        </p:txBody>
      </p:sp>
      <p:sp>
        <p:nvSpPr>
          <p:cNvPr id="56326" name="Rectangle 6"/>
          <p:cNvSpPr txBox="1">
            <a:spLocks noGrp="1" noChangeArrowheads="1"/>
          </p:cNvSpPr>
          <p:nvPr/>
        </p:nvSpPr>
        <p:spPr bwMode="auto">
          <a:xfrm>
            <a:off x="0" y="8685213"/>
            <a:ext cx="30241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r>
              <a:rPr lang="en-US" sz="1200">
                <a:solidFill>
                  <a:srgbClr val="000000"/>
                </a:solidFill>
                <a:ea typeface="MS PGothic" pitchFamily="34" charset="-128"/>
              </a:rPr>
              <a:t>Presentation Title</a:t>
            </a:r>
          </a:p>
        </p:txBody>
      </p:sp>
      <p:sp>
        <p:nvSpPr>
          <p:cNvPr id="56327" name="Rectangle 7"/>
          <p:cNvSpPr txBox="1">
            <a:spLocks noGrp="1" noChangeArrowheads="1"/>
          </p:cNvSpPr>
          <p:nvPr/>
        </p:nvSpPr>
        <p:spPr bwMode="auto">
          <a:xfrm>
            <a:off x="3954463" y="8685213"/>
            <a:ext cx="302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nchor="b"/>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algn="r" eaLnBrk="1" hangingPunct="1"/>
            <a:fld id="{69309CC3-11EE-438E-8940-298EF0645BC0}" type="slidenum">
              <a:rPr lang="en-US" sz="1200">
                <a:solidFill>
                  <a:srgbClr val="000000"/>
                </a:solidFill>
                <a:ea typeface="MS PGothic" pitchFamily="34" charset="-128"/>
              </a:rPr>
              <a:pPr algn="r" eaLnBrk="1" hangingPunct="1"/>
              <a:t>9</a:t>
            </a:fld>
            <a:endParaRPr lang="en-US" sz="1200">
              <a:solidFill>
                <a:srgbClr val="000000"/>
              </a:solidFill>
              <a:ea typeface="MS PGothic" pitchFamily="34" charset="-128"/>
            </a:endParaRPr>
          </a:p>
        </p:txBody>
      </p:sp>
      <p:sp>
        <p:nvSpPr>
          <p:cNvPr id="56328" name="Rectangle 2"/>
          <p:cNvSpPr>
            <a:spLocks noGrp="1" noRot="1" noChangeAspect="1" noChangeArrowheads="1" noTextEdit="1"/>
          </p:cNvSpPr>
          <p:nvPr>
            <p:ph type="sldImg"/>
          </p:nvPr>
        </p:nvSpPr>
        <p:spPr>
          <a:ln/>
        </p:spPr>
      </p:sp>
      <p:sp>
        <p:nvSpPr>
          <p:cNvPr id="56329" name="Rectangle 3"/>
          <p:cNvSpPr>
            <a:spLocks noGrp="1" noChangeArrowheads="1"/>
          </p:cNvSpPr>
          <p:nvPr>
            <p:ph type="body" idx="1"/>
          </p:nvPr>
        </p:nvSpPr>
        <p:spPr>
          <a:xfrm>
            <a:off x="698500" y="4495800"/>
            <a:ext cx="5583238"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p>
            <a:r>
              <a:rPr lang="en-US" dirty="0" smtClean="0">
                <a:latin typeface="Arial" pitchFamily="34" charset="0"/>
                <a:ea typeface="Geneva" pitchFamily="126" charset="-128"/>
                <a:cs typeface="Arial" pitchFamily="34" charset="0"/>
              </a:rPr>
              <a:t>Delay in this emergency order is to prevent further disruption to </a:t>
            </a:r>
            <a:r>
              <a:rPr lang="en-US" smtClean="0">
                <a:latin typeface="Arial" pitchFamily="34" charset="0"/>
                <a:ea typeface="Geneva" pitchFamily="126" charset="-128"/>
                <a:cs typeface="Arial" pitchFamily="34" charset="0"/>
              </a:rPr>
              <a:t>supply chain?</a:t>
            </a:r>
          </a:p>
          <a:p>
            <a:endParaRPr lang="en-US" smtClean="0">
              <a:latin typeface="Arial" pitchFamily="34" charset="0"/>
              <a:ea typeface="Geneva" pitchFamily="126" charset="-128"/>
              <a:cs typeface="Arial" pitchFamily="34" charset="0"/>
            </a:endParaRPr>
          </a:p>
          <a:p>
            <a:r>
              <a:rPr lang="en-US" dirty="0" smtClean="0">
                <a:latin typeface="Arial" pitchFamily="34" charset="0"/>
                <a:ea typeface="Geneva" pitchFamily="126" charset="-128"/>
                <a:cs typeface="Arial" pitchFamily="34" charset="0"/>
              </a:rPr>
              <a:t>Court challenges in process</a:t>
            </a:r>
          </a:p>
          <a:p>
            <a:r>
              <a:rPr lang="en-US" dirty="0" smtClean="0">
                <a:latin typeface="Arial" pitchFamily="34" charset="0"/>
                <a:ea typeface="Geneva" pitchFamily="126" charset="-128"/>
                <a:cs typeface="Arial" pitchFamily="34" charset="0"/>
              </a:rPr>
              <a:t>Even if there is an eventual adverse ruling, OSHA </a:t>
            </a:r>
            <a:r>
              <a:rPr lang="en-US" dirty="0" err="1" smtClean="0">
                <a:latin typeface="Arial" pitchFamily="34" charset="0"/>
                <a:ea typeface="Geneva" pitchFamily="126" charset="-128"/>
                <a:cs typeface="Arial" pitchFamily="34" charset="0"/>
              </a:rPr>
              <a:t>regs</a:t>
            </a:r>
            <a:r>
              <a:rPr lang="en-US" dirty="0" smtClean="0">
                <a:latin typeface="Arial" pitchFamily="34" charset="0"/>
                <a:ea typeface="Geneva" pitchFamily="126" charset="-128"/>
                <a:cs typeface="Arial" pitchFamily="34" charset="0"/>
              </a:rPr>
              <a:t> likely will still apply to any federal government offices and contractors and also to any facilities taking Medicare or Medicaid</a:t>
            </a:r>
          </a:p>
          <a:p>
            <a:endParaRPr lang="en-US" dirty="0">
              <a:latin typeface="Arial" pitchFamily="34" charset="0"/>
              <a:ea typeface="Geneva" pitchFamily="126" charset="-128"/>
              <a:cs typeface="Arial" pitchFamily="34" charset="0"/>
            </a:endParaRPr>
          </a:p>
          <a:p>
            <a:r>
              <a:rPr lang="en-US" dirty="0" smtClean="0">
                <a:latin typeface="Arial" pitchFamily="34" charset="0"/>
                <a:ea typeface="Geneva" pitchFamily="126" charset="-128"/>
                <a:cs typeface="Arial" pitchFamily="34" charset="0"/>
              </a:rPr>
              <a:t>29.CFR 1910-1020 – employer must provide employees and designated reps with access to relevant exposure information and medical records</a:t>
            </a:r>
          </a:p>
          <a:p>
            <a:endParaRPr lang="en-US" dirty="0">
              <a:latin typeface="Arial" pitchFamily="34" charset="0"/>
              <a:ea typeface="Geneva" pitchFamily="126" charset="-128"/>
              <a:cs typeface="Arial" pitchFamily="34" charset="0"/>
            </a:endParaRPr>
          </a:p>
          <a:p>
            <a:r>
              <a:rPr lang="en-US" dirty="0" smtClean="0">
                <a:latin typeface="Arial" pitchFamily="34" charset="0"/>
                <a:ea typeface="Geneva" pitchFamily="126" charset="-128"/>
                <a:cs typeface="Arial" pitchFamily="34" charset="0"/>
              </a:rPr>
              <a:t>29 CFR 1904 – employer reporting requirements include recording of vax side effects  - OSHA says this won’t be enforced until at least May 2022</a:t>
            </a:r>
            <a:endParaRPr lang="en-US" dirty="0">
              <a:latin typeface="Arial" pitchFamily="34" charset="0"/>
              <a:ea typeface="Geneva" pitchFamily="126" charset="-128"/>
              <a:cs typeface="Arial" pitchFamily="34" charset="0"/>
            </a:endParaRPr>
          </a:p>
        </p:txBody>
      </p:sp>
    </p:spTree>
    <p:extLst>
      <p:ext uri="{BB962C8B-B14F-4D97-AF65-F5344CB8AC3E}">
        <p14:creationId xmlns:p14="http://schemas.microsoft.com/office/powerpoint/2010/main" val="714859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9"/>
          <p:cNvSpPr>
            <a:spLocks noGrp="1" noChangeArrowheads="1"/>
          </p:cNvSpPr>
          <p:nvPr>
            <p:ph type="sldNum" sz="quarter" idx="11"/>
          </p:nvPr>
        </p:nvSpPr>
        <p:spPr>
          <a:ln/>
        </p:spPr>
        <p:txBody>
          <a:bodyPr/>
          <a:lstStyle>
            <a:lvl1pPr>
              <a:defRPr/>
            </a:lvl1pPr>
          </a:lstStyle>
          <a:p>
            <a:pPr>
              <a:defRPr/>
            </a:pPr>
            <a:fld id="{AD6C1A9F-D762-4DF2-B2CC-2C863071AC41}" type="slidenum">
              <a:rPr lang="en-US"/>
              <a:pPr>
                <a:defRPr/>
              </a:pPr>
              <a:t>‹#›</a:t>
            </a:fld>
            <a:endParaRPr lang="en-US"/>
          </a:p>
        </p:txBody>
      </p:sp>
    </p:spTree>
    <p:extLst>
      <p:ext uri="{BB962C8B-B14F-4D97-AF65-F5344CB8AC3E}">
        <p14:creationId xmlns:p14="http://schemas.microsoft.com/office/powerpoint/2010/main" val="297634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9"/>
          <p:cNvSpPr>
            <a:spLocks noGrp="1" noChangeArrowheads="1"/>
          </p:cNvSpPr>
          <p:nvPr>
            <p:ph type="sldNum" sz="quarter" idx="11"/>
          </p:nvPr>
        </p:nvSpPr>
        <p:spPr>
          <a:ln/>
        </p:spPr>
        <p:txBody>
          <a:bodyPr/>
          <a:lstStyle>
            <a:lvl1pPr>
              <a:defRPr/>
            </a:lvl1pPr>
          </a:lstStyle>
          <a:p>
            <a:pPr>
              <a:defRPr/>
            </a:pPr>
            <a:fld id="{FC4D5ADB-63AB-4915-8794-E75DF94F432E}" type="slidenum">
              <a:rPr lang="en-US"/>
              <a:pPr>
                <a:defRPr/>
              </a:pPr>
              <a:t>‹#›</a:t>
            </a:fld>
            <a:endParaRPr lang="en-US"/>
          </a:p>
        </p:txBody>
      </p:sp>
    </p:spTree>
    <p:extLst>
      <p:ext uri="{BB962C8B-B14F-4D97-AF65-F5344CB8AC3E}">
        <p14:creationId xmlns:p14="http://schemas.microsoft.com/office/powerpoint/2010/main" val="40034510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57912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752600"/>
            <a:ext cx="8077200" cy="4419600"/>
          </a:xfrm>
        </p:spPr>
        <p:txBody>
          <a:bodyPr/>
          <a:lstStyle/>
          <a:p>
            <a:pPr lvl="0"/>
            <a:endParaRPr lang="en-US" noProof="0" smtClean="0"/>
          </a:p>
        </p:txBody>
      </p:sp>
      <p:sp>
        <p:nvSpPr>
          <p:cNvPr id="4" name="Rectangle 10"/>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11"/>
          <p:cNvSpPr>
            <a:spLocks noGrp="1" noChangeArrowheads="1"/>
          </p:cNvSpPr>
          <p:nvPr>
            <p:ph type="sldNum" sz="quarter" idx="11"/>
          </p:nvPr>
        </p:nvSpPr>
        <p:spPr>
          <a:ln/>
        </p:spPr>
        <p:txBody>
          <a:bodyPr/>
          <a:lstStyle>
            <a:lvl1pPr>
              <a:defRPr/>
            </a:lvl1pPr>
          </a:lstStyle>
          <a:p>
            <a:pPr>
              <a:defRPr/>
            </a:pPr>
            <a:fld id="{58DFBE25-A428-4B2D-9E2E-B99B002E076E}" type="slidenum">
              <a:rPr lang="en-US"/>
              <a:pPr>
                <a:defRPr/>
              </a:pPr>
              <a:t>‹#›</a:t>
            </a:fld>
            <a:endParaRPr lang="en-US"/>
          </a:p>
        </p:txBody>
      </p:sp>
    </p:spTree>
    <p:extLst>
      <p:ext uri="{BB962C8B-B14F-4D97-AF65-F5344CB8AC3E}">
        <p14:creationId xmlns:p14="http://schemas.microsoft.com/office/powerpoint/2010/main" val="422748342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9"/>
          <p:cNvSpPr>
            <a:spLocks noGrp="1" noChangeArrowheads="1"/>
          </p:cNvSpPr>
          <p:nvPr>
            <p:ph type="sldNum" sz="quarter" idx="11"/>
          </p:nvPr>
        </p:nvSpPr>
        <p:spPr>
          <a:ln/>
        </p:spPr>
        <p:txBody>
          <a:bodyPr/>
          <a:lstStyle>
            <a:lvl1pPr>
              <a:defRPr/>
            </a:lvl1pPr>
          </a:lstStyle>
          <a:p>
            <a:pPr>
              <a:defRPr/>
            </a:pPr>
            <a:fld id="{9AFCF1E4-02B1-4C2A-A406-628F2943330C}" type="slidenum">
              <a:rPr lang="en-US"/>
              <a:pPr>
                <a:defRPr/>
              </a:pPr>
              <a:t>‹#›</a:t>
            </a:fld>
            <a:endParaRPr lang="en-US"/>
          </a:p>
        </p:txBody>
      </p:sp>
    </p:spTree>
    <p:extLst>
      <p:ext uri="{BB962C8B-B14F-4D97-AF65-F5344CB8AC3E}">
        <p14:creationId xmlns:p14="http://schemas.microsoft.com/office/powerpoint/2010/main" val="7831989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9"/>
          <p:cNvSpPr>
            <a:spLocks noGrp="1" noChangeArrowheads="1"/>
          </p:cNvSpPr>
          <p:nvPr>
            <p:ph type="sldNum" sz="quarter" idx="11"/>
          </p:nvPr>
        </p:nvSpPr>
        <p:spPr>
          <a:ln/>
        </p:spPr>
        <p:txBody>
          <a:bodyPr/>
          <a:lstStyle>
            <a:lvl1pPr>
              <a:defRPr/>
            </a:lvl1pPr>
          </a:lstStyle>
          <a:p>
            <a:pPr>
              <a:defRPr/>
            </a:pPr>
            <a:fld id="{B3FCF0C3-A06A-4B03-8986-BCCACE0B092E}" type="slidenum">
              <a:rPr lang="en-US"/>
              <a:pPr>
                <a:defRPr/>
              </a:pPr>
              <a:t>‹#›</a:t>
            </a:fld>
            <a:endParaRPr lang="en-US"/>
          </a:p>
        </p:txBody>
      </p:sp>
    </p:spTree>
    <p:extLst>
      <p:ext uri="{BB962C8B-B14F-4D97-AF65-F5344CB8AC3E}">
        <p14:creationId xmlns:p14="http://schemas.microsoft.com/office/powerpoint/2010/main" val="293815279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9"/>
          <p:cNvSpPr>
            <a:spLocks noGrp="1" noChangeArrowheads="1"/>
          </p:cNvSpPr>
          <p:nvPr>
            <p:ph type="sldNum" sz="quarter" idx="11"/>
          </p:nvPr>
        </p:nvSpPr>
        <p:spPr>
          <a:ln/>
        </p:spPr>
        <p:txBody>
          <a:bodyPr/>
          <a:lstStyle>
            <a:lvl1pPr>
              <a:defRPr/>
            </a:lvl1pPr>
          </a:lstStyle>
          <a:p>
            <a:pPr>
              <a:defRPr/>
            </a:pPr>
            <a:fld id="{350A15F1-A9F0-4DA7-B64E-5D909CBB8B03}" type="slidenum">
              <a:rPr lang="en-US"/>
              <a:pPr>
                <a:defRPr/>
              </a:pPr>
              <a:t>‹#›</a:t>
            </a:fld>
            <a:endParaRPr lang="en-US"/>
          </a:p>
        </p:txBody>
      </p:sp>
    </p:spTree>
    <p:extLst>
      <p:ext uri="{BB962C8B-B14F-4D97-AF65-F5344CB8AC3E}">
        <p14:creationId xmlns:p14="http://schemas.microsoft.com/office/powerpoint/2010/main" val="401463794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67200" y="4114800"/>
            <a:ext cx="22479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67500" y="4114800"/>
            <a:ext cx="22479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6" name="Rectangle 9"/>
          <p:cNvSpPr>
            <a:spLocks noGrp="1" noChangeArrowheads="1"/>
          </p:cNvSpPr>
          <p:nvPr>
            <p:ph type="sldNum" sz="quarter" idx="11"/>
          </p:nvPr>
        </p:nvSpPr>
        <p:spPr>
          <a:ln/>
        </p:spPr>
        <p:txBody>
          <a:bodyPr/>
          <a:lstStyle>
            <a:lvl1pPr>
              <a:defRPr/>
            </a:lvl1pPr>
          </a:lstStyle>
          <a:p>
            <a:pPr>
              <a:defRPr/>
            </a:pPr>
            <a:fld id="{F0A72AA5-FF5B-49AB-8475-FBE0C55BEB91}" type="slidenum">
              <a:rPr lang="en-US"/>
              <a:pPr>
                <a:defRPr/>
              </a:pPr>
              <a:t>‹#›</a:t>
            </a:fld>
            <a:endParaRPr lang="en-US"/>
          </a:p>
        </p:txBody>
      </p:sp>
    </p:spTree>
    <p:extLst>
      <p:ext uri="{BB962C8B-B14F-4D97-AF65-F5344CB8AC3E}">
        <p14:creationId xmlns:p14="http://schemas.microsoft.com/office/powerpoint/2010/main" val="29956622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8" name="Rectangle 9"/>
          <p:cNvSpPr>
            <a:spLocks noGrp="1" noChangeArrowheads="1"/>
          </p:cNvSpPr>
          <p:nvPr>
            <p:ph type="sldNum" sz="quarter" idx="11"/>
          </p:nvPr>
        </p:nvSpPr>
        <p:spPr>
          <a:ln/>
        </p:spPr>
        <p:txBody>
          <a:bodyPr/>
          <a:lstStyle>
            <a:lvl1pPr>
              <a:defRPr/>
            </a:lvl1pPr>
          </a:lstStyle>
          <a:p>
            <a:pPr>
              <a:defRPr/>
            </a:pPr>
            <a:fld id="{82331508-AAF6-4DFA-8B87-322BF77B8073}" type="slidenum">
              <a:rPr lang="en-US"/>
              <a:pPr>
                <a:defRPr/>
              </a:pPr>
              <a:t>‹#›</a:t>
            </a:fld>
            <a:endParaRPr lang="en-US"/>
          </a:p>
        </p:txBody>
      </p:sp>
    </p:spTree>
    <p:extLst>
      <p:ext uri="{BB962C8B-B14F-4D97-AF65-F5344CB8AC3E}">
        <p14:creationId xmlns:p14="http://schemas.microsoft.com/office/powerpoint/2010/main" val="310508727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4" name="Rectangle 9"/>
          <p:cNvSpPr>
            <a:spLocks noGrp="1" noChangeArrowheads="1"/>
          </p:cNvSpPr>
          <p:nvPr>
            <p:ph type="sldNum" sz="quarter" idx="11"/>
          </p:nvPr>
        </p:nvSpPr>
        <p:spPr>
          <a:ln/>
        </p:spPr>
        <p:txBody>
          <a:bodyPr/>
          <a:lstStyle>
            <a:lvl1pPr>
              <a:defRPr/>
            </a:lvl1pPr>
          </a:lstStyle>
          <a:p>
            <a:pPr>
              <a:defRPr/>
            </a:pPr>
            <a:fld id="{B42D293D-2C65-4E1B-A76C-862ED0694B50}" type="slidenum">
              <a:rPr lang="en-US"/>
              <a:pPr>
                <a:defRPr/>
              </a:pPr>
              <a:t>‹#›</a:t>
            </a:fld>
            <a:endParaRPr lang="en-US"/>
          </a:p>
        </p:txBody>
      </p:sp>
    </p:spTree>
    <p:extLst>
      <p:ext uri="{BB962C8B-B14F-4D97-AF65-F5344CB8AC3E}">
        <p14:creationId xmlns:p14="http://schemas.microsoft.com/office/powerpoint/2010/main" val="24914102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3" name="Rectangle 9"/>
          <p:cNvSpPr>
            <a:spLocks noGrp="1" noChangeArrowheads="1"/>
          </p:cNvSpPr>
          <p:nvPr>
            <p:ph type="sldNum" sz="quarter" idx="11"/>
          </p:nvPr>
        </p:nvSpPr>
        <p:spPr>
          <a:ln/>
        </p:spPr>
        <p:txBody>
          <a:bodyPr/>
          <a:lstStyle>
            <a:lvl1pPr>
              <a:defRPr/>
            </a:lvl1pPr>
          </a:lstStyle>
          <a:p>
            <a:pPr>
              <a:defRPr/>
            </a:pPr>
            <a:fld id="{AC06F774-1CDD-41FC-BC6F-12BCE98E968A}" type="slidenum">
              <a:rPr lang="en-US"/>
              <a:pPr>
                <a:defRPr/>
              </a:pPr>
              <a:t>‹#›</a:t>
            </a:fld>
            <a:endParaRPr lang="en-US"/>
          </a:p>
        </p:txBody>
      </p:sp>
    </p:spTree>
    <p:extLst>
      <p:ext uri="{BB962C8B-B14F-4D97-AF65-F5344CB8AC3E}">
        <p14:creationId xmlns:p14="http://schemas.microsoft.com/office/powerpoint/2010/main" val="98365848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6" name="Rectangle 9"/>
          <p:cNvSpPr>
            <a:spLocks noGrp="1" noChangeArrowheads="1"/>
          </p:cNvSpPr>
          <p:nvPr>
            <p:ph type="sldNum" sz="quarter" idx="11"/>
          </p:nvPr>
        </p:nvSpPr>
        <p:spPr>
          <a:ln/>
        </p:spPr>
        <p:txBody>
          <a:bodyPr/>
          <a:lstStyle>
            <a:lvl1pPr>
              <a:defRPr/>
            </a:lvl1pPr>
          </a:lstStyle>
          <a:p>
            <a:pPr>
              <a:defRPr/>
            </a:pPr>
            <a:fld id="{3D0D57B8-FC4D-4714-913F-E13E2DA692CC}" type="slidenum">
              <a:rPr lang="en-US"/>
              <a:pPr>
                <a:defRPr/>
              </a:pPr>
              <a:t>‹#›</a:t>
            </a:fld>
            <a:endParaRPr lang="en-US"/>
          </a:p>
        </p:txBody>
      </p:sp>
    </p:spTree>
    <p:extLst>
      <p:ext uri="{BB962C8B-B14F-4D97-AF65-F5344CB8AC3E}">
        <p14:creationId xmlns:p14="http://schemas.microsoft.com/office/powerpoint/2010/main" val="33934311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6" name="Rectangle 9"/>
          <p:cNvSpPr>
            <a:spLocks noGrp="1" noChangeArrowheads="1"/>
          </p:cNvSpPr>
          <p:nvPr>
            <p:ph type="sldNum" sz="quarter" idx="11"/>
          </p:nvPr>
        </p:nvSpPr>
        <p:spPr>
          <a:ln/>
        </p:spPr>
        <p:txBody>
          <a:bodyPr/>
          <a:lstStyle>
            <a:lvl1pPr>
              <a:defRPr/>
            </a:lvl1pPr>
          </a:lstStyle>
          <a:p>
            <a:pPr>
              <a:defRPr/>
            </a:pPr>
            <a:fld id="{C605B031-8CC4-4333-A025-27C51DC3EEA8}" type="slidenum">
              <a:rPr lang="en-US"/>
              <a:pPr>
                <a:defRPr/>
              </a:pPr>
              <a:t>‹#›</a:t>
            </a:fld>
            <a:endParaRPr lang="en-US"/>
          </a:p>
        </p:txBody>
      </p:sp>
    </p:spTree>
    <p:extLst>
      <p:ext uri="{BB962C8B-B14F-4D97-AF65-F5344CB8AC3E}">
        <p14:creationId xmlns:p14="http://schemas.microsoft.com/office/powerpoint/2010/main" val="1801864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0" y="1905000"/>
            <a:ext cx="1162050" cy="419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67200" y="1905000"/>
            <a:ext cx="3333750" cy="4191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9"/>
          <p:cNvSpPr>
            <a:spLocks noGrp="1" noChangeArrowheads="1"/>
          </p:cNvSpPr>
          <p:nvPr>
            <p:ph type="sldNum" sz="quarter" idx="11"/>
          </p:nvPr>
        </p:nvSpPr>
        <p:spPr>
          <a:ln/>
        </p:spPr>
        <p:txBody>
          <a:bodyPr/>
          <a:lstStyle>
            <a:lvl1pPr>
              <a:defRPr/>
            </a:lvl1pPr>
          </a:lstStyle>
          <a:p>
            <a:pPr>
              <a:defRPr/>
            </a:pPr>
            <a:fld id="{01A0E8AD-DFB6-4793-B91B-3C43817CC13D}" type="slidenum">
              <a:rPr lang="en-US"/>
              <a:pPr>
                <a:defRPr/>
              </a:pPr>
              <a:t>‹#›</a:t>
            </a:fld>
            <a:endParaRPr lang="en-US"/>
          </a:p>
        </p:txBody>
      </p:sp>
    </p:spTree>
    <p:extLst>
      <p:ext uri="{BB962C8B-B14F-4D97-AF65-F5344CB8AC3E}">
        <p14:creationId xmlns:p14="http://schemas.microsoft.com/office/powerpoint/2010/main" val="2125083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9"/>
          <p:cNvSpPr>
            <a:spLocks noGrp="1" noChangeArrowheads="1"/>
          </p:cNvSpPr>
          <p:nvPr>
            <p:ph type="sldNum" sz="quarter" idx="11"/>
          </p:nvPr>
        </p:nvSpPr>
        <p:spPr>
          <a:ln/>
        </p:spPr>
        <p:txBody>
          <a:bodyPr/>
          <a:lstStyle>
            <a:lvl1pPr>
              <a:defRPr/>
            </a:lvl1pPr>
          </a:lstStyle>
          <a:p>
            <a:pPr>
              <a:defRPr/>
            </a:pPr>
            <a:fld id="{151A5DB0-0966-43F7-B064-305BA2B4400F}" type="slidenum">
              <a:rPr lang="en-US"/>
              <a:pPr>
                <a:defRPr/>
              </a:pPr>
              <a:t>‹#›</a:t>
            </a:fld>
            <a:endParaRPr lang="en-US"/>
          </a:p>
        </p:txBody>
      </p:sp>
    </p:spTree>
    <p:extLst>
      <p:ext uri="{BB962C8B-B14F-4D97-AF65-F5344CB8AC3E}">
        <p14:creationId xmlns:p14="http://schemas.microsoft.com/office/powerpoint/2010/main" val="11201050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3350" y="1905000"/>
            <a:ext cx="1162050" cy="4191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67200" y="1905000"/>
            <a:ext cx="3333750" cy="4191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9"/>
          <p:cNvSpPr>
            <a:spLocks noGrp="1" noChangeArrowheads="1"/>
          </p:cNvSpPr>
          <p:nvPr>
            <p:ph type="sldNum" sz="quarter" idx="11"/>
          </p:nvPr>
        </p:nvSpPr>
        <p:spPr>
          <a:ln/>
        </p:spPr>
        <p:txBody>
          <a:bodyPr/>
          <a:lstStyle>
            <a:lvl1pPr>
              <a:defRPr/>
            </a:lvl1pPr>
          </a:lstStyle>
          <a:p>
            <a:pPr>
              <a:defRPr/>
            </a:pPr>
            <a:fld id="{CE8DD175-98F3-404C-A6B1-969F60CD43B5}" type="slidenum">
              <a:rPr lang="en-US"/>
              <a:pPr>
                <a:defRPr/>
              </a:pPr>
              <a:t>‹#›</a:t>
            </a:fld>
            <a:endParaRPr lang="en-US"/>
          </a:p>
        </p:txBody>
      </p:sp>
    </p:spTree>
    <p:extLst>
      <p:ext uri="{BB962C8B-B14F-4D97-AF65-F5344CB8AC3E}">
        <p14:creationId xmlns:p14="http://schemas.microsoft.com/office/powerpoint/2010/main" val="354102431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2244EE8-9484-45DF-A203-ED60161787BC}"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14841324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ACF21A79-B2AC-4A35-8D2B-F1271A876438}"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768413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6534EBFC-4058-4D5E-930F-BDD4D7618B27}"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1192368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1B8B78FC-7CEA-4FD1-BAA0-A91E4366335A}"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196543098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A55A7FC1-5AE4-42D5-AB41-024D8A9697A4}" type="slidenum">
              <a:rPr lang="en-US"/>
              <a:pPr>
                <a:defRPr/>
              </a:pPr>
              <a:t>‹#›</a:t>
            </a:fld>
            <a:endParaRPr lang="en-US"/>
          </a:p>
        </p:txBody>
      </p:sp>
      <p:sp>
        <p:nvSpPr>
          <p:cNvPr id="8"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0870199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B6A3C0CD-CA82-4608-B45E-D7F6FD448CCC}" type="slidenum">
              <a:rPr lang="en-US"/>
              <a:pPr>
                <a:defRPr/>
              </a:pPr>
              <a:t>‹#›</a:t>
            </a:fld>
            <a:endParaRPr lang="en-US"/>
          </a:p>
        </p:txBody>
      </p:sp>
      <p:sp>
        <p:nvSpPr>
          <p:cNvPr id="4"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765589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ABDD633-C8E8-4C21-ADC0-5B09043584E7}" type="slidenum">
              <a:rPr lang="en-US"/>
              <a:pPr>
                <a:defRPr/>
              </a:pPr>
              <a:t>‹#›</a:t>
            </a:fld>
            <a:endParaRPr lang="en-US"/>
          </a:p>
        </p:txBody>
      </p:sp>
      <p:sp>
        <p:nvSpPr>
          <p:cNvPr id="3"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3152791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48EC176-FF1D-46AB-8C9F-369C95BECA1C}"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141998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0ED7905-D901-467B-BA3E-A2D54BBC57C7}"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26899168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493679C-F44C-4CBE-B80E-3EB570660E18}"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23583694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47F189A-20ED-4815-A4FD-8E2D8A0B6FA3}"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162460602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600200"/>
            <a:ext cx="21145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600200"/>
            <a:ext cx="61912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481F5AA-2364-4F30-8D83-108521BEBE31}"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1296446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7541D95-1BC9-47B1-848D-E10C6ACCDBC5}"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15616185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6A3688B-9ACA-4894-B89F-F218F1E02515}"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89778247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36F6C67A-85F2-4313-AD8D-C402C7F5F13A}"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3424212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44CA95B3-921F-48C2-8477-722C0FB36FF0}"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1853925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D4F05C9C-C55C-43C8-B113-8316E70F95CB}" type="slidenum">
              <a:rPr lang="en-US"/>
              <a:pPr>
                <a:defRPr/>
              </a:pPr>
              <a:t>‹#›</a:t>
            </a:fld>
            <a:endParaRPr lang="en-US"/>
          </a:p>
        </p:txBody>
      </p:sp>
      <p:sp>
        <p:nvSpPr>
          <p:cNvPr id="8"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66882790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CB5A9181-1DCA-4102-87DB-DA75D0CDF8B5}" type="slidenum">
              <a:rPr lang="en-US"/>
              <a:pPr>
                <a:defRPr/>
              </a:pPr>
              <a:t>‹#›</a:t>
            </a:fld>
            <a:endParaRPr lang="en-US"/>
          </a:p>
        </p:txBody>
      </p:sp>
      <p:sp>
        <p:nvSpPr>
          <p:cNvPr id="4"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5580959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13DC705-E383-4E55-9D14-6D1EE79E1F72}" type="slidenum">
              <a:rPr lang="en-US"/>
              <a:pPr>
                <a:defRPr/>
              </a:pPr>
              <a:t>‹#›</a:t>
            </a:fld>
            <a:endParaRPr lang="en-US"/>
          </a:p>
        </p:txBody>
      </p:sp>
      <p:sp>
        <p:nvSpPr>
          <p:cNvPr id="3"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476928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F896770-91ED-4D89-8C6B-022B1D4F3A0C}"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3464093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530F16C5-6037-45ED-9158-61AC56D5496F}"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15178994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D7A8FB6-E8FB-48C8-9B35-31671CCCEFB7}"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95315710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95676B47-A89A-4C7A-B286-1AFFA0421A81}"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95909720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600200"/>
            <a:ext cx="21145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600200"/>
            <a:ext cx="61912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F8F53CB-FB1C-44B2-98D5-6E1C66D0C312}"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62228044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3C516F1-3C46-4314-AC60-A327049CCB5F}"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66433484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6811DD2-45B7-4BBB-B085-AD591C67D17F}"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65887780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C75CFB9-4567-4D61-A0D8-7AA67D0F9706}"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41222155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F86B4529-FB3C-4CE7-BEF4-D088FE8D471A}"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72880771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C2AEF6C7-5D93-4845-9016-F36726F4E4B7}" type="slidenum">
              <a:rPr lang="en-US"/>
              <a:pPr>
                <a:defRPr/>
              </a:pPr>
              <a:t>‹#›</a:t>
            </a:fld>
            <a:endParaRPr lang="en-US"/>
          </a:p>
        </p:txBody>
      </p:sp>
      <p:sp>
        <p:nvSpPr>
          <p:cNvPr id="8"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38747951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C8070446-7856-48E4-B34C-9225B516A574}" type="slidenum">
              <a:rPr lang="en-US"/>
              <a:pPr>
                <a:defRPr/>
              </a:pPr>
              <a:t>‹#›</a:t>
            </a:fld>
            <a:endParaRPr lang="en-US"/>
          </a:p>
        </p:txBody>
      </p:sp>
      <p:sp>
        <p:nvSpPr>
          <p:cNvPr id="4"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485056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1B922784-F1D9-4130-9FBC-31D93CE8AA74}"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5714979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913E302D-0EC6-4FE7-8D1E-998B2600EA8A}" type="slidenum">
              <a:rPr lang="en-US"/>
              <a:pPr>
                <a:defRPr/>
              </a:pPr>
              <a:t>‹#›</a:t>
            </a:fld>
            <a:endParaRPr lang="en-US"/>
          </a:p>
        </p:txBody>
      </p:sp>
      <p:sp>
        <p:nvSpPr>
          <p:cNvPr id="3"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80252576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E5A595DF-697E-454D-B599-153E28B29B96}"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966744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628292B0-9E6E-4407-AA5B-100ED24D115C}"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6293915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6EDB4FD-11B5-40E7-931F-1D27BF240386}"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47871607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600200"/>
            <a:ext cx="21145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600200"/>
            <a:ext cx="61912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7AE2ED5-DA20-4AE6-A3A3-E0C8B87E0379}"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526308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65B707D8-6D71-4A60-AD77-430565D213DF}" type="slidenum">
              <a:rPr lang="en-US"/>
              <a:pPr>
                <a:defRPr/>
              </a:pPr>
              <a:t>‹#›</a:t>
            </a:fld>
            <a:endParaRPr lang="en-US"/>
          </a:p>
        </p:txBody>
      </p:sp>
    </p:spTree>
    <p:extLst>
      <p:ext uri="{BB962C8B-B14F-4D97-AF65-F5344CB8AC3E}">
        <p14:creationId xmlns:p14="http://schemas.microsoft.com/office/powerpoint/2010/main" val="35301055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1F98AE4F-E707-4C96-8B2B-ACA4FDF30C99}" type="slidenum">
              <a:rPr lang="en-US"/>
              <a:pPr>
                <a:defRPr/>
              </a:pPr>
              <a:t>‹#›</a:t>
            </a:fld>
            <a:endParaRPr lang="en-US"/>
          </a:p>
        </p:txBody>
      </p:sp>
    </p:spTree>
    <p:extLst>
      <p:ext uri="{BB962C8B-B14F-4D97-AF65-F5344CB8AC3E}">
        <p14:creationId xmlns:p14="http://schemas.microsoft.com/office/powerpoint/2010/main" val="36668319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55083EA9-D8CD-459C-9C74-6120A9193B69}" type="slidenum">
              <a:rPr lang="en-US"/>
              <a:pPr>
                <a:defRPr/>
              </a:pPr>
              <a:t>‹#›</a:t>
            </a:fld>
            <a:endParaRPr lang="en-US"/>
          </a:p>
        </p:txBody>
      </p:sp>
    </p:spTree>
    <p:extLst>
      <p:ext uri="{BB962C8B-B14F-4D97-AF65-F5344CB8AC3E}">
        <p14:creationId xmlns:p14="http://schemas.microsoft.com/office/powerpoint/2010/main" val="22220386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2667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52800" y="1524000"/>
            <a:ext cx="2667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6" name="Rectangle 14"/>
          <p:cNvSpPr>
            <a:spLocks noGrp="1" noChangeArrowheads="1"/>
          </p:cNvSpPr>
          <p:nvPr>
            <p:ph type="sldNum" sz="quarter" idx="11"/>
          </p:nvPr>
        </p:nvSpPr>
        <p:spPr>
          <a:ln/>
        </p:spPr>
        <p:txBody>
          <a:bodyPr/>
          <a:lstStyle>
            <a:lvl1pPr>
              <a:defRPr/>
            </a:lvl1pPr>
          </a:lstStyle>
          <a:p>
            <a:pPr>
              <a:defRPr/>
            </a:pPr>
            <a:fld id="{2EA04E41-AF20-4397-A123-D3F9BC633845}" type="slidenum">
              <a:rPr lang="en-US"/>
              <a:pPr>
                <a:defRPr/>
              </a:pPr>
              <a:t>‹#›</a:t>
            </a:fld>
            <a:endParaRPr lang="en-US"/>
          </a:p>
        </p:txBody>
      </p:sp>
    </p:spTree>
    <p:extLst>
      <p:ext uri="{BB962C8B-B14F-4D97-AF65-F5344CB8AC3E}">
        <p14:creationId xmlns:p14="http://schemas.microsoft.com/office/powerpoint/2010/main" val="15899918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8" name="Rectangle 14"/>
          <p:cNvSpPr>
            <a:spLocks noGrp="1" noChangeArrowheads="1"/>
          </p:cNvSpPr>
          <p:nvPr>
            <p:ph type="sldNum" sz="quarter" idx="11"/>
          </p:nvPr>
        </p:nvSpPr>
        <p:spPr>
          <a:ln/>
        </p:spPr>
        <p:txBody>
          <a:bodyPr/>
          <a:lstStyle>
            <a:lvl1pPr>
              <a:defRPr/>
            </a:lvl1pPr>
          </a:lstStyle>
          <a:p>
            <a:pPr>
              <a:defRPr/>
            </a:pPr>
            <a:fld id="{05F96D4A-9601-47BC-AEC2-3B51F816BA8F}" type="slidenum">
              <a:rPr lang="en-US"/>
              <a:pPr>
                <a:defRPr/>
              </a:pPr>
              <a:t>‹#›</a:t>
            </a:fld>
            <a:endParaRPr lang="en-US"/>
          </a:p>
        </p:txBody>
      </p:sp>
    </p:spTree>
    <p:extLst>
      <p:ext uri="{BB962C8B-B14F-4D97-AF65-F5344CB8AC3E}">
        <p14:creationId xmlns:p14="http://schemas.microsoft.com/office/powerpoint/2010/main" val="1240237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21690688-6E62-4D8B-A9C7-EF50890AD894}"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03628629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4" name="Rectangle 14"/>
          <p:cNvSpPr>
            <a:spLocks noGrp="1" noChangeArrowheads="1"/>
          </p:cNvSpPr>
          <p:nvPr>
            <p:ph type="sldNum" sz="quarter" idx="11"/>
          </p:nvPr>
        </p:nvSpPr>
        <p:spPr>
          <a:ln/>
        </p:spPr>
        <p:txBody>
          <a:bodyPr/>
          <a:lstStyle>
            <a:lvl1pPr>
              <a:defRPr/>
            </a:lvl1pPr>
          </a:lstStyle>
          <a:p>
            <a:pPr>
              <a:defRPr/>
            </a:pPr>
            <a:fld id="{14569D71-78CF-432E-B96F-EA891BE5956F}" type="slidenum">
              <a:rPr lang="en-US"/>
              <a:pPr>
                <a:defRPr/>
              </a:pPr>
              <a:t>‹#›</a:t>
            </a:fld>
            <a:endParaRPr lang="en-US"/>
          </a:p>
        </p:txBody>
      </p:sp>
    </p:spTree>
    <p:extLst>
      <p:ext uri="{BB962C8B-B14F-4D97-AF65-F5344CB8AC3E}">
        <p14:creationId xmlns:p14="http://schemas.microsoft.com/office/powerpoint/2010/main" val="329208667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3" name="Rectangle 14"/>
          <p:cNvSpPr>
            <a:spLocks noGrp="1" noChangeArrowheads="1"/>
          </p:cNvSpPr>
          <p:nvPr>
            <p:ph type="sldNum" sz="quarter" idx="11"/>
          </p:nvPr>
        </p:nvSpPr>
        <p:spPr>
          <a:ln/>
        </p:spPr>
        <p:txBody>
          <a:bodyPr/>
          <a:lstStyle>
            <a:lvl1pPr>
              <a:defRPr/>
            </a:lvl1pPr>
          </a:lstStyle>
          <a:p>
            <a:pPr>
              <a:defRPr/>
            </a:pPr>
            <a:fld id="{64B50DD0-F528-407E-8E5C-59FCA9243FEC}" type="slidenum">
              <a:rPr lang="en-US"/>
              <a:pPr>
                <a:defRPr/>
              </a:pPr>
              <a:t>‹#›</a:t>
            </a:fld>
            <a:endParaRPr lang="en-US"/>
          </a:p>
        </p:txBody>
      </p:sp>
    </p:spTree>
    <p:extLst>
      <p:ext uri="{BB962C8B-B14F-4D97-AF65-F5344CB8AC3E}">
        <p14:creationId xmlns:p14="http://schemas.microsoft.com/office/powerpoint/2010/main" val="149500192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6" name="Rectangle 14"/>
          <p:cNvSpPr>
            <a:spLocks noGrp="1" noChangeArrowheads="1"/>
          </p:cNvSpPr>
          <p:nvPr>
            <p:ph type="sldNum" sz="quarter" idx="11"/>
          </p:nvPr>
        </p:nvSpPr>
        <p:spPr>
          <a:ln/>
        </p:spPr>
        <p:txBody>
          <a:bodyPr/>
          <a:lstStyle>
            <a:lvl1pPr>
              <a:defRPr/>
            </a:lvl1pPr>
          </a:lstStyle>
          <a:p>
            <a:pPr>
              <a:defRPr/>
            </a:pPr>
            <a:fld id="{8F843330-E3FE-48F0-93D4-9FFEAAE1422C}" type="slidenum">
              <a:rPr lang="en-US"/>
              <a:pPr>
                <a:defRPr/>
              </a:pPr>
              <a:t>‹#›</a:t>
            </a:fld>
            <a:endParaRPr lang="en-US"/>
          </a:p>
        </p:txBody>
      </p:sp>
    </p:spTree>
    <p:extLst>
      <p:ext uri="{BB962C8B-B14F-4D97-AF65-F5344CB8AC3E}">
        <p14:creationId xmlns:p14="http://schemas.microsoft.com/office/powerpoint/2010/main" val="374265012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6" name="Rectangle 14"/>
          <p:cNvSpPr>
            <a:spLocks noGrp="1" noChangeArrowheads="1"/>
          </p:cNvSpPr>
          <p:nvPr>
            <p:ph type="sldNum" sz="quarter" idx="11"/>
          </p:nvPr>
        </p:nvSpPr>
        <p:spPr>
          <a:ln/>
        </p:spPr>
        <p:txBody>
          <a:bodyPr/>
          <a:lstStyle>
            <a:lvl1pPr>
              <a:defRPr/>
            </a:lvl1pPr>
          </a:lstStyle>
          <a:p>
            <a:pPr>
              <a:defRPr/>
            </a:pPr>
            <a:fld id="{3B102513-663D-42E1-B943-42D43134B595}" type="slidenum">
              <a:rPr lang="en-US"/>
              <a:pPr>
                <a:defRPr/>
              </a:pPr>
              <a:t>‹#›</a:t>
            </a:fld>
            <a:endParaRPr lang="en-US"/>
          </a:p>
        </p:txBody>
      </p:sp>
    </p:spTree>
    <p:extLst>
      <p:ext uri="{BB962C8B-B14F-4D97-AF65-F5344CB8AC3E}">
        <p14:creationId xmlns:p14="http://schemas.microsoft.com/office/powerpoint/2010/main" val="23113789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07CC4562-9A2B-43C1-8D44-1ACE66AF6C58}" type="slidenum">
              <a:rPr lang="en-US"/>
              <a:pPr>
                <a:defRPr/>
              </a:pPr>
              <a:t>‹#›</a:t>
            </a:fld>
            <a:endParaRPr lang="en-US"/>
          </a:p>
        </p:txBody>
      </p:sp>
    </p:spTree>
    <p:extLst>
      <p:ext uri="{BB962C8B-B14F-4D97-AF65-F5344CB8AC3E}">
        <p14:creationId xmlns:p14="http://schemas.microsoft.com/office/powerpoint/2010/main" val="28186148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76800" y="0"/>
            <a:ext cx="14478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41910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14"/>
          <p:cNvSpPr>
            <a:spLocks noGrp="1" noChangeArrowheads="1"/>
          </p:cNvSpPr>
          <p:nvPr>
            <p:ph type="sldNum" sz="quarter" idx="11"/>
          </p:nvPr>
        </p:nvSpPr>
        <p:spPr>
          <a:ln/>
        </p:spPr>
        <p:txBody>
          <a:bodyPr/>
          <a:lstStyle>
            <a:lvl1pPr>
              <a:defRPr/>
            </a:lvl1pPr>
          </a:lstStyle>
          <a:p>
            <a:pPr>
              <a:defRPr/>
            </a:pPr>
            <a:fld id="{BEF5DF28-532A-48D7-9F7A-B2F4C96F469E}" type="slidenum">
              <a:rPr lang="en-US"/>
              <a:pPr>
                <a:defRPr/>
              </a:pPr>
              <a:t>‹#›</a:t>
            </a:fld>
            <a:endParaRPr lang="en-US"/>
          </a:p>
        </p:txBody>
      </p:sp>
    </p:spTree>
    <p:extLst>
      <p:ext uri="{BB962C8B-B14F-4D97-AF65-F5344CB8AC3E}">
        <p14:creationId xmlns:p14="http://schemas.microsoft.com/office/powerpoint/2010/main" val="2008134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09056C61-B021-4C47-8D80-6254F035C1AB}" type="slidenum">
              <a:rPr lang="en-US"/>
              <a:pPr>
                <a:defRPr/>
              </a:pPr>
              <a:t>‹#›</a:t>
            </a:fld>
            <a:endParaRPr lang="en-US"/>
          </a:p>
        </p:txBody>
      </p:sp>
      <p:sp>
        <p:nvSpPr>
          <p:cNvPr id="8"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1794598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D7D07B42-CB9B-43C3-879D-2646A1E1C1EA}" type="slidenum">
              <a:rPr lang="en-US"/>
              <a:pPr>
                <a:defRPr/>
              </a:pPr>
              <a:t>‹#›</a:t>
            </a:fld>
            <a:endParaRPr lang="en-US"/>
          </a:p>
        </p:txBody>
      </p:sp>
      <p:sp>
        <p:nvSpPr>
          <p:cNvPr id="4"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978731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2D9006A-616D-4AC9-9D92-C87C286039BC}" type="slidenum">
              <a:rPr lang="en-US"/>
              <a:pPr>
                <a:defRPr/>
              </a:pPr>
              <a:t>‹#›</a:t>
            </a:fld>
            <a:endParaRPr lang="en-US"/>
          </a:p>
        </p:txBody>
      </p:sp>
      <p:sp>
        <p:nvSpPr>
          <p:cNvPr id="3"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3032367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0DD720CA-4D0F-4E25-B75F-F994C448BF2C}"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189170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9"/>
          <p:cNvSpPr>
            <a:spLocks noGrp="1" noChangeArrowheads="1"/>
          </p:cNvSpPr>
          <p:nvPr>
            <p:ph type="sldNum" sz="quarter" idx="11"/>
          </p:nvPr>
        </p:nvSpPr>
        <p:spPr>
          <a:ln/>
        </p:spPr>
        <p:txBody>
          <a:bodyPr/>
          <a:lstStyle>
            <a:lvl1pPr>
              <a:defRPr/>
            </a:lvl1pPr>
          </a:lstStyle>
          <a:p>
            <a:pPr>
              <a:defRPr/>
            </a:pPr>
            <a:fld id="{18A944E8-8DA3-40D7-B980-3F3F08AA8859}" type="slidenum">
              <a:rPr lang="en-US"/>
              <a:pPr>
                <a:defRPr/>
              </a:pPr>
              <a:t>‹#›</a:t>
            </a:fld>
            <a:endParaRPr lang="en-US"/>
          </a:p>
        </p:txBody>
      </p:sp>
    </p:spTree>
    <p:extLst>
      <p:ext uri="{BB962C8B-B14F-4D97-AF65-F5344CB8AC3E}">
        <p14:creationId xmlns:p14="http://schemas.microsoft.com/office/powerpoint/2010/main" val="2582202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B3271A0-46C3-4418-99EA-53C94923E636}"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1272397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2218EDE6-258B-4E75-AEDB-4E4FA41EE70E}"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804386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600200"/>
            <a:ext cx="21145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600200"/>
            <a:ext cx="61912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FA576BD7-4114-42F4-B6EB-E5EF1553562F}"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587622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8"/>
          <p:cNvSpPr>
            <a:spLocks noGrp="1" noChangeArrowheads="1"/>
          </p:cNvSpPr>
          <p:nvPr>
            <p:ph type="sldNum" sz="quarter" idx="11"/>
          </p:nvPr>
        </p:nvSpPr>
        <p:spPr>
          <a:ln/>
        </p:spPr>
        <p:txBody>
          <a:bodyPr/>
          <a:lstStyle>
            <a:lvl1pPr>
              <a:defRPr/>
            </a:lvl1pPr>
          </a:lstStyle>
          <a:p>
            <a:pPr>
              <a:defRPr/>
            </a:pPr>
            <a:fld id="{C1C1CD78-FBBF-4C56-A202-EDEE425E418F}" type="slidenum">
              <a:rPr lang="en-US"/>
              <a:pPr>
                <a:defRPr/>
              </a:pPr>
              <a:t>‹#›</a:t>
            </a:fld>
            <a:endParaRPr lang="en-US"/>
          </a:p>
        </p:txBody>
      </p:sp>
    </p:spTree>
    <p:extLst>
      <p:ext uri="{BB962C8B-B14F-4D97-AF65-F5344CB8AC3E}">
        <p14:creationId xmlns:p14="http://schemas.microsoft.com/office/powerpoint/2010/main" val="445545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8"/>
          <p:cNvSpPr>
            <a:spLocks noGrp="1" noChangeArrowheads="1"/>
          </p:cNvSpPr>
          <p:nvPr>
            <p:ph type="sldNum" sz="quarter" idx="11"/>
          </p:nvPr>
        </p:nvSpPr>
        <p:spPr>
          <a:ln/>
        </p:spPr>
        <p:txBody>
          <a:bodyPr/>
          <a:lstStyle>
            <a:lvl1pPr>
              <a:defRPr/>
            </a:lvl1pPr>
          </a:lstStyle>
          <a:p>
            <a:pPr>
              <a:defRPr/>
            </a:pPr>
            <a:fld id="{044F6651-A1E2-42FF-A4CD-F1BD5DCEB78F}" type="slidenum">
              <a:rPr lang="en-US"/>
              <a:pPr>
                <a:defRPr/>
              </a:pPr>
              <a:t>‹#›</a:t>
            </a:fld>
            <a:endParaRPr lang="en-US"/>
          </a:p>
        </p:txBody>
      </p:sp>
    </p:spTree>
    <p:extLst>
      <p:ext uri="{BB962C8B-B14F-4D97-AF65-F5344CB8AC3E}">
        <p14:creationId xmlns:p14="http://schemas.microsoft.com/office/powerpoint/2010/main" val="2407561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8"/>
          <p:cNvSpPr>
            <a:spLocks noGrp="1" noChangeArrowheads="1"/>
          </p:cNvSpPr>
          <p:nvPr>
            <p:ph type="sldNum" sz="quarter" idx="11"/>
          </p:nvPr>
        </p:nvSpPr>
        <p:spPr>
          <a:ln/>
        </p:spPr>
        <p:txBody>
          <a:bodyPr/>
          <a:lstStyle>
            <a:lvl1pPr>
              <a:defRPr/>
            </a:lvl1pPr>
          </a:lstStyle>
          <a:p>
            <a:pPr>
              <a:defRPr/>
            </a:pPr>
            <a:fld id="{481D9F9A-0567-451C-9497-A0152D4D9EC2}" type="slidenum">
              <a:rPr lang="en-US"/>
              <a:pPr>
                <a:defRPr/>
              </a:pPr>
              <a:t>‹#›</a:t>
            </a:fld>
            <a:endParaRPr lang="en-US"/>
          </a:p>
        </p:txBody>
      </p:sp>
    </p:spTree>
    <p:extLst>
      <p:ext uri="{BB962C8B-B14F-4D97-AF65-F5344CB8AC3E}">
        <p14:creationId xmlns:p14="http://schemas.microsoft.com/office/powerpoint/2010/main" val="15210707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8"/>
          <p:cNvSpPr>
            <a:spLocks noGrp="1" noChangeArrowheads="1"/>
          </p:cNvSpPr>
          <p:nvPr>
            <p:ph type="sldNum" sz="quarter" idx="11"/>
          </p:nvPr>
        </p:nvSpPr>
        <p:spPr>
          <a:ln/>
        </p:spPr>
        <p:txBody>
          <a:bodyPr/>
          <a:lstStyle>
            <a:lvl1pPr>
              <a:defRPr/>
            </a:lvl1pPr>
          </a:lstStyle>
          <a:p>
            <a:pPr>
              <a:defRPr/>
            </a:pPr>
            <a:fld id="{F58BD513-B1CD-4099-AE31-4C5A0CF8048D}" type="slidenum">
              <a:rPr lang="en-US"/>
              <a:pPr>
                <a:defRPr/>
              </a:pPr>
              <a:t>‹#›</a:t>
            </a:fld>
            <a:endParaRPr lang="en-US"/>
          </a:p>
        </p:txBody>
      </p:sp>
    </p:spTree>
    <p:extLst>
      <p:ext uri="{BB962C8B-B14F-4D97-AF65-F5344CB8AC3E}">
        <p14:creationId xmlns:p14="http://schemas.microsoft.com/office/powerpoint/2010/main" val="3750421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8" name="Rectangle 8"/>
          <p:cNvSpPr>
            <a:spLocks noGrp="1" noChangeArrowheads="1"/>
          </p:cNvSpPr>
          <p:nvPr>
            <p:ph type="sldNum" sz="quarter" idx="11"/>
          </p:nvPr>
        </p:nvSpPr>
        <p:spPr>
          <a:ln/>
        </p:spPr>
        <p:txBody>
          <a:bodyPr/>
          <a:lstStyle>
            <a:lvl1pPr>
              <a:defRPr/>
            </a:lvl1pPr>
          </a:lstStyle>
          <a:p>
            <a:pPr>
              <a:defRPr/>
            </a:pPr>
            <a:fld id="{BFA2436B-D757-4B0B-84E8-6E225CBDDC60}" type="slidenum">
              <a:rPr lang="en-US"/>
              <a:pPr>
                <a:defRPr/>
              </a:pPr>
              <a:t>‹#›</a:t>
            </a:fld>
            <a:endParaRPr lang="en-US"/>
          </a:p>
        </p:txBody>
      </p:sp>
    </p:spTree>
    <p:extLst>
      <p:ext uri="{BB962C8B-B14F-4D97-AF65-F5344CB8AC3E}">
        <p14:creationId xmlns:p14="http://schemas.microsoft.com/office/powerpoint/2010/main" val="3556424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4" name="Rectangle 8"/>
          <p:cNvSpPr>
            <a:spLocks noGrp="1" noChangeArrowheads="1"/>
          </p:cNvSpPr>
          <p:nvPr>
            <p:ph type="sldNum" sz="quarter" idx="11"/>
          </p:nvPr>
        </p:nvSpPr>
        <p:spPr>
          <a:ln/>
        </p:spPr>
        <p:txBody>
          <a:bodyPr/>
          <a:lstStyle>
            <a:lvl1pPr>
              <a:defRPr/>
            </a:lvl1pPr>
          </a:lstStyle>
          <a:p>
            <a:pPr>
              <a:defRPr/>
            </a:pPr>
            <a:fld id="{8C6C095C-8F7B-418F-8C4D-41ABEE6E889D}" type="slidenum">
              <a:rPr lang="en-US"/>
              <a:pPr>
                <a:defRPr/>
              </a:pPr>
              <a:t>‹#›</a:t>
            </a:fld>
            <a:endParaRPr lang="en-US"/>
          </a:p>
        </p:txBody>
      </p:sp>
    </p:spTree>
    <p:extLst>
      <p:ext uri="{BB962C8B-B14F-4D97-AF65-F5344CB8AC3E}">
        <p14:creationId xmlns:p14="http://schemas.microsoft.com/office/powerpoint/2010/main" val="2380139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3" name="Rectangle 8"/>
          <p:cNvSpPr>
            <a:spLocks noGrp="1" noChangeArrowheads="1"/>
          </p:cNvSpPr>
          <p:nvPr>
            <p:ph type="sldNum" sz="quarter" idx="11"/>
          </p:nvPr>
        </p:nvSpPr>
        <p:spPr>
          <a:ln/>
        </p:spPr>
        <p:txBody>
          <a:bodyPr/>
          <a:lstStyle>
            <a:lvl1pPr>
              <a:defRPr/>
            </a:lvl1pPr>
          </a:lstStyle>
          <a:p>
            <a:pPr>
              <a:defRPr/>
            </a:pPr>
            <a:fld id="{C48E8F71-303B-426F-9853-888DAD2408E9}" type="slidenum">
              <a:rPr lang="en-US"/>
              <a:pPr>
                <a:defRPr/>
              </a:pPr>
              <a:t>‹#›</a:t>
            </a:fld>
            <a:endParaRPr lang="en-US"/>
          </a:p>
        </p:txBody>
      </p:sp>
    </p:spTree>
    <p:extLst>
      <p:ext uri="{BB962C8B-B14F-4D97-AF65-F5344CB8AC3E}">
        <p14:creationId xmlns:p14="http://schemas.microsoft.com/office/powerpoint/2010/main" val="377653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5" name="Rectangle 9"/>
          <p:cNvSpPr>
            <a:spLocks noGrp="1" noChangeArrowheads="1"/>
          </p:cNvSpPr>
          <p:nvPr>
            <p:ph type="sldNum" sz="quarter" idx="11"/>
          </p:nvPr>
        </p:nvSpPr>
        <p:spPr>
          <a:ln/>
        </p:spPr>
        <p:txBody>
          <a:bodyPr/>
          <a:lstStyle>
            <a:lvl1pPr>
              <a:defRPr/>
            </a:lvl1pPr>
          </a:lstStyle>
          <a:p>
            <a:pPr>
              <a:defRPr/>
            </a:pPr>
            <a:fld id="{6B6AE4E7-021B-41DA-8CE9-52C56709C092}" type="slidenum">
              <a:rPr lang="en-US"/>
              <a:pPr>
                <a:defRPr/>
              </a:pPr>
              <a:t>‹#›</a:t>
            </a:fld>
            <a:endParaRPr lang="en-US"/>
          </a:p>
        </p:txBody>
      </p:sp>
    </p:spTree>
    <p:extLst>
      <p:ext uri="{BB962C8B-B14F-4D97-AF65-F5344CB8AC3E}">
        <p14:creationId xmlns:p14="http://schemas.microsoft.com/office/powerpoint/2010/main" val="990066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8"/>
          <p:cNvSpPr>
            <a:spLocks noGrp="1" noChangeArrowheads="1"/>
          </p:cNvSpPr>
          <p:nvPr>
            <p:ph type="sldNum" sz="quarter" idx="11"/>
          </p:nvPr>
        </p:nvSpPr>
        <p:spPr>
          <a:ln/>
        </p:spPr>
        <p:txBody>
          <a:bodyPr/>
          <a:lstStyle>
            <a:lvl1pPr>
              <a:defRPr/>
            </a:lvl1pPr>
          </a:lstStyle>
          <a:p>
            <a:pPr>
              <a:defRPr/>
            </a:pPr>
            <a:fld id="{41670448-F56E-44C3-AFCC-2F5EA3209A0C}" type="slidenum">
              <a:rPr lang="en-US"/>
              <a:pPr>
                <a:defRPr/>
              </a:pPr>
              <a:t>‹#›</a:t>
            </a:fld>
            <a:endParaRPr lang="en-US"/>
          </a:p>
        </p:txBody>
      </p:sp>
    </p:spTree>
    <p:extLst>
      <p:ext uri="{BB962C8B-B14F-4D97-AF65-F5344CB8AC3E}">
        <p14:creationId xmlns:p14="http://schemas.microsoft.com/office/powerpoint/2010/main" val="35445724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8"/>
          <p:cNvSpPr>
            <a:spLocks noGrp="1" noChangeArrowheads="1"/>
          </p:cNvSpPr>
          <p:nvPr>
            <p:ph type="sldNum" sz="quarter" idx="11"/>
          </p:nvPr>
        </p:nvSpPr>
        <p:spPr>
          <a:ln/>
        </p:spPr>
        <p:txBody>
          <a:bodyPr/>
          <a:lstStyle>
            <a:lvl1pPr>
              <a:defRPr/>
            </a:lvl1pPr>
          </a:lstStyle>
          <a:p>
            <a:pPr>
              <a:defRPr/>
            </a:pPr>
            <a:fld id="{80CA2C1F-66D0-49AD-A4CB-EF56D734D441}" type="slidenum">
              <a:rPr lang="en-US"/>
              <a:pPr>
                <a:defRPr/>
              </a:pPr>
              <a:t>‹#›</a:t>
            </a:fld>
            <a:endParaRPr lang="en-US"/>
          </a:p>
        </p:txBody>
      </p:sp>
    </p:spTree>
    <p:extLst>
      <p:ext uri="{BB962C8B-B14F-4D97-AF65-F5344CB8AC3E}">
        <p14:creationId xmlns:p14="http://schemas.microsoft.com/office/powerpoint/2010/main" val="8157412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8"/>
          <p:cNvSpPr>
            <a:spLocks noGrp="1" noChangeArrowheads="1"/>
          </p:cNvSpPr>
          <p:nvPr>
            <p:ph type="sldNum" sz="quarter" idx="11"/>
          </p:nvPr>
        </p:nvSpPr>
        <p:spPr>
          <a:ln/>
        </p:spPr>
        <p:txBody>
          <a:bodyPr/>
          <a:lstStyle>
            <a:lvl1pPr>
              <a:defRPr/>
            </a:lvl1pPr>
          </a:lstStyle>
          <a:p>
            <a:pPr>
              <a:defRPr/>
            </a:pPr>
            <a:fld id="{C2DEFEDD-706E-4CED-9199-32D67FA103E7}" type="slidenum">
              <a:rPr lang="en-US"/>
              <a:pPr>
                <a:defRPr/>
              </a:pPr>
              <a:t>‹#›</a:t>
            </a:fld>
            <a:endParaRPr lang="en-US"/>
          </a:p>
        </p:txBody>
      </p:sp>
    </p:spTree>
    <p:extLst>
      <p:ext uri="{BB962C8B-B14F-4D97-AF65-F5344CB8AC3E}">
        <p14:creationId xmlns:p14="http://schemas.microsoft.com/office/powerpoint/2010/main" val="21086249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193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9055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8"/>
          <p:cNvSpPr>
            <a:spLocks noGrp="1" noChangeArrowheads="1"/>
          </p:cNvSpPr>
          <p:nvPr>
            <p:ph type="sldNum" sz="quarter" idx="11"/>
          </p:nvPr>
        </p:nvSpPr>
        <p:spPr>
          <a:ln/>
        </p:spPr>
        <p:txBody>
          <a:bodyPr/>
          <a:lstStyle>
            <a:lvl1pPr>
              <a:defRPr/>
            </a:lvl1pPr>
          </a:lstStyle>
          <a:p>
            <a:pPr>
              <a:defRPr/>
            </a:pPr>
            <a:fld id="{8D43A517-E0F2-41E9-A509-5C0DFDBBEE5A}" type="slidenum">
              <a:rPr lang="en-US"/>
              <a:pPr>
                <a:defRPr/>
              </a:pPr>
              <a:t>‹#›</a:t>
            </a:fld>
            <a:endParaRPr lang="en-US"/>
          </a:p>
        </p:txBody>
      </p:sp>
    </p:spTree>
    <p:extLst>
      <p:ext uri="{BB962C8B-B14F-4D97-AF65-F5344CB8AC3E}">
        <p14:creationId xmlns:p14="http://schemas.microsoft.com/office/powerpoint/2010/main" val="40162260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17623F8-2110-4D69-9069-BAC29A57C9F6}"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1010247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0763904-DCEC-4E41-A5DB-6D1C8ADA6C11}"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125157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75D79E4-99DA-4931-9E40-6D157535612B}"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4032159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FD4B9E69-68E6-4A79-8180-5FBEFDD5AD33}"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956871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F6B77CB9-A5E9-4943-ACEE-2EFECE6191DF}" type="slidenum">
              <a:rPr lang="en-US"/>
              <a:pPr>
                <a:defRPr/>
              </a:pPr>
              <a:t>‹#›</a:t>
            </a:fld>
            <a:endParaRPr lang="en-US"/>
          </a:p>
        </p:txBody>
      </p:sp>
      <p:sp>
        <p:nvSpPr>
          <p:cNvPr id="8"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768476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0D60B44A-6853-46D7-B1F1-D96748919AF4}" type="slidenum">
              <a:rPr lang="en-US"/>
              <a:pPr>
                <a:defRPr/>
              </a:pPr>
              <a:t>‹#›</a:t>
            </a:fld>
            <a:endParaRPr lang="en-US"/>
          </a:p>
        </p:txBody>
      </p:sp>
      <p:sp>
        <p:nvSpPr>
          <p:cNvPr id="4"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021375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67200" y="4114800"/>
            <a:ext cx="22479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67500" y="4114800"/>
            <a:ext cx="2247900" cy="198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6" name="Rectangle 9"/>
          <p:cNvSpPr>
            <a:spLocks noGrp="1" noChangeArrowheads="1"/>
          </p:cNvSpPr>
          <p:nvPr>
            <p:ph type="sldNum" sz="quarter" idx="11"/>
          </p:nvPr>
        </p:nvSpPr>
        <p:spPr>
          <a:ln/>
        </p:spPr>
        <p:txBody>
          <a:bodyPr/>
          <a:lstStyle>
            <a:lvl1pPr>
              <a:defRPr/>
            </a:lvl1pPr>
          </a:lstStyle>
          <a:p>
            <a:pPr>
              <a:defRPr/>
            </a:pPr>
            <a:fld id="{55E47530-7686-4ABD-AD45-85FF17B180AD}" type="slidenum">
              <a:rPr lang="en-US"/>
              <a:pPr>
                <a:defRPr/>
              </a:pPr>
              <a:t>‹#›</a:t>
            </a:fld>
            <a:endParaRPr lang="en-US"/>
          </a:p>
        </p:txBody>
      </p:sp>
    </p:spTree>
    <p:extLst>
      <p:ext uri="{BB962C8B-B14F-4D97-AF65-F5344CB8AC3E}">
        <p14:creationId xmlns:p14="http://schemas.microsoft.com/office/powerpoint/2010/main" val="3145815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DA3E1132-8780-4051-85B0-DF6BD19E8F26}" type="slidenum">
              <a:rPr lang="en-US"/>
              <a:pPr>
                <a:defRPr/>
              </a:pPr>
              <a:t>‹#›</a:t>
            </a:fld>
            <a:endParaRPr lang="en-US"/>
          </a:p>
        </p:txBody>
      </p:sp>
      <p:sp>
        <p:nvSpPr>
          <p:cNvPr id="3"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6287683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9467A642-F257-483E-AFC2-05129AD6C150}"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533266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F952D9AB-D201-4BB2-BDD3-54239DC47B1B}"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34087301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D589B6C-9F00-4937-BD9F-6D407C351ACF}"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426300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600200"/>
            <a:ext cx="21145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600200"/>
            <a:ext cx="61912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CB57F2E8-9CB4-4484-A0D8-A709F08531BA}"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7358130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9"/>
          <p:cNvSpPr>
            <a:spLocks noGrp="1" noChangeArrowheads="1"/>
          </p:cNvSpPr>
          <p:nvPr>
            <p:ph type="sldNum" sz="quarter" idx="11"/>
          </p:nvPr>
        </p:nvSpPr>
        <p:spPr>
          <a:ln/>
        </p:spPr>
        <p:txBody>
          <a:bodyPr/>
          <a:lstStyle>
            <a:lvl1pPr>
              <a:defRPr/>
            </a:lvl1pPr>
          </a:lstStyle>
          <a:p>
            <a:pPr>
              <a:defRPr/>
            </a:pPr>
            <a:fld id="{CC1F80CB-08EE-4F88-8774-838739C12F50}" type="slidenum">
              <a:rPr lang="en-US"/>
              <a:pPr>
                <a:defRPr/>
              </a:pPr>
              <a:t>‹#›</a:t>
            </a:fld>
            <a:endParaRPr lang="en-US"/>
          </a:p>
        </p:txBody>
      </p:sp>
    </p:spTree>
    <p:extLst>
      <p:ext uri="{BB962C8B-B14F-4D97-AF65-F5344CB8AC3E}">
        <p14:creationId xmlns:p14="http://schemas.microsoft.com/office/powerpoint/2010/main" val="1177762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9"/>
          <p:cNvSpPr>
            <a:spLocks noGrp="1" noChangeArrowheads="1"/>
          </p:cNvSpPr>
          <p:nvPr>
            <p:ph type="sldNum" sz="quarter" idx="11"/>
          </p:nvPr>
        </p:nvSpPr>
        <p:spPr>
          <a:ln/>
        </p:spPr>
        <p:txBody>
          <a:bodyPr/>
          <a:lstStyle>
            <a:lvl1pPr>
              <a:defRPr/>
            </a:lvl1pPr>
          </a:lstStyle>
          <a:p>
            <a:pPr>
              <a:defRPr/>
            </a:pPr>
            <a:fld id="{3F9876BE-B018-47EF-92EA-33D4B0DF9691}" type="slidenum">
              <a:rPr lang="en-US"/>
              <a:pPr>
                <a:defRPr/>
              </a:pPr>
              <a:t>‹#›</a:t>
            </a:fld>
            <a:endParaRPr lang="en-US"/>
          </a:p>
        </p:txBody>
      </p:sp>
    </p:spTree>
    <p:extLst>
      <p:ext uri="{BB962C8B-B14F-4D97-AF65-F5344CB8AC3E}">
        <p14:creationId xmlns:p14="http://schemas.microsoft.com/office/powerpoint/2010/main" val="7036343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9"/>
          <p:cNvSpPr>
            <a:spLocks noGrp="1" noChangeArrowheads="1"/>
          </p:cNvSpPr>
          <p:nvPr>
            <p:ph type="sldNum" sz="quarter" idx="11"/>
          </p:nvPr>
        </p:nvSpPr>
        <p:spPr>
          <a:ln/>
        </p:spPr>
        <p:txBody>
          <a:bodyPr/>
          <a:lstStyle>
            <a:lvl1pPr>
              <a:defRPr/>
            </a:lvl1pPr>
          </a:lstStyle>
          <a:p>
            <a:pPr>
              <a:defRPr/>
            </a:pPr>
            <a:fld id="{0735A10B-EE11-4B87-B900-8F021919A4AC}" type="slidenum">
              <a:rPr lang="en-US"/>
              <a:pPr>
                <a:defRPr/>
              </a:pPr>
              <a:t>‹#›</a:t>
            </a:fld>
            <a:endParaRPr lang="en-US"/>
          </a:p>
        </p:txBody>
      </p:sp>
    </p:spTree>
    <p:extLst>
      <p:ext uri="{BB962C8B-B14F-4D97-AF65-F5344CB8AC3E}">
        <p14:creationId xmlns:p14="http://schemas.microsoft.com/office/powerpoint/2010/main" val="120577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9"/>
          <p:cNvSpPr>
            <a:spLocks noGrp="1" noChangeArrowheads="1"/>
          </p:cNvSpPr>
          <p:nvPr>
            <p:ph type="sldNum" sz="quarter" idx="11"/>
          </p:nvPr>
        </p:nvSpPr>
        <p:spPr>
          <a:ln/>
        </p:spPr>
        <p:txBody>
          <a:bodyPr/>
          <a:lstStyle>
            <a:lvl1pPr>
              <a:defRPr/>
            </a:lvl1pPr>
          </a:lstStyle>
          <a:p>
            <a:pPr>
              <a:defRPr/>
            </a:pPr>
            <a:fld id="{00258F4B-8BEA-4427-BEC4-281B79F9832F}" type="slidenum">
              <a:rPr lang="en-US"/>
              <a:pPr>
                <a:defRPr/>
              </a:pPr>
              <a:t>‹#›</a:t>
            </a:fld>
            <a:endParaRPr lang="en-US"/>
          </a:p>
        </p:txBody>
      </p:sp>
    </p:spTree>
    <p:extLst>
      <p:ext uri="{BB962C8B-B14F-4D97-AF65-F5344CB8AC3E}">
        <p14:creationId xmlns:p14="http://schemas.microsoft.com/office/powerpoint/2010/main" val="34199506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8" name="Rectangle 9"/>
          <p:cNvSpPr>
            <a:spLocks noGrp="1" noChangeArrowheads="1"/>
          </p:cNvSpPr>
          <p:nvPr>
            <p:ph type="sldNum" sz="quarter" idx="11"/>
          </p:nvPr>
        </p:nvSpPr>
        <p:spPr>
          <a:ln/>
        </p:spPr>
        <p:txBody>
          <a:bodyPr/>
          <a:lstStyle>
            <a:lvl1pPr>
              <a:defRPr/>
            </a:lvl1pPr>
          </a:lstStyle>
          <a:p>
            <a:pPr>
              <a:defRPr/>
            </a:pPr>
            <a:fld id="{4D5E4E48-159C-42CB-B5A3-831912B94C81}" type="slidenum">
              <a:rPr lang="en-US"/>
              <a:pPr>
                <a:defRPr/>
              </a:pPr>
              <a:t>‹#›</a:t>
            </a:fld>
            <a:endParaRPr lang="en-US"/>
          </a:p>
        </p:txBody>
      </p:sp>
    </p:spTree>
    <p:extLst>
      <p:ext uri="{BB962C8B-B14F-4D97-AF65-F5344CB8AC3E}">
        <p14:creationId xmlns:p14="http://schemas.microsoft.com/office/powerpoint/2010/main" val="350305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8" name="Rectangle 9"/>
          <p:cNvSpPr>
            <a:spLocks noGrp="1" noChangeArrowheads="1"/>
          </p:cNvSpPr>
          <p:nvPr>
            <p:ph type="sldNum" sz="quarter" idx="11"/>
          </p:nvPr>
        </p:nvSpPr>
        <p:spPr>
          <a:ln/>
        </p:spPr>
        <p:txBody>
          <a:bodyPr/>
          <a:lstStyle>
            <a:lvl1pPr>
              <a:defRPr/>
            </a:lvl1pPr>
          </a:lstStyle>
          <a:p>
            <a:pPr>
              <a:defRPr/>
            </a:pPr>
            <a:fld id="{3E8D3AD9-B605-4B33-898F-274ECDF2D028}" type="slidenum">
              <a:rPr lang="en-US"/>
              <a:pPr>
                <a:defRPr/>
              </a:pPr>
              <a:t>‹#›</a:t>
            </a:fld>
            <a:endParaRPr lang="en-US"/>
          </a:p>
        </p:txBody>
      </p:sp>
    </p:spTree>
    <p:extLst>
      <p:ext uri="{BB962C8B-B14F-4D97-AF65-F5344CB8AC3E}">
        <p14:creationId xmlns:p14="http://schemas.microsoft.com/office/powerpoint/2010/main" val="25871072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4" name="Rectangle 9"/>
          <p:cNvSpPr>
            <a:spLocks noGrp="1" noChangeArrowheads="1"/>
          </p:cNvSpPr>
          <p:nvPr>
            <p:ph type="sldNum" sz="quarter" idx="11"/>
          </p:nvPr>
        </p:nvSpPr>
        <p:spPr>
          <a:ln/>
        </p:spPr>
        <p:txBody>
          <a:bodyPr/>
          <a:lstStyle>
            <a:lvl1pPr>
              <a:defRPr/>
            </a:lvl1pPr>
          </a:lstStyle>
          <a:p>
            <a:pPr>
              <a:defRPr/>
            </a:pPr>
            <a:fld id="{B6BD5CA7-5FB6-4423-A56A-CC922FCC05FF}" type="slidenum">
              <a:rPr lang="en-US"/>
              <a:pPr>
                <a:defRPr/>
              </a:pPr>
              <a:t>‹#›</a:t>
            </a:fld>
            <a:endParaRPr lang="en-US"/>
          </a:p>
        </p:txBody>
      </p:sp>
    </p:spTree>
    <p:extLst>
      <p:ext uri="{BB962C8B-B14F-4D97-AF65-F5344CB8AC3E}">
        <p14:creationId xmlns:p14="http://schemas.microsoft.com/office/powerpoint/2010/main" val="373917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3" name="Rectangle 9"/>
          <p:cNvSpPr>
            <a:spLocks noGrp="1" noChangeArrowheads="1"/>
          </p:cNvSpPr>
          <p:nvPr>
            <p:ph type="sldNum" sz="quarter" idx="11"/>
          </p:nvPr>
        </p:nvSpPr>
        <p:spPr>
          <a:ln/>
        </p:spPr>
        <p:txBody>
          <a:bodyPr/>
          <a:lstStyle>
            <a:lvl1pPr>
              <a:defRPr/>
            </a:lvl1pPr>
          </a:lstStyle>
          <a:p>
            <a:pPr>
              <a:defRPr/>
            </a:pPr>
            <a:fld id="{8A8E22DB-A27A-49A7-BD78-7B7B38C695D5}" type="slidenum">
              <a:rPr lang="en-US"/>
              <a:pPr>
                <a:defRPr/>
              </a:pPr>
              <a:t>‹#›</a:t>
            </a:fld>
            <a:endParaRPr lang="en-US"/>
          </a:p>
        </p:txBody>
      </p:sp>
    </p:spTree>
    <p:extLst>
      <p:ext uri="{BB962C8B-B14F-4D97-AF65-F5344CB8AC3E}">
        <p14:creationId xmlns:p14="http://schemas.microsoft.com/office/powerpoint/2010/main" val="3205539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9"/>
          <p:cNvSpPr>
            <a:spLocks noGrp="1" noChangeArrowheads="1"/>
          </p:cNvSpPr>
          <p:nvPr>
            <p:ph type="sldNum" sz="quarter" idx="11"/>
          </p:nvPr>
        </p:nvSpPr>
        <p:spPr>
          <a:ln/>
        </p:spPr>
        <p:txBody>
          <a:bodyPr/>
          <a:lstStyle>
            <a:lvl1pPr>
              <a:defRPr/>
            </a:lvl1pPr>
          </a:lstStyle>
          <a:p>
            <a:pPr>
              <a:defRPr/>
            </a:pPr>
            <a:fld id="{9BB9C969-C313-4890-8C19-2D9403595E8B}" type="slidenum">
              <a:rPr lang="en-US"/>
              <a:pPr>
                <a:defRPr/>
              </a:pPr>
              <a:t>‹#›</a:t>
            </a:fld>
            <a:endParaRPr lang="en-US"/>
          </a:p>
        </p:txBody>
      </p:sp>
    </p:spTree>
    <p:extLst>
      <p:ext uri="{BB962C8B-B14F-4D97-AF65-F5344CB8AC3E}">
        <p14:creationId xmlns:p14="http://schemas.microsoft.com/office/powerpoint/2010/main" val="2973974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9"/>
          <p:cNvSpPr>
            <a:spLocks noGrp="1" noChangeArrowheads="1"/>
          </p:cNvSpPr>
          <p:nvPr>
            <p:ph type="sldNum" sz="quarter" idx="11"/>
          </p:nvPr>
        </p:nvSpPr>
        <p:spPr>
          <a:ln/>
        </p:spPr>
        <p:txBody>
          <a:bodyPr/>
          <a:lstStyle>
            <a:lvl1pPr>
              <a:defRPr/>
            </a:lvl1pPr>
          </a:lstStyle>
          <a:p>
            <a:pPr>
              <a:defRPr/>
            </a:pPr>
            <a:fld id="{930F6685-FB87-4F2F-B936-1B9667A15D79}" type="slidenum">
              <a:rPr lang="en-US"/>
              <a:pPr>
                <a:defRPr/>
              </a:pPr>
              <a:t>‹#›</a:t>
            </a:fld>
            <a:endParaRPr lang="en-US"/>
          </a:p>
        </p:txBody>
      </p:sp>
    </p:spTree>
    <p:extLst>
      <p:ext uri="{BB962C8B-B14F-4D97-AF65-F5344CB8AC3E}">
        <p14:creationId xmlns:p14="http://schemas.microsoft.com/office/powerpoint/2010/main" val="23423401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9"/>
          <p:cNvSpPr>
            <a:spLocks noGrp="1" noChangeArrowheads="1"/>
          </p:cNvSpPr>
          <p:nvPr>
            <p:ph type="sldNum" sz="quarter" idx="11"/>
          </p:nvPr>
        </p:nvSpPr>
        <p:spPr>
          <a:ln/>
        </p:spPr>
        <p:txBody>
          <a:bodyPr/>
          <a:lstStyle>
            <a:lvl1pPr>
              <a:defRPr/>
            </a:lvl1pPr>
          </a:lstStyle>
          <a:p>
            <a:pPr>
              <a:defRPr/>
            </a:pPr>
            <a:fld id="{60214FCE-F984-413F-92B2-B351F4DEC1A6}" type="slidenum">
              <a:rPr lang="en-US"/>
              <a:pPr>
                <a:defRPr/>
              </a:pPr>
              <a:t>‹#›</a:t>
            </a:fld>
            <a:endParaRPr lang="en-US"/>
          </a:p>
        </p:txBody>
      </p:sp>
    </p:spTree>
    <p:extLst>
      <p:ext uri="{BB962C8B-B14F-4D97-AF65-F5344CB8AC3E}">
        <p14:creationId xmlns:p14="http://schemas.microsoft.com/office/powerpoint/2010/main" val="11610693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193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9055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9"/>
          <p:cNvSpPr>
            <a:spLocks noGrp="1" noChangeArrowheads="1"/>
          </p:cNvSpPr>
          <p:nvPr>
            <p:ph type="sldNum" sz="quarter" idx="11"/>
          </p:nvPr>
        </p:nvSpPr>
        <p:spPr>
          <a:ln/>
        </p:spPr>
        <p:txBody>
          <a:bodyPr/>
          <a:lstStyle>
            <a:lvl1pPr>
              <a:defRPr/>
            </a:lvl1pPr>
          </a:lstStyle>
          <a:p>
            <a:pPr>
              <a:defRPr/>
            </a:pPr>
            <a:fld id="{AC95CC3C-5DD9-464E-BBF9-8A540EABC679}" type="slidenum">
              <a:rPr lang="en-US"/>
              <a:pPr>
                <a:defRPr/>
              </a:pPr>
              <a:t>‹#›</a:t>
            </a:fld>
            <a:endParaRPr lang="en-US"/>
          </a:p>
        </p:txBody>
      </p:sp>
    </p:spTree>
    <p:extLst>
      <p:ext uri="{BB962C8B-B14F-4D97-AF65-F5344CB8AC3E}">
        <p14:creationId xmlns:p14="http://schemas.microsoft.com/office/powerpoint/2010/main" val="211812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4982FA9-7D2A-4FBB-BE76-A6E03118BC1D}"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7099991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2332DCA-AFDD-4E11-9672-40818722628E}"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4228353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0620AB02-75A7-4932-84CA-63BA41F6F9EF}"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0804964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C65978C0-1B60-41C0-A87D-3607200F3727}"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64408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4" name="Rectangle 9"/>
          <p:cNvSpPr>
            <a:spLocks noGrp="1" noChangeArrowheads="1"/>
          </p:cNvSpPr>
          <p:nvPr>
            <p:ph type="sldNum" sz="quarter" idx="11"/>
          </p:nvPr>
        </p:nvSpPr>
        <p:spPr>
          <a:ln/>
        </p:spPr>
        <p:txBody>
          <a:bodyPr/>
          <a:lstStyle>
            <a:lvl1pPr>
              <a:defRPr/>
            </a:lvl1pPr>
          </a:lstStyle>
          <a:p>
            <a:pPr>
              <a:defRPr/>
            </a:pPr>
            <a:fld id="{4DB04B47-3E01-4731-A06C-42210907308D}" type="slidenum">
              <a:rPr lang="en-US"/>
              <a:pPr>
                <a:defRPr/>
              </a:pPr>
              <a:t>‹#›</a:t>
            </a:fld>
            <a:endParaRPr lang="en-US"/>
          </a:p>
        </p:txBody>
      </p:sp>
    </p:spTree>
    <p:extLst>
      <p:ext uri="{BB962C8B-B14F-4D97-AF65-F5344CB8AC3E}">
        <p14:creationId xmlns:p14="http://schemas.microsoft.com/office/powerpoint/2010/main" val="30704035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CCE32677-BF3D-456C-96BF-44981640DA0C}" type="slidenum">
              <a:rPr lang="en-US"/>
              <a:pPr>
                <a:defRPr/>
              </a:pPr>
              <a:t>‹#›</a:t>
            </a:fld>
            <a:endParaRPr lang="en-US"/>
          </a:p>
        </p:txBody>
      </p:sp>
      <p:sp>
        <p:nvSpPr>
          <p:cNvPr id="8"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40338494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2752C410-5D4F-42AA-BA50-611277461CDA}" type="slidenum">
              <a:rPr lang="en-US"/>
              <a:pPr>
                <a:defRPr/>
              </a:pPr>
              <a:t>‹#›</a:t>
            </a:fld>
            <a:endParaRPr lang="en-US"/>
          </a:p>
        </p:txBody>
      </p:sp>
      <p:sp>
        <p:nvSpPr>
          <p:cNvPr id="4"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12822961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382C90D2-B95E-45D1-8F5C-3DB4966C3DB2}" type="slidenum">
              <a:rPr lang="en-US"/>
              <a:pPr>
                <a:defRPr/>
              </a:pPr>
              <a:t>‹#›</a:t>
            </a:fld>
            <a:endParaRPr lang="en-US"/>
          </a:p>
        </p:txBody>
      </p:sp>
      <p:sp>
        <p:nvSpPr>
          <p:cNvPr id="3"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8083738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640A0F6-1F41-44B9-82BA-79DBD7D4322F}"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143724700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E1FC904-292D-4B91-BB7F-C2F5AB5863B7}" type="slidenum">
              <a:rPr lang="en-US"/>
              <a:pPr>
                <a:defRPr/>
              </a:pPr>
              <a:t>‹#›</a:t>
            </a:fld>
            <a:endParaRPr lang="en-US"/>
          </a:p>
        </p:txBody>
      </p:sp>
      <p:sp>
        <p:nvSpPr>
          <p:cNvPr id="6"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1182931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3F9BA808-6E8F-497B-8493-548BF6D44B37}"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4564296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600200"/>
            <a:ext cx="2114550" cy="4525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600200"/>
            <a:ext cx="619125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5302C254-4D6C-419F-AF78-E3A4A3BC2425}" type="slidenum">
              <a:rPr lang="en-US"/>
              <a:pPr>
                <a:defRPr/>
              </a:pPr>
              <a:t>‹#›</a:t>
            </a:fld>
            <a:endParaRPr lang="en-US"/>
          </a:p>
        </p:txBody>
      </p:sp>
      <p:sp>
        <p:nvSpPr>
          <p:cNvPr id="5" name="Rectangle 6"/>
          <p:cNvSpPr>
            <a:spLocks noGrp="1" noChangeArrowheads="1"/>
          </p:cNvSpPr>
          <p:nvPr>
            <p:ph type="dt" sz="half" idx="11"/>
          </p:nvPr>
        </p:nvSpPr>
        <p:spPr>
          <a:ln/>
        </p:spPr>
        <p:txBody>
          <a:bodyPr/>
          <a:lstStyle>
            <a:lvl1pPr>
              <a:defRPr/>
            </a:lvl1pPr>
          </a:lstStyle>
          <a:p>
            <a:pPr>
              <a:defRPr/>
            </a:pPr>
            <a:r>
              <a:rPr lang="en-US"/>
              <a:t>Month Here  |  Title Space</a:t>
            </a:r>
          </a:p>
        </p:txBody>
      </p:sp>
    </p:spTree>
    <p:extLst>
      <p:ext uri="{BB962C8B-B14F-4D97-AF65-F5344CB8AC3E}">
        <p14:creationId xmlns:p14="http://schemas.microsoft.com/office/powerpoint/2010/main" val="29412346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9"/>
          <p:cNvSpPr>
            <a:spLocks noGrp="1" noChangeArrowheads="1"/>
          </p:cNvSpPr>
          <p:nvPr>
            <p:ph type="sldNum" sz="quarter" idx="11"/>
          </p:nvPr>
        </p:nvSpPr>
        <p:spPr>
          <a:ln/>
        </p:spPr>
        <p:txBody>
          <a:bodyPr/>
          <a:lstStyle>
            <a:lvl1pPr>
              <a:defRPr/>
            </a:lvl1pPr>
          </a:lstStyle>
          <a:p>
            <a:pPr>
              <a:defRPr/>
            </a:pPr>
            <a:fld id="{C2F4B4B3-BD7D-4288-8BD9-BB2FBAEB13A0}" type="slidenum">
              <a:rPr lang="en-US"/>
              <a:pPr>
                <a:defRPr/>
              </a:pPr>
              <a:t>‹#›</a:t>
            </a:fld>
            <a:endParaRPr lang="en-US"/>
          </a:p>
        </p:txBody>
      </p:sp>
    </p:spTree>
    <p:extLst>
      <p:ext uri="{BB962C8B-B14F-4D97-AF65-F5344CB8AC3E}">
        <p14:creationId xmlns:p14="http://schemas.microsoft.com/office/powerpoint/2010/main" val="35729758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9"/>
          <p:cNvSpPr>
            <a:spLocks noGrp="1" noChangeArrowheads="1"/>
          </p:cNvSpPr>
          <p:nvPr>
            <p:ph type="sldNum" sz="quarter" idx="11"/>
          </p:nvPr>
        </p:nvSpPr>
        <p:spPr>
          <a:ln/>
        </p:spPr>
        <p:txBody>
          <a:bodyPr/>
          <a:lstStyle>
            <a:lvl1pPr>
              <a:defRPr/>
            </a:lvl1pPr>
          </a:lstStyle>
          <a:p>
            <a:pPr>
              <a:defRPr/>
            </a:pPr>
            <a:fld id="{285AF08A-0F11-47BF-89DD-7489AD7716C1}" type="slidenum">
              <a:rPr lang="en-US"/>
              <a:pPr>
                <a:defRPr/>
              </a:pPr>
              <a:t>‹#›</a:t>
            </a:fld>
            <a:endParaRPr lang="en-US"/>
          </a:p>
        </p:txBody>
      </p:sp>
    </p:spTree>
    <p:extLst>
      <p:ext uri="{BB962C8B-B14F-4D97-AF65-F5344CB8AC3E}">
        <p14:creationId xmlns:p14="http://schemas.microsoft.com/office/powerpoint/2010/main" val="22525784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9"/>
          <p:cNvSpPr>
            <a:spLocks noGrp="1" noChangeArrowheads="1"/>
          </p:cNvSpPr>
          <p:nvPr>
            <p:ph type="sldNum" sz="quarter" idx="11"/>
          </p:nvPr>
        </p:nvSpPr>
        <p:spPr>
          <a:ln/>
        </p:spPr>
        <p:txBody>
          <a:bodyPr/>
          <a:lstStyle>
            <a:lvl1pPr>
              <a:defRPr/>
            </a:lvl1pPr>
          </a:lstStyle>
          <a:p>
            <a:pPr>
              <a:defRPr/>
            </a:pPr>
            <a:fld id="{1C89A6B0-B0FB-4171-92C8-36E80995AB03}" type="slidenum">
              <a:rPr lang="en-US"/>
              <a:pPr>
                <a:defRPr/>
              </a:pPr>
              <a:t>‹#›</a:t>
            </a:fld>
            <a:endParaRPr lang="en-US"/>
          </a:p>
        </p:txBody>
      </p:sp>
    </p:spTree>
    <p:extLst>
      <p:ext uri="{BB962C8B-B14F-4D97-AF65-F5344CB8AC3E}">
        <p14:creationId xmlns:p14="http://schemas.microsoft.com/office/powerpoint/2010/main" val="223699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3" name="Rectangle 9"/>
          <p:cNvSpPr>
            <a:spLocks noGrp="1" noChangeArrowheads="1"/>
          </p:cNvSpPr>
          <p:nvPr>
            <p:ph type="sldNum" sz="quarter" idx="11"/>
          </p:nvPr>
        </p:nvSpPr>
        <p:spPr>
          <a:ln/>
        </p:spPr>
        <p:txBody>
          <a:bodyPr/>
          <a:lstStyle>
            <a:lvl1pPr>
              <a:defRPr/>
            </a:lvl1pPr>
          </a:lstStyle>
          <a:p>
            <a:pPr>
              <a:defRPr/>
            </a:pPr>
            <a:fld id="{78E5E4C1-814C-44E2-AB70-4AE14030C3ED}" type="slidenum">
              <a:rPr lang="en-US"/>
              <a:pPr>
                <a:defRPr/>
              </a:pPr>
              <a:t>‹#›</a:t>
            </a:fld>
            <a:endParaRPr lang="en-US"/>
          </a:p>
        </p:txBody>
      </p:sp>
    </p:spTree>
    <p:extLst>
      <p:ext uri="{BB962C8B-B14F-4D97-AF65-F5344CB8AC3E}">
        <p14:creationId xmlns:p14="http://schemas.microsoft.com/office/powerpoint/2010/main" val="37630504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9"/>
          <p:cNvSpPr>
            <a:spLocks noGrp="1" noChangeArrowheads="1"/>
          </p:cNvSpPr>
          <p:nvPr>
            <p:ph type="sldNum" sz="quarter" idx="11"/>
          </p:nvPr>
        </p:nvSpPr>
        <p:spPr>
          <a:ln/>
        </p:spPr>
        <p:txBody>
          <a:bodyPr/>
          <a:lstStyle>
            <a:lvl1pPr>
              <a:defRPr/>
            </a:lvl1pPr>
          </a:lstStyle>
          <a:p>
            <a:pPr>
              <a:defRPr/>
            </a:pPr>
            <a:fld id="{1D2031CD-E380-4B5A-B1AE-5960AA9EADE7}" type="slidenum">
              <a:rPr lang="en-US"/>
              <a:pPr>
                <a:defRPr/>
              </a:pPr>
              <a:t>‹#›</a:t>
            </a:fld>
            <a:endParaRPr lang="en-US"/>
          </a:p>
        </p:txBody>
      </p:sp>
    </p:spTree>
    <p:extLst>
      <p:ext uri="{BB962C8B-B14F-4D97-AF65-F5344CB8AC3E}">
        <p14:creationId xmlns:p14="http://schemas.microsoft.com/office/powerpoint/2010/main" val="10161005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8" name="Rectangle 9"/>
          <p:cNvSpPr>
            <a:spLocks noGrp="1" noChangeArrowheads="1"/>
          </p:cNvSpPr>
          <p:nvPr>
            <p:ph type="sldNum" sz="quarter" idx="11"/>
          </p:nvPr>
        </p:nvSpPr>
        <p:spPr>
          <a:ln/>
        </p:spPr>
        <p:txBody>
          <a:bodyPr/>
          <a:lstStyle>
            <a:lvl1pPr>
              <a:defRPr/>
            </a:lvl1pPr>
          </a:lstStyle>
          <a:p>
            <a:pPr>
              <a:defRPr/>
            </a:pPr>
            <a:fld id="{746B388A-D4D4-4D25-B053-16531374CF1D}" type="slidenum">
              <a:rPr lang="en-US"/>
              <a:pPr>
                <a:defRPr/>
              </a:pPr>
              <a:t>‹#›</a:t>
            </a:fld>
            <a:endParaRPr lang="en-US"/>
          </a:p>
        </p:txBody>
      </p:sp>
    </p:spTree>
    <p:extLst>
      <p:ext uri="{BB962C8B-B14F-4D97-AF65-F5344CB8AC3E}">
        <p14:creationId xmlns:p14="http://schemas.microsoft.com/office/powerpoint/2010/main" val="37106358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4" name="Rectangle 9"/>
          <p:cNvSpPr>
            <a:spLocks noGrp="1" noChangeArrowheads="1"/>
          </p:cNvSpPr>
          <p:nvPr>
            <p:ph type="sldNum" sz="quarter" idx="11"/>
          </p:nvPr>
        </p:nvSpPr>
        <p:spPr>
          <a:ln/>
        </p:spPr>
        <p:txBody>
          <a:bodyPr/>
          <a:lstStyle>
            <a:lvl1pPr>
              <a:defRPr/>
            </a:lvl1pPr>
          </a:lstStyle>
          <a:p>
            <a:pPr>
              <a:defRPr/>
            </a:pPr>
            <a:fld id="{26CFD8F8-98CD-4113-B46D-50B291CBB64C}" type="slidenum">
              <a:rPr lang="en-US"/>
              <a:pPr>
                <a:defRPr/>
              </a:pPr>
              <a:t>‹#›</a:t>
            </a:fld>
            <a:endParaRPr lang="en-US"/>
          </a:p>
        </p:txBody>
      </p:sp>
    </p:spTree>
    <p:extLst>
      <p:ext uri="{BB962C8B-B14F-4D97-AF65-F5344CB8AC3E}">
        <p14:creationId xmlns:p14="http://schemas.microsoft.com/office/powerpoint/2010/main" val="40455685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3" name="Rectangle 9"/>
          <p:cNvSpPr>
            <a:spLocks noGrp="1" noChangeArrowheads="1"/>
          </p:cNvSpPr>
          <p:nvPr>
            <p:ph type="sldNum" sz="quarter" idx="11"/>
          </p:nvPr>
        </p:nvSpPr>
        <p:spPr>
          <a:ln/>
        </p:spPr>
        <p:txBody>
          <a:bodyPr/>
          <a:lstStyle>
            <a:lvl1pPr>
              <a:defRPr/>
            </a:lvl1pPr>
          </a:lstStyle>
          <a:p>
            <a:pPr>
              <a:defRPr/>
            </a:pPr>
            <a:fld id="{A8C383FB-2A07-453F-B8E1-09BEC0D70244}" type="slidenum">
              <a:rPr lang="en-US"/>
              <a:pPr>
                <a:defRPr/>
              </a:pPr>
              <a:t>‹#›</a:t>
            </a:fld>
            <a:endParaRPr lang="en-US"/>
          </a:p>
        </p:txBody>
      </p:sp>
    </p:spTree>
    <p:extLst>
      <p:ext uri="{BB962C8B-B14F-4D97-AF65-F5344CB8AC3E}">
        <p14:creationId xmlns:p14="http://schemas.microsoft.com/office/powerpoint/2010/main" val="31290048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9"/>
          <p:cNvSpPr>
            <a:spLocks noGrp="1" noChangeArrowheads="1"/>
          </p:cNvSpPr>
          <p:nvPr>
            <p:ph type="sldNum" sz="quarter" idx="11"/>
          </p:nvPr>
        </p:nvSpPr>
        <p:spPr>
          <a:ln/>
        </p:spPr>
        <p:txBody>
          <a:bodyPr/>
          <a:lstStyle>
            <a:lvl1pPr>
              <a:defRPr/>
            </a:lvl1pPr>
          </a:lstStyle>
          <a:p>
            <a:pPr>
              <a:defRPr/>
            </a:pPr>
            <a:fld id="{A702458B-A061-47E2-BDBD-B24CD951F060}" type="slidenum">
              <a:rPr lang="en-US"/>
              <a:pPr>
                <a:defRPr/>
              </a:pPr>
              <a:t>‹#›</a:t>
            </a:fld>
            <a:endParaRPr lang="en-US"/>
          </a:p>
        </p:txBody>
      </p:sp>
    </p:spTree>
    <p:extLst>
      <p:ext uri="{BB962C8B-B14F-4D97-AF65-F5344CB8AC3E}">
        <p14:creationId xmlns:p14="http://schemas.microsoft.com/office/powerpoint/2010/main" val="4466260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9"/>
          <p:cNvSpPr>
            <a:spLocks noGrp="1" noChangeArrowheads="1"/>
          </p:cNvSpPr>
          <p:nvPr>
            <p:ph type="sldNum" sz="quarter" idx="11"/>
          </p:nvPr>
        </p:nvSpPr>
        <p:spPr>
          <a:ln/>
        </p:spPr>
        <p:txBody>
          <a:bodyPr/>
          <a:lstStyle>
            <a:lvl1pPr>
              <a:defRPr/>
            </a:lvl1pPr>
          </a:lstStyle>
          <a:p>
            <a:pPr>
              <a:defRPr/>
            </a:pPr>
            <a:fld id="{6435161A-E237-4665-A9B0-4CB9F6C55247}" type="slidenum">
              <a:rPr lang="en-US"/>
              <a:pPr>
                <a:defRPr/>
              </a:pPr>
              <a:t>‹#›</a:t>
            </a:fld>
            <a:endParaRPr lang="en-US"/>
          </a:p>
        </p:txBody>
      </p:sp>
    </p:spTree>
    <p:extLst>
      <p:ext uri="{BB962C8B-B14F-4D97-AF65-F5344CB8AC3E}">
        <p14:creationId xmlns:p14="http://schemas.microsoft.com/office/powerpoint/2010/main" val="28135561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9"/>
          <p:cNvSpPr>
            <a:spLocks noGrp="1" noChangeArrowheads="1"/>
          </p:cNvSpPr>
          <p:nvPr>
            <p:ph type="sldNum" sz="quarter" idx="11"/>
          </p:nvPr>
        </p:nvSpPr>
        <p:spPr>
          <a:ln/>
        </p:spPr>
        <p:txBody>
          <a:bodyPr/>
          <a:lstStyle>
            <a:lvl1pPr>
              <a:defRPr/>
            </a:lvl1pPr>
          </a:lstStyle>
          <a:p>
            <a:pPr>
              <a:defRPr/>
            </a:pPr>
            <a:fld id="{6B87F223-BC52-4488-9CC3-7AB3904C06FF}" type="slidenum">
              <a:rPr lang="en-US"/>
              <a:pPr>
                <a:defRPr/>
              </a:pPr>
              <a:t>‹#›</a:t>
            </a:fld>
            <a:endParaRPr lang="en-US"/>
          </a:p>
        </p:txBody>
      </p:sp>
    </p:spTree>
    <p:extLst>
      <p:ext uri="{BB962C8B-B14F-4D97-AF65-F5344CB8AC3E}">
        <p14:creationId xmlns:p14="http://schemas.microsoft.com/office/powerpoint/2010/main" val="13759577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193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9055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9"/>
          <p:cNvSpPr>
            <a:spLocks noGrp="1" noChangeArrowheads="1"/>
          </p:cNvSpPr>
          <p:nvPr>
            <p:ph type="sldNum" sz="quarter" idx="11"/>
          </p:nvPr>
        </p:nvSpPr>
        <p:spPr>
          <a:ln/>
        </p:spPr>
        <p:txBody>
          <a:bodyPr/>
          <a:lstStyle>
            <a:lvl1pPr>
              <a:defRPr/>
            </a:lvl1pPr>
          </a:lstStyle>
          <a:p>
            <a:pPr>
              <a:defRPr/>
            </a:pPr>
            <a:fld id="{9F61FC07-B4B9-4B80-9783-037FC1F7BE1A}" type="slidenum">
              <a:rPr lang="en-US"/>
              <a:pPr>
                <a:defRPr/>
              </a:pPr>
              <a:t>‹#›</a:t>
            </a:fld>
            <a:endParaRPr lang="en-US"/>
          </a:p>
        </p:txBody>
      </p:sp>
    </p:spTree>
    <p:extLst>
      <p:ext uri="{BB962C8B-B14F-4D97-AF65-F5344CB8AC3E}">
        <p14:creationId xmlns:p14="http://schemas.microsoft.com/office/powerpoint/2010/main" val="36947275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14"/>
          <p:cNvSpPr>
            <a:spLocks noGrp="1" noChangeArrowheads="1"/>
          </p:cNvSpPr>
          <p:nvPr>
            <p:ph type="sldNum" sz="quarter" idx="11"/>
          </p:nvPr>
        </p:nvSpPr>
        <p:spPr>
          <a:ln/>
        </p:spPr>
        <p:txBody>
          <a:bodyPr/>
          <a:lstStyle>
            <a:lvl1pPr>
              <a:defRPr/>
            </a:lvl1pPr>
          </a:lstStyle>
          <a:p>
            <a:pPr>
              <a:defRPr/>
            </a:pPr>
            <a:fld id="{FAE3BCBB-0FC6-4109-8C4C-8C43B1CC1A29}" type="slidenum">
              <a:rPr lang="en-US"/>
              <a:pPr>
                <a:defRPr/>
              </a:pPr>
              <a:t>‹#›</a:t>
            </a:fld>
            <a:endParaRPr lang="en-US"/>
          </a:p>
        </p:txBody>
      </p:sp>
    </p:spTree>
    <p:extLst>
      <p:ext uri="{BB962C8B-B14F-4D97-AF65-F5344CB8AC3E}">
        <p14:creationId xmlns:p14="http://schemas.microsoft.com/office/powerpoint/2010/main" val="23506932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14"/>
          <p:cNvSpPr>
            <a:spLocks noGrp="1" noChangeArrowheads="1"/>
          </p:cNvSpPr>
          <p:nvPr>
            <p:ph type="sldNum" sz="quarter" idx="11"/>
          </p:nvPr>
        </p:nvSpPr>
        <p:spPr>
          <a:ln/>
        </p:spPr>
        <p:txBody>
          <a:bodyPr/>
          <a:lstStyle>
            <a:lvl1pPr>
              <a:defRPr/>
            </a:lvl1pPr>
          </a:lstStyle>
          <a:p>
            <a:pPr>
              <a:defRPr/>
            </a:pPr>
            <a:fld id="{06272458-EFDF-4855-809C-2B2718075D8D}" type="slidenum">
              <a:rPr lang="en-US"/>
              <a:pPr>
                <a:defRPr/>
              </a:pPr>
              <a:t>‹#›</a:t>
            </a:fld>
            <a:endParaRPr lang="en-US"/>
          </a:p>
        </p:txBody>
      </p:sp>
    </p:spTree>
    <p:extLst>
      <p:ext uri="{BB962C8B-B14F-4D97-AF65-F5344CB8AC3E}">
        <p14:creationId xmlns:p14="http://schemas.microsoft.com/office/powerpoint/2010/main" val="144696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6" name="Rectangle 9"/>
          <p:cNvSpPr>
            <a:spLocks noGrp="1" noChangeArrowheads="1"/>
          </p:cNvSpPr>
          <p:nvPr>
            <p:ph type="sldNum" sz="quarter" idx="11"/>
          </p:nvPr>
        </p:nvSpPr>
        <p:spPr>
          <a:ln/>
        </p:spPr>
        <p:txBody>
          <a:bodyPr/>
          <a:lstStyle>
            <a:lvl1pPr>
              <a:defRPr/>
            </a:lvl1pPr>
          </a:lstStyle>
          <a:p>
            <a:pPr>
              <a:defRPr/>
            </a:pPr>
            <a:fld id="{4209FB17-813C-4DEE-9E90-AA7EED073AE3}" type="slidenum">
              <a:rPr lang="en-US"/>
              <a:pPr>
                <a:defRPr/>
              </a:pPr>
              <a:t>‹#›</a:t>
            </a:fld>
            <a:endParaRPr lang="en-US"/>
          </a:p>
        </p:txBody>
      </p:sp>
    </p:spTree>
    <p:extLst>
      <p:ext uri="{BB962C8B-B14F-4D97-AF65-F5344CB8AC3E}">
        <p14:creationId xmlns:p14="http://schemas.microsoft.com/office/powerpoint/2010/main" val="7475169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14"/>
          <p:cNvSpPr>
            <a:spLocks noGrp="1" noChangeArrowheads="1"/>
          </p:cNvSpPr>
          <p:nvPr>
            <p:ph type="sldNum" sz="quarter" idx="11"/>
          </p:nvPr>
        </p:nvSpPr>
        <p:spPr>
          <a:ln/>
        </p:spPr>
        <p:txBody>
          <a:bodyPr/>
          <a:lstStyle>
            <a:lvl1pPr>
              <a:defRPr/>
            </a:lvl1pPr>
          </a:lstStyle>
          <a:p>
            <a:pPr>
              <a:defRPr/>
            </a:pPr>
            <a:fld id="{3828E2E7-AE45-485D-A248-CB1198CC88C4}" type="slidenum">
              <a:rPr lang="en-US"/>
              <a:pPr>
                <a:defRPr/>
              </a:pPr>
              <a:t>‹#›</a:t>
            </a:fld>
            <a:endParaRPr lang="en-US"/>
          </a:p>
        </p:txBody>
      </p:sp>
    </p:spTree>
    <p:extLst>
      <p:ext uri="{BB962C8B-B14F-4D97-AF65-F5344CB8AC3E}">
        <p14:creationId xmlns:p14="http://schemas.microsoft.com/office/powerpoint/2010/main" val="22379826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524000"/>
            <a:ext cx="2667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352800" y="1524000"/>
            <a:ext cx="26670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14"/>
          <p:cNvSpPr>
            <a:spLocks noGrp="1" noChangeArrowheads="1"/>
          </p:cNvSpPr>
          <p:nvPr>
            <p:ph type="sldNum" sz="quarter" idx="11"/>
          </p:nvPr>
        </p:nvSpPr>
        <p:spPr>
          <a:ln/>
        </p:spPr>
        <p:txBody>
          <a:bodyPr/>
          <a:lstStyle>
            <a:lvl1pPr>
              <a:defRPr/>
            </a:lvl1pPr>
          </a:lstStyle>
          <a:p>
            <a:pPr>
              <a:defRPr/>
            </a:pPr>
            <a:fld id="{AB0119D4-6CFF-4926-8207-7F9792BDE274}" type="slidenum">
              <a:rPr lang="en-US"/>
              <a:pPr>
                <a:defRPr/>
              </a:pPr>
              <a:t>‹#›</a:t>
            </a:fld>
            <a:endParaRPr lang="en-US"/>
          </a:p>
        </p:txBody>
      </p:sp>
    </p:spTree>
    <p:extLst>
      <p:ext uri="{BB962C8B-B14F-4D97-AF65-F5344CB8AC3E}">
        <p14:creationId xmlns:p14="http://schemas.microsoft.com/office/powerpoint/2010/main" val="18351187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8" name="Rectangle 14"/>
          <p:cNvSpPr>
            <a:spLocks noGrp="1" noChangeArrowheads="1"/>
          </p:cNvSpPr>
          <p:nvPr>
            <p:ph type="sldNum" sz="quarter" idx="11"/>
          </p:nvPr>
        </p:nvSpPr>
        <p:spPr>
          <a:ln/>
        </p:spPr>
        <p:txBody>
          <a:bodyPr/>
          <a:lstStyle>
            <a:lvl1pPr>
              <a:defRPr/>
            </a:lvl1pPr>
          </a:lstStyle>
          <a:p>
            <a:pPr>
              <a:defRPr/>
            </a:pPr>
            <a:fld id="{152BEABE-AA1B-404B-AD3E-A603D54088C5}" type="slidenum">
              <a:rPr lang="en-US"/>
              <a:pPr>
                <a:defRPr/>
              </a:pPr>
              <a:t>‹#›</a:t>
            </a:fld>
            <a:endParaRPr lang="en-US"/>
          </a:p>
        </p:txBody>
      </p:sp>
    </p:spTree>
    <p:extLst>
      <p:ext uri="{BB962C8B-B14F-4D97-AF65-F5344CB8AC3E}">
        <p14:creationId xmlns:p14="http://schemas.microsoft.com/office/powerpoint/2010/main" val="34128882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4" name="Rectangle 14"/>
          <p:cNvSpPr>
            <a:spLocks noGrp="1" noChangeArrowheads="1"/>
          </p:cNvSpPr>
          <p:nvPr>
            <p:ph type="sldNum" sz="quarter" idx="11"/>
          </p:nvPr>
        </p:nvSpPr>
        <p:spPr>
          <a:ln/>
        </p:spPr>
        <p:txBody>
          <a:bodyPr/>
          <a:lstStyle>
            <a:lvl1pPr>
              <a:defRPr/>
            </a:lvl1pPr>
          </a:lstStyle>
          <a:p>
            <a:pPr>
              <a:defRPr/>
            </a:pPr>
            <a:fld id="{051C8F1E-CE6A-4D07-BA19-861F3F756445}" type="slidenum">
              <a:rPr lang="en-US"/>
              <a:pPr>
                <a:defRPr/>
              </a:pPr>
              <a:t>‹#›</a:t>
            </a:fld>
            <a:endParaRPr lang="en-US"/>
          </a:p>
        </p:txBody>
      </p:sp>
    </p:spTree>
    <p:extLst>
      <p:ext uri="{BB962C8B-B14F-4D97-AF65-F5344CB8AC3E}">
        <p14:creationId xmlns:p14="http://schemas.microsoft.com/office/powerpoint/2010/main" val="27737001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3" name="Rectangle 14"/>
          <p:cNvSpPr>
            <a:spLocks noGrp="1" noChangeArrowheads="1"/>
          </p:cNvSpPr>
          <p:nvPr>
            <p:ph type="sldNum" sz="quarter" idx="11"/>
          </p:nvPr>
        </p:nvSpPr>
        <p:spPr>
          <a:ln/>
        </p:spPr>
        <p:txBody>
          <a:bodyPr/>
          <a:lstStyle>
            <a:lvl1pPr>
              <a:defRPr/>
            </a:lvl1pPr>
          </a:lstStyle>
          <a:p>
            <a:pPr>
              <a:defRPr/>
            </a:pPr>
            <a:fld id="{9EF80F3B-431F-474A-AE37-1DD5DE14F459}" type="slidenum">
              <a:rPr lang="en-US"/>
              <a:pPr>
                <a:defRPr/>
              </a:pPr>
              <a:t>‹#›</a:t>
            </a:fld>
            <a:endParaRPr lang="en-US"/>
          </a:p>
        </p:txBody>
      </p:sp>
    </p:spTree>
    <p:extLst>
      <p:ext uri="{BB962C8B-B14F-4D97-AF65-F5344CB8AC3E}">
        <p14:creationId xmlns:p14="http://schemas.microsoft.com/office/powerpoint/2010/main" val="70499223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14"/>
          <p:cNvSpPr>
            <a:spLocks noGrp="1" noChangeArrowheads="1"/>
          </p:cNvSpPr>
          <p:nvPr>
            <p:ph type="sldNum" sz="quarter" idx="11"/>
          </p:nvPr>
        </p:nvSpPr>
        <p:spPr>
          <a:ln/>
        </p:spPr>
        <p:txBody>
          <a:bodyPr/>
          <a:lstStyle>
            <a:lvl1pPr>
              <a:defRPr/>
            </a:lvl1pPr>
          </a:lstStyle>
          <a:p>
            <a:pPr>
              <a:defRPr/>
            </a:pPr>
            <a:fld id="{E9C322F6-8D5C-471A-803D-ADBF90BBBD19}" type="slidenum">
              <a:rPr lang="en-US"/>
              <a:pPr>
                <a:defRPr/>
              </a:pPr>
              <a:t>‹#›</a:t>
            </a:fld>
            <a:endParaRPr lang="en-US"/>
          </a:p>
        </p:txBody>
      </p:sp>
    </p:spTree>
    <p:extLst>
      <p:ext uri="{BB962C8B-B14F-4D97-AF65-F5344CB8AC3E}">
        <p14:creationId xmlns:p14="http://schemas.microsoft.com/office/powerpoint/2010/main" val="212339797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14"/>
          <p:cNvSpPr>
            <a:spLocks noGrp="1" noChangeArrowheads="1"/>
          </p:cNvSpPr>
          <p:nvPr>
            <p:ph type="sldNum" sz="quarter" idx="11"/>
          </p:nvPr>
        </p:nvSpPr>
        <p:spPr>
          <a:ln/>
        </p:spPr>
        <p:txBody>
          <a:bodyPr/>
          <a:lstStyle>
            <a:lvl1pPr>
              <a:defRPr/>
            </a:lvl1pPr>
          </a:lstStyle>
          <a:p>
            <a:pPr>
              <a:defRPr/>
            </a:pPr>
            <a:fld id="{3BCC1F87-6959-41BC-882A-81A1883ED317}" type="slidenum">
              <a:rPr lang="en-US"/>
              <a:pPr>
                <a:defRPr/>
              </a:pPr>
              <a:t>‹#›</a:t>
            </a:fld>
            <a:endParaRPr lang="en-US"/>
          </a:p>
        </p:txBody>
      </p:sp>
    </p:spTree>
    <p:extLst>
      <p:ext uri="{BB962C8B-B14F-4D97-AF65-F5344CB8AC3E}">
        <p14:creationId xmlns:p14="http://schemas.microsoft.com/office/powerpoint/2010/main" val="27756838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14"/>
          <p:cNvSpPr>
            <a:spLocks noGrp="1" noChangeArrowheads="1"/>
          </p:cNvSpPr>
          <p:nvPr>
            <p:ph type="sldNum" sz="quarter" idx="11"/>
          </p:nvPr>
        </p:nvSpPr>
        <p:spPr>
          <a:ln/>
        </p:spPr>
        <p:txBody>
          <a:bodyPr/>
          <a:lstStyle>
            <a:lvl1pPr>
              <a:defRPr/>
            </a:lvl1pPr>
          </a:lstStyle>
          <a:p>
            <a:pPr>
              <a:defRPr/>
            </a:pPr>
            <a:fld id="{8F196DB9-D169-4576-8CAA-AE52DFC64031}" type="slidenum">
              <a:rPr lang="en-US"/>
              <a:pPr>
                <a:defRPr/>
              </a:pPr>
              <a:t>‹#›</a:t>
            </a:fld>
            <a:endParaRPr lang="en-US"/>
          </a:p>
        </p:txBody>
      </p:sp>
    </p:spTree>
    <p:extLst>
      <p:ext uri="{BB962C8B-B14F-4D97-AF65-F5344CB8AC3E}">
        <p14:creationId xmlns:p14="http://schemas.microsoft.com/office/powerpoint/2010/main" val="17310546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876800" y="0"/>
            <a:ext cx="1447800" cy="4648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4191000" cy="464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14"/>
          <p:cNvSpPr>
            <a:spLocks noGrp="1" noChangeArrowheads="1"/>
          </p:cNvSpPr>
          <p:nvPr>
            <p:ph type="sldNum" sz="quarter" idx="11"/>
          </p:nvPr>
        </p:nvSpPr>
        <p:spPr>
          <a:ln/>
        </p:spPr>
        <p:txBody>
          <a:bodyPr/>
          <a:lstStyle>
            <a:lvl1pPr>
              <a:defRPr/>
            </a:lvl1pPr>
          </a:lstStyle>
          <a:p>
            <a:pPr>
              <a:defRPr/>
            </a:pPr>
            <a:fld id="{0348EB8B-9249-4E0B-BE2A-2F02CD561C55}" type="slidenum">
              <a:rPr lang="en-US"/>
              <a:pPr>
                <a:defRPr/>
              </a:pPr>
              <a:t>‹#›</a:t>
            </a:fld>
            <a:endParaRPr lang="en-US"/>
          </a:p>
        </p:txBody>
      </p:sp>
    </p:spTree>
    <p:extLst>
      <p:ext uri="{BB962C8B-B14F-4D97-AF65-F5344CB8AC3E}">
        <p14:creationId xmlns:p14="http://schemas.microsoft.com/office/powerpoint/2010/main" val="1714991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LOGO_TRA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00" y="5181600"/>
            <a:ext cx="3352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096000"/>
            <a:ext cx="9144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ctrTitle"/>
          </p:nvPr>
        </p:nvSpPr>
        <p:spPr>
          <a:xfrm>
            <a:off x="609600" y="990600"/>
            <a:ext cx="7924800" cy="1447800"/>
          </a:xfrm>
        </p:spPr>
        <p:txBody>
          <a:bodyPr/>
          <a:lstStyle>
            <a:lvl1pPr>
              <a:defRPr sz="3900" b="0">
                <a:solidFill>
                  <a:schemeClr val="tx1"/>
                </a:solidFill>
                <a:latin typeface="Arial" charset="0"/>
              </a:defRPr>
            </a:lvl1pPr>
          </a:lstStyle>
          <a:p>
            <a:pPr lvl="0"/>
            <a:r>
              <a:rPr lang="en-US" noProof="0" dirty="0" smtClean="0"/>
              <a:t>Click to edit Master title style</a:t>
            </a:r>
          </a:p>
        </p:txBody>
      </p:sp>
      <p:sp>
        <p:nvSpPr>
          <p:cNvPr id="4100" name="Rectangle 4"/>
          <p:cNvSpPr>
            <a:spLocks noGrp="1" noChangeArrowheads="1"/>
          </p:cNvSpPr>
          <p:nvPr>
            <p:ph type="subTitle" idx="1"/>
          </p:nvPr>
        </p:nvSpPr>
        <p:spPr>
          <a:xfrm>
            <a:off x="609600" y="2514600"/>
            <a:ext cx="7924800" cy="1600200"/>
          </a:xfrm>
        </p:spPr>
        <p:txBody>
          <a:bodyPr/>
          <a:lstStyle>
            <a:lvl1pPr>
              <a:lnSpc>
                <a:spcPct val="85000"/>
              </a:lnSpc>
              <a:spcBef>
                <a:spcPct val="15000"/>
              </a:spcBef>
              <a:defRPr>
                <a:solidFill>
                  <a:srgbClr val="4C9F45"/>
                </a:solidFill>
              </a:defRPr>
            </a:lvl1pPr>
          </a:lstStyle>
          <a:p>
            <a:pPr lvl="0"/>
            <a:r>
              <a:rPr lang="en-US" noProof="0" dirty="0" smtClean="0"/>
              <a:t>Click to edit Master subtitle style</a:t>
            </a:r>
          </a:p>
        </p:txBody>
      </p:sp>
    </p:spTree>
    <p:extLst>
      <p:ext uri="{BB962C8B-B14F-4D97-AF65-F5344CB8AC3E}">
        <p14:creationId xmlns:p14="http://schemas.microsoft.com/office/powerpoint/2010/main" val="2616462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r>
              <a:rPr lang="en-US"/>
              <a:t>Month Here  |  Title Space</a:t>
            </a:r>
            <a:endParaRPr lang="en-US" dirty="0"/>
          </a:p>
        </p:txBody>
      </p:sp>
      <p:sp>
        <p:nvSpPr>
          <p:cNvPr id="6" name="Rectangle 9"/>
          <p:cNvSpPr>
            <a:spLocks noGrp="1" noChangeArrowheads="1"/>
          </p:cNvSpPr>
          <p:nvPr>
            <p:ph type="sldNum" sz="quarter" idx="11"/>
          </p:nvPr>
        </p:nvSpPr>
        <p:spPr>
          <a:ln/>
        </p:spPr>
        <p:txBody>
          <a:bodyPr/>
          <a:lstStyle>
            <a:lvl1pPr>
              <a:defRPr/>
            </a:lvl1pPr>
          </a:lstStyle>
          <a:p>
            <a:pPr>
              <a:defRPr/>
            </a:pPr>
            <a:fld id="{64380CE9-88BF-4AC6-8BA8-1B976ED8E6F4}" type="slidenum">
              <a:rPr lang="en-US"/>
              <a:pPr>
                <a:defRPr/>
              </a:pPr>
              <a:t>‹#›</a:t>
            </a:fld>
            <a:endParaRPr lang="en-US"/>
          </a:p>
        </p:txBody>
      </p:sp>
    </p:spTree>
    <p:extLst>
      <p:ext uri="{BB962C8B-B14F-4D97-AF65-F5344CB8AC3E}">
        <p14:creationId xmlns:p14="http://schemas.microsoft.com/office/powerpoint/2010/main" val="163353175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11"/>
          <p:cNvSpPr>
            <a:spLocks noGrp="1" noChangeArrowheads="1"/>
          </p:cNvSpPr>
          <p:nvPr>
            <p:ph type="sldNum" sz="quarter" idx="11"/>
          </p:nvPr>
        </p:nvSpPr>
        <p:spPr>
          <a:ln/>
        </p:spPr>
        <p:txBody>
          <a:bodyPr/>
          <a:lstStyle>
            <a:lvl1pPr>
              <a:defRPr/>
            </a:lvl1pPr>
          </a:lstStyle>
          <a:p>
            <a:pPr>
              <a:defRPr/>
            </a:pPr>
            <a:fld id="{B05138B8-57E5-46AC-9417-6529872A3DEB}" type="slidenum">
              <a:rPr lang="en-US"/>
              <a:pPr>
                <a:defRPr/>
              </a:pPr>
              <a:t>‹#›</a:t>
            </a:fld>
            <a:endParaRPr lang="en-US"/>
          </a:p>
        </p:txBody>
      </p:sp>
    </p:spTree>
    <p:extLst>
      <p:ext uri="{BB962C8B-B14F-4D97-AF65-F5344CB8AC3E}">
        <p14:creationId xmlns:p14="http://schemas.microsoft.com/office/powerpoint/2010/main" val="19430378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11"/>
          <p:cNvSpPr>
            <a:spLocks noGrp="1" noChangeArrowheads="1"/>
          </p:cNvSpPr>
          <p:nvPr>
            <p:ph type="sldNum" sz="quarter" idx="11"/>
          </p:nvPr>
        </p:nvSpPr>
        <p:spPr>
          <a:ln/>
        </p:spPr>
        <p:txBody>
          <a:bodyPr/>
          <a:lstStyle>
            <a:lvl1pPr>
              <a:defRPr/>
            </a:lvl1pPr>
          </a:lstStyle>
          <a:p>
            <a:pPr>
              <a:defRPr/>
            </a:pPr>
            <a:fld id="{262A46FC-BED4-43AE-8010-FB923E2AF8B7}" type="slidenum">
              <a:rPr lang="en-US"/>
              <a:pPr>
                <a:defRPr/>
              </a:pPr>
              <a:t>‹#›</a:t>
            </a:fld>
            <a:endParaRPr lang="en-US"/>
          </a:p>
        </p:txBody>
      </p:sp>
    </p:spTree>
    <p:extLst>
      <p:ext uri="{BB962C8B-B14F-4D97-AF65-F5344CB8AC3E}">
        <p14:creationId xmlns:p14="http://schemas.microsoft.com/office/powerpoint/2010/main" val="19491978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7526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39624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11"/>
          <p:cNvSpPr>
            <a:spLocks noGrp="1" noChangeArrowheads="1"/>
          </p:cNvSpPr>
          <p:nvPr>
            <p:ph type="sldNum" sz="quarter" idx="11"/>
          </p:nvPr>
        </p:nvSpPr>
        <p:spPr>
          <a:ln/>
        </p:spPr>
        <p:txBody>
          <a:bodyPr/>
          <a:lstStyle>
            <a:lvl1pPr>
              <a:defRPr/>
            </a:lvl1pPr>
          </a:lstStyle>
          <a:p>
            <a:pPr>
              <a:defRPr/>
            </a:pPr>
            <a:fld id="{ECC2B27C-8850-43F6-8C99-285EE04CD73A}" type="slidenum">
              <a:rPr lang="en-US"/>
              <a:pPr>
                <a:defRPr/>
              </a:pPr>
              <a:t>‹#›</a:t>
            </a:fld>
            <a:endParaRPr lang="en-US"/>
          </a:p>
        </p:txBody>
      </p:sp>
    </p:spTree>
    <p:extLst>
      <p:ext uri="{BB962C8B-B14F-4D97-AF65-F5344CB8AC3E}">
        <p14:creationId xmlns:p14="http://schemas.microsoft.com/office/powerpoint/2010/main" val="178815846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8" name="Rectangle 11"/>
          <p:cNvSpPr>
            <a:spLocks noGrp="1" noChangeArrowheads="1"/>
          </p:cNvSpPr>
          <p:nvPr>
            <p:ph type="sldNum" sz="quarter" idx="11"/>
          </p:nvPr>
        </p:nvSpPr>
        <p:spPr>
          <a:ln/>
        </p:spPr>
        <p:txBody>
          <a:bodyPr/>
          <a:lstStyle>
            <a:lvl1pPr>
              <a:defRPr/>
            </a:lvl1pPr>
          </a:lstStyle>
          <a:p>
            <a:pPr>
              <a:defRPr/>
            </a:pPr>
            <a:fld id="{CECF4442-21D0-4566-BD72-E8BB5E2B7475}" type="slidenum">
              <a:rPr lang="en-US"/>
              <a:pPr>
                <a:defRPr/>
              </a:pPr>
              <a:t>‹#›</a:t>
            </a:fld>
            <a:endParaRPr lang="en-US"/>
          </a:p>
        </p:txBody>
      </p:sp>
    </p:spTree>
    <p:extLst>
      <p:ext uri="{BB962C8B-B14F-4D97-AF65-F5344CB8AC3E}">
        <p14:creationId xmlns:p14="http://schemas.microsoft.com/office/powerpoint/2010/main" val="15746232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4" name="Rectangle 11"/>
          <p:cNvSpPr>
            <a:spLocks noGrp="1" noChangeArrowheads="1"/>
          </p:cNvSpPr>
          <p:nvPr>
            <p:ph type="sldNum" sz="quarter" idx="11"/>
          </p:nvPr>
        </p:nvSpPr>
        <p:spPr>
          <a:ln/>
        </p:spPr>
        <p:txBody>
          <a:bodyPr/>
          <a:lstStyle>
            <a:lvl1pPr>
              <a:defRPr/>
            </a:lvl1pPr>
          </a:lstStyle>
          <a:p>
            <a:pPr>
              <a:defRPr/>
            </a:pPr>
            <a:fld id="{2CE18D52-7FDB-499D-87FF-E732C4BEF534}" type="slidenum">
              <a:rPr lang="en-US"/>
              <a:pPr>
                <a:defRPr/>
              </a:pPr>
              <a:t>‹#›</a:t>
            </a:fld>
            <a:endParaRPr lang="en-US"/>
          </a:p>
        </p:txBody>
      </p:sp>
    </p:spTree>
    <p:extLst>
      <p:ext uri="{BB962C8B-B14F-4D97-AF65-F5344CB8AC3E}">
        <p14:creationId xmlns:p14="http://schemas.microsoft.com/office/powerpoint/2010/main" val="29479268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3" name="Rectangle 11"/>
          <p:cNvSpPr>
            <a:spLocks noGrp="1" noChangeArrowheads="1"/>
          </p:cNvSpPr>
          <p:nvPr>
            <p:ph type="sldNum" sz="quarter" idx="11"/>
          </p:nvPr>
        </p:nvSpPr>
        <p:spPr>
          <a:ln/>
        </p:spPr>
        <p:txBody>
          <a:bodyPr/>
          <a:lstStyle>
            <a:lvl1pPr>
              <a:defRPr/>
            </a:lvl1pPr>
          </a:lstStyle>
          <a:p>
            <a:pPr>
              <a:defRPr/>
            </a:pPr>
            <a:fld id="{0C9FA25E-3CCE-4745-8EE3-84BF29B02CA6}" type="slidenum">
              <a:rPr lang="en-US"/>
              <a:pPr>
                <a:defRPr/>
              </a:pPr>
              <a:t>‹#›</a:t>
            </a:fld>
            <a:endParaRPr lang="en-US"/>
          </a:p>
        </p:txBody>
      </p:sp>
    </p:spTree>
    <p:extLst>
      <p:ext uri="{BB962C8B-B14F-4D97-AF65-F5344CB8AC3E}">
        <p14:creationId xmlns:p14="http://schemas.microsoft.com/office/powerpoint/2010/main" val="52202408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11"/>
          <p:cNvSpPr>
            <a:spLocks noGrp="1" noChangeArrowheads="1"/>
          </p:cNvSpPr>
          <p:nvPr>
            <p:ph type="sldNum" sz="quarter" idx="11"/>
          </p:nvPr>
        </p:nvSpPr>
        <p:spPr>
          <a:ln/>
        </p:spPr>
        <p:txBody>
          <a:bodyPr/>
          <a:lstStyle>
            <a:lvl1pPr>
              <a:defRPr/>
            </a:lvl1pPr>
          </a:lstStyle>
          <a:p>
            <a:pPr>
              <a:defRPr/>
            </a:pPr>
            <a:fld id="{8783AD8D-AB30-4A1F-8AC9-3D7F7274381A}" type="slidenum">
              <a:rPr lang="en-US"/>
              <a:pPr>
                <a:defRPr/>
              </a:pPr>
              <a:t>‹#›</a:t>
            </a:fld>
            <a:endParaRPr lang="en-US"/>
          </a:p>
        </p:txBody>
      </p:sp>
    </p:spTree>
    <p:extLst>
      <p:ext uri="{BB962C8B-B14F-4D97-AF65-F5344CB8AC3E}">
        <p14:creationId xmlns:p14="http://schemas.microsoft.com/office/powerpoint/2010/main" val="97713347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6" name="Rectangle 11"/>
          <p:cNvSpPr>
            <a:spLocks noGrp="1" noChangeArrowheads="1"/>
          </p:cNvSpPr>
          <p:nvPr>
            <p:ph type="sldNum" sz="quarter" idx="11"/>
          </p:nvPr>
        </p:nvSpPr>
        <p:spPr>
          <a:ln/>
        </p:spPr>
        <p:txBody>
          <a:bodyPr/>
          <a:lstStyle>
            <a:lvl1pPr>
              <a:defRPr/>
            </a:lvl1pPr>
          </a:lstStyle>
          <a:p>
            <a:pPr>
              <a:defRPr/>
            </a:pPr>
            <a:fld id="{317CF6C1-7A6B-408E-851D-472E964E6EFD}" type="slidenum">
              <a:rPr lang="en-US"/>
              <a:pPr>
                <a:defRPr/>
              </a:pPr>
              <a:t>‹#›</a:t>
            </a:fld>
            <a:endParaRPr lang="en-US"/>
          </a:p>
        </p:txBody>
      </p:sp>
    </p:spTree>
    <p:extLst>
      <p:ext uri="{BB962C8B-B14F-4D97-AF65-F5344CB8AC3E}">
        <p14:creationId xmlns:p14="http://schemas.microsoft.com/office/powerpoint/2010/main" val="23456855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11"/>
          <p:cNvSpPr>
            <a:spLocks noGrp="1" noChangeArrowheads="1"/>
          </p:cNvSpPr>
          <p:nvPr>
            <p:ph type="sldNum" sz="quarter" idx="11"/>
          </p:nvPr>
        </p:nvSpPr>
        <p:spPr>
          <a:ln/>
        </p:spPr>
        <p:txBody>
          <a:bodyPr/>
          <a:lstStyle>
            <a:lvl1pPr>
              <a:defRPr/>
            </a:lvl1pPr>
          </a:lstStyle>
          <a:p>
            <a:pPr>
              <a:defRPr/>
            </a:pPr>
            <a:fld id="{3184BDBD-FCC0-4002-BC44-171887A814B5}" type="slidenum">
              <a:rPr lang="en-US"/>
              <a:pPr>
                <a:defRPr/>
              </a:pPr>
              <a:t>‹#›</a:t>
            </a:fld>
            <a:endParaRPr lang="en-US"/>
          </a:p>
        </p:txBody>
      </p:sp>
    </p:spTree>
    <p:extLst>
      <p:ext uri="{BB962C8B-B14F-4D97-AF65-F5344CB8AC3E}">
        <p14:creationId xmlns:p14="http://schemas.microsoft.com/office/powerpoint/2010/main" val="42510797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0"/>
            <a:ext cx="20193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0"/>
            <a:ext cx="59055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
          <p:cNvSpPr>
            <a:spLocks noGrp="1" noChangeArrowheads="1"/>
          </p:cNvSpPr>
          <p:nvPr>
            <p:ph type="dt" sz="half" idx="10"/>
          </p:nvPr>
        </p:nvSpPr>
        <p:spPr>
          <a:ln/>
        </p:spPr>
        <p:txBody>
          <a:bodyPr/>
          <a:lstStyle>
            <a:lvl1pPr>
              <a:defRPr/>
            </a:lvl1pPr>
          </a:lstStyle>
          <a:p>
            <a:pPr>
              <a:defRPr/>
            </a:pPr>
            <a:r>
              <a:rPr lang="en-US"/>
              <a:t>Month Here  |  Title Space</a:t>
            </a:r>
          </a:p>
        </p:txBody>
      </p:sp>
      <p:sp>
        <p:nvSpPr>
          <p:cNvPr id="5" name="Rectangle 11"/>
          <p:cNvSpPr>
            <a:spLocks noGrp="1" noChangeArrowheads="1"/>
          </p:cNvSpPr>
          <p:nvPr>
            <p:ph type="sldNum" sz="quarter" idx="11"/>
          </p:nvPr>
        </p:nvSpPr>
        <p:spPr>
          <a:ln/>
        </p:spPr>
        <p:txBody>
          <a:bodyPr/>
          <a:lstStyle>
            <a:lvl1pPr>
              <a:defRPr/>
            </a:lvl1pPr>
          </a:lstStyle>
          <a:p>
            <a:pPr>
              <a:defRPr/>
            </a:pPr>
            <a:fld id="{96D368E1-6EC1-451E-B1C7-E7DECD73A44F}" type="slidenum">
              <a:rPr lang="en-US"/>
              <a:pPr>
                <a:defRPr/>
              </a:pPr>
              <a:t>‹#›</a:t>
            </a:fld>
            <a:endParaRPr lang="en-US"/>
          </a:p>
        </p:txBody>
      </p:sp>
    </p:spTree>
    <p:extLst>
      <p:ext uri="{BB962C8B-B14F-4D97-AF65-F5344CB8AC3E}">
        <p14:creationId xmlns:p14="http://schemas.microsoft.com/office/powerpoint/2010/main" val="3362137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3.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image" Target="../media/image5.png"/><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4.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8.pn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image" Target="../media/image5.png"/><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2.pn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image" Target="../media/image5.png"/><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4.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5.jpe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8.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5.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9.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11.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5.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3.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1.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4.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3" name="Rectangle 12"/>
          <p:cNvSpPr/>
          <p:nvPr userDrawn="1"/>
        </p:nvSpPr>
        <p:spPr>
          <a:xfrm>
            <a:off x="0" y="1371600"/>
            <a:ext cx="9144000" cy="1905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7" name="Rectangle 11"/>
          <p:cNvSpPr>
            <a:spLocks noChangeArrowheads="1"/>
          </p:cNvSpPr>
          <p:nvPr userDrawn="1"/>
        </p:nvSpPr>
        <p:spPr bwMode="auto">
          <a:xfrm>
            <a:off x="0" y="1295400"/>
            <a:ext cx="9144000" cy="76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ea typeface="MS PGothic" pitchFamily="34" charset="-128"/>
            </a:endParaRPr>
          </a:p>
        </p:txBody>
      </p:sp>
      <p:pic>
        <p:nvPicPr>
          <p:cNvPr id="1028" name="Picture 14"/>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338513"/>
            <a:ext cx="91440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5" descr="LOGO_TRANS.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81800" y="450850"/>
            <a:ext cx="213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3"/>
          <p:cNvSpPr>
            <a:spLocks noGrp="1" noChangeArrowheads="1"/>
          </p:cNvSpPr>
          <p:nvPr>
            <p:ph type="title"/>
          </p:nvPr>
        </p:nvSpPr>
        <p:spPr bwMode="auto">
          <a:xfrm>
            <a:off x="4267200" y="1905000"/>
            <a:ext cx="3810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31" name="Rectangle 4"/>
          <p:cNvSpPr>
            <a:spLocks noGrp="1" noChangeArrowheads="1"/>
          </p:cNvSpPr>
          <p:nvPr>
            <p:ph type="body" idx="1"/>
          </p:nvPr>
        </p:nvSpPr>
        <p:spPr bwMode="auto">
          <a:xfrm>
            <a:off x="4267200" y="4114800"/>
            <a:ext cx="464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Grp="1" noChangeArrowheads="1"/>
          </p:cNvSpPr>
          <p:nvPr>
            <p:ph type="dt" sz="half" idx="2"/>
          </p:nvPr>
        </p:nvSpPr>
        <p:spPr bwMode="auto">
          <a:xfrm>
            <a:off x="152400" y="6629400"/>
            <a:ext cx="77724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b="1">
                <a:solidFill>
                  <a:schemeClr val="accent2"/>
                </a:solidFill>
                <a:latin typeface="+mn-lt"/>
                <a:ea typeface="+mn-ea"/>
                <a:cs typeface="Arial" charset="0"/>
              </a:defRPr>
            </a:lvl1pPr>
          </a:lstStyle>
          <a:p>
            <a:pPr>
              <a:defRPr/>
            </a:pPr>
            <a:r>
              <a:rPr lang="en-US"/>
              <a:t>Month Here  |  Title Space</a:t>
            </a:r>
            <a:endParaRPr lang="en-US" dirty="0"/>
          </a:p>
        </p:txBody>
      </p:sp>
      <p:sp>
        <p:nvSpPr>
          <p:cNvPr id="8201" name="Rectangle 9"/>
          <p:cNvSpPr>
            <a:spLocks noGrp="1" noChangeArrowheads="1"/>
          </p:cNvSpPr>
          <p:nvPr>
            <p:ph type="sldNum" sz="quarter" idx="4"/>
          </p:nvPr>
        </p:nvSpPr>
        <p:spPr bwMode="auto">
          <a:xfrm>
            <a:off x="8610600" y="6629400"/>
            <a:ext cx="3810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chemeClr val="accent2"/>
                </a:solidFill>
                <a:latin typeface="Palatino Linotype" pitchFamily="18" charset="0"/>
                <a:cs typeface="Arial" pitchFamily="34" charset="0"/>
              </a:defRPr>
            </a:lvl1pPr>
          </a:lstStyle>
          <a:p>
            <a:pPr>
              <a:defRPr/>
            </a:pPr>
            <a:fld id="{CBACB143-BA11-4A41-A1B9-3FC871AA88AC}" type="slidenum">
              <a:rPr lang="en-US"/>
              <a:pPr>
                <a:defRPr/>
              </a:pPr>
              <a:t>‹#›</a:t>
            </a:fld>
            <a:endParaRPr lang="en-US"/>
          </a:p>
        </p:txBody>
      </p:sp>
      <p:sp>
        <p:nvSpPr>
          <p:cNvPr id="1034" name="Line 10"/>
          <p:cNvSpPr>
            <a:spLocks noChangeShapeType="1"/>
          </p:cNvSpPr>
          <p:nvPr userDrawn="1"/>
        </p:nvSpPr>
        <p:spPr bwMode="auto">
          <a:xfrm>
            <a:off x="152400" y="6629400"/>
            <a:ext cx="88392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5" name="TextBox 1"/>
          <p:cNvSpPr txBox="1">
            <a:spLocks noChangeArrowheads="1"/>
          </p:cNvSpPr>
          <p:nvPr userDrawn="1"/>
        </p:nvSpPr>
        <p:spPr bwMode="auto">
          <a:xfrm>
            <a:off x="869950" y="6953250"/>
            <a:ext cx="184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pPr eaLnBrk="1" hangingPunct="1">
              <a:defRPr/>
            </a:pPr>
            <a:endParaRPr lang="en-US" smtClean="0"/>
          </a:p>
        </p:txBody>
      </p:sp>
    </p:spTree>
  </p:cSld>
  <p:clrMap bg1="lt1" tx1="dk1" bg2="lt2" tx2="dk2" accent1="accent1" accent2="accent2" accent3="accent3" accent4="accent4" accent5="accent5" accent6="accent6" hlink="hlink" folHlink="folHlink"/>
  <p:sldLayoutIdLst>
    <p:sldLayoutId id="2147486532" r:id="rId1"/>
    <p:sldLayoutId id="2147486533" r:id="rId2"/>
    <p:sldLayoutId id="2147486534" r:id="rId3"/>
    <p:sldLayoutId id="2147486535" r:id="rId4"/>
    <p:sldLayoutId id="2147486536" r:id="rId5"/>
    <p:sldLayoutId id="2147486537" r:id="rId6"/>
    <p:sldLayoutId id="2147486538" r:id="rId7"/>
    <p:sldLayoutId id="2147486539" r:id="rId8"/>
    <p:sldLayoutId id="2147486540" r:id="rId9"/>
    <p:sldLayoutId id="2147486541" r:id="rId10"/>
    <p:sldLayoutId id="2147486542" r:id="rId11"/>
  </p:sldLayoutIdLst>
  <p:hf hdr="0" ftr="0"/>
  <p:txStyles>
    <p:titleStyle>
      <a:lvl1pPr algn="l" rtl="0" eaLnBrk="1" fontAlgn="base" hangingPunct="1">
        <a:lnSpc>
          <a:spcPct val="80000"/>
        </a:lnSpc>
        <a:spcBef>
          <a:spcPct val="10000"/>
        </a:spcBef>
        <a:spcAft>
          <a:spcPct val="0"/>
        </a:spcAft>
        <a:defRPr sz="3000" b="1">
          <a:solidFill>
            <a:srgbClr val="000000"/>
          </a:solidFill>
          <a:latin typeface="+mj-lt"/>
          <a:ea typeface="MS PGothic" pitchFamily="34" charset="-128"/>
          <a:cs typeface="ＭＳ Ｐゴシック" pitchFamily="34" charset="-128"/>
        </a:defRPr>
      </a:lvl1pPr>
      <a:lvl2pPr algn="l" rtl="0" eaLnBrk="1" fontAlgn="base" hangingPunct="1">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2pPr>
      <a:lvl3pPr algn="l" rtl="0" eaLnBrk="1" fontAlgn="base" hangingPunct="1">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3pPr>
      <a:lvl4pPr algn="l" rtl="0" eaLnBrk="1" fontAlgn="base" hangingPunct="1">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4pPr>
      <a:lvl5pPr algn="l" rtl="0" eaLnBrk="1" fontAlgn="base" hangingPunct="1">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5pPr>
      <a:lvl6pPr marL="457200" algn="l" rtl="0" eaLnBrk="1" fontAlgn="base" hangingPunct="1">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6pPr>
      <a:lvl7pPr marL="914400" algn="l" rtl="0" eaLnBrk="1" fontAlgn="base" hangingPunct="1">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7pPr>
      <a:lvl8pPr marL="1371600" algn="l" rtl="0" eaLnBrk="1" fontAlgn="base" hangingPunct="1">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8pPr>
      <a:lvl9pPr marL="1828800" algn="l" rtl="0" eaLnBrk="1" fontAlgn="base" hangingPunct="1">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9pPr>
    </p:titleStyle>
    <p:bodyStyle>
      <a:lvl1pPr marL="342900" indent="-342900" algn="l" rtl="0" eaLnBrk="1" fontAlgn="base" hangingPunct="1">
        <a:lnSpc>
          <a:spcPct val="125000"/>
        </a:lnSpc>
        <a:spcBef>
          <a:spcPct val="30000"/>
        </a:spcBef>
        <a:spcAft>
          <a:spcPct val="0"/>
        </a:spcAft>
        <a:defRPr sz="2400">
          <a:solidFill>
            <a:schemeClr val="tx1"/>
          </a:solidFill>
          <a:latin typeface="+mn-lt"/>
          <a:ea typeface="MS PGothic" pitchFamily="34" charset="-128"/>
          <a:cs typeface="ＭＳ Ｐゴシック" pitchFamily="34" charset="-128"/>
        </a:defRPr>
      </a:lvl1pPr>
      <a:lvl2pPr marL="461963" indent="-277813" algn="l" rtl="0" eaLnBrk="1" fontAlgn="base" hangingPunct="1">
        <a:spcBef>
          <a:spcPct val="35000"/>
        </a:spcBef>
        <a:spcAft>
          <a:spcPct val="0"/>
        </a:spcAft>
        <a:buClr>
          <a:schemeClr val="tx1"/>
        </a:buClr>
        <a:buSzPct val="85000"/>
        <a:buFont typeface="Wingdings 2" pitchFamily="18" charset="2"/>
        <a:buChar char="¡"/>
        <a:defRPr sz="2200">
          <a:solidFill>
            <a:schemeClr val="tx1"/>
          </a:solidFill>
          <a:latin typeface="Arial Narrow" pitchFamily="34" charset="0"/>
          <a:ea typeface="MS PGothic" pitchFamily="34" charset="-128"/>
          <a:cs typeface="ＭＳ Ｐゴシック" pitchFamily="34" charset="-128"/>
        </a:defRPr>
      </a:lvl2pPr>
      <a:lvl3pPr marL="747713" indent="-171450" algn="l" rtl="0" eaLnBrk="1" fontAlgn="base" hangingPunct="1">
        <a:lnSpc>
          <a:spcPct val="95000"/>
        </a:lnSpc>
        <a:spcBef>
          <a:spcPct val="25000"/>
        </a:spcBef>
        <a:spcAft>
          <a:spcPct val="0"/>
        </a:spcAft>
        <a:buClr>
          <a:schemeClr val="accent2"/>
        </a:buClr>
        <a:buSzPct val="80000"/>
        <a:buFont typeface="Wingdings 3" pitchFamily="18" charset="2"/>
        <a:buChar char="}"/>
        <a:defRPr sz="2000">
          <a:solidFill>
            <a:schemeClr val="accent2"/>
          </a:solidFill>
          <a:latin typeface="Arial" charset="0"/>
          <a:ea typeface="MS PGothic" pitchFamily="34" charset="-128"/>
          <a:cs typeface="ＭＳ Ｐゴシック" pitchFamily="34" charset="-128"/>
        </a:defRPr>
      </a:lvl3pPr>
      <a:lvl4pPr marL="1085850" indent="-223838" algn="l" rtl="0" eaLnBrk="1" fontAlgn="base" hangingPunct="1">
        <a:lnSpc>
          <a:spcPct val="95000"/>
        </a:lnSpc>
        <a:spcBef>
          <a:spcPct val="25000"/>
        </a:spcBef>
        <a:spcAft>
          <a:spcPct val="0"/>
        </a:spcAft>
        <a:buClr>
          <a:schemeClr val="accent2"/>
        </a:buClr>
        <a:buSzPct val="85000"/>
        <a:buFont typeface="Arial" pitchFamily="34" charset="0"/>
        <a:buChar char="–"/>
        <a:defRPr>
          <a:solidFill>
            <a:schemeClr val="accent2"/>
          </a:solidFill>
          <a:latin typeface="Arial" charset="0"/>
          <a:ea typeface="MS PGothic" pitchFamily="34" charset="-128"/>
          <a:cs typeface="ＭＳ Ｐゴシック" pitchFamily="34" charset="-128"/>
        </a:defRPr>
      </a:lvl4pPr>
      <a:lvl5pPr marL="1371600" indent="-171450" algn="l" rtl="0" eaLnBrk="1" fontAlgn="base" hangingPunct="1">
        <a:lnSpc>
          <a:spcPct val="95000"/>
        </a:lnSpc>
        <a:spcBef>
          <a:spcPct val="25000"/>
        </a:spcBef>
        <a:spcAft>
          <a:spcPct val="0"/>
        </a:spcAft>
        <a:buFont typeface="Wingdings" pitchFamily="2" charset="2"/>
        <a:buChar char=""/>
        <a:defRPr>
          <a:solidFill>
            <a:schemeClr val="accent2"/>
          </a:solidFill>
          <a:latin typeface="Arial" charset="0"/>
          <a:ea typeface="MS PGothic" pitchFamily="34" charset="-128"/>
          <a:cs typeface="ＭＳ Ｐゴシック" pitchFamily="34" charset="-128"/>
        </a:defRPr>
      </a:lvl5pPr>
      <a:lvl6pPr marL="1828800" indent="-171450" algn="l" rtl="0" eaLnBrk="1" fontAlgn="base" hangingPunct="1">
        <a:lnSpc>
          <a:spcPct val="95000"/>
        </a:lnSpc>
        <a:spcBef>
          <a:spcPct val="25000"/>
        </a:spcBef>
        <a:spcAft>
          <a:spcPct val="0"/>
        </a:spcAft>
        <a:buFont typeface="Wingdings" pitchFamily="2" charset="2"/>
        <a:buChar char=""/>
        <a:defRPr>
          <a:solidFill>
            <a:schemeClr val="accent2"/>
          </a:solidFill>
          <a:latin typeface="Arial" charset="0"/>
          <a:ea typeface="+mn-ea"/>
        </a:defRPr>
      </a:lvl6pPr>
      <a:lvl7pPr marL="2286000" indent="-171450" algn="l" rtl="0" eaLnBrk="1" fontAlgn="base" hangingPunct="1">
        <a:lnSpc>
          <a:spcPct val="95000"/>
        </a:lnSpc>
        <a:spcBef>
          <a:spcPct val="25000"/>
        </a:spcBef>
        <a:spcAft>
          <a:spcPct val="0"/>
        </a:spcAft>
        <a:buFont typeface="Wingdings" pitchFamily="2" charset="2"/>
        <a:buChar char=""/>
        <a:defRPr>
          <a:solidFill>
            <a:schemeClr val="accent2"/>
          </a:solidFill>
          <a:latin typeface="Arial" charset="0"/>
          <a:ea typeface="+mn-ea"/>
        </a:defRPr>
      </a:lvl7pPr>
      <a:lvl8pPr marL="2743200" indent="-171450" algn="l" rtl="0" eaLnBrk="1" fontAlgn="base" hangingPunct="1">
        <a:lnSpc>
          <a:spcPct val="95000"/>
        </a:lnSpc>
        <a:spcBef>
          <a:spcPct val="25000"/>
        </a:spcBef>
        <a:spcAft>
          <a:spcPct val="0"/>
        </a:spcAft>
        <a:buFont typeface="Wingdings" pitchFamily="2" charset="2"/>
        <a:buChar char=""/>
        <a:defRPr>
          <a:solidFill>
            <a:schemeClr val="accent2"/>
          </a:solidFill>
          <a:latin typeface="Arial" charset="0"/>
          <a:ea typeface="+mn-ea"/>
        </a:defRPr>
      </a:lvl8pPr>
      <a:lvl9pPr marL="3200400" indent="-171450" algn="l" rtl="0" eaLnBrk="1" fontAlgn="base" hangingPunct="1">
        <a:lnSpc>
          <a:spcPct val="95000"/>
        </a:lnSpc>
        <a:spcBef>
          <a:spcPct val="25000"/>
        </a:spcBef>
        <a:spcAft>
          <a:spcPct val="0"/>
        </a:spcAft>
        <a:buFont typeface="Wingdings" pitchFamily="2" charset="2"/>
        <a:buChar char=""/>
        <a:defRPr>
          <a:solidFill>
            <a:schemeClr val="accent2"/>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Rectangle 1"/>
          <p:cNvSpPr/>
          <p:nvPr userDrawn="1"/>
        </p:nvSpPr>
        <p:spPr>
          <a:xfrm>
            <a:off x="0" y="1371600"/>
            <a:ext cx="9144000" cy="19050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0243" name="Rectangle 3"/>
          <p:cNvSpPr>
            <a:spLocks noGrp="1" noChangeArrowheads="1"/>
          </p:cNvSpPr>
          <p:nvPr>
            <p:ph type="title"/>
          </p:nvPr>
        </p:nvSpPr>
        <p:spPr bwMode="auto">
          <a:xfrm>
            <a:off x="4267200" y="1905000"/>
            <a:ext cx="3810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44" name="Rectangle 4"/>
          <p:cNvSpPr>
            <a:spLocks noGrp="1" noChangeArrowheads="1"/>
          </p:cNvSpPr>
          <p:nvPr>
            <p:ph type="body" idx="1"/>
          </p:nvPr>
        </p:nvSpPr>
        <p:spPr bwMode="auto">
          <a:xfrm>
            <a:off x="4267200" y="4114800"/>
            <a:ext cx="4648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200" name="Rectangle 8"/>
          <p:cNvSpPr>
            <a:spLocks noGrp="1" noChangeArrowheads="1"/>
          </p:cNvSpPr>
          <p:nvPr>
            <p:ph type="dt" sz="half" idx="2"/>
          </p:nvPr>
        </p:nvSpPr>
        <p:spPr bwMode="auto">
          <a:xfrm>
            <a:off x="152400" y="6629400"/>
            <a:ext cx="77724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b="1">
                <a:solidFill>
                  <a:srgbClr val="655547"/>
                </a:solidFill>
                <a:latin typeface="+mn-lt"/>
                <a:ea typeface="+mn-ea"/>
                <a:cs typeface="Arial" charset="0"/>
              </a:defRPr>
            </a:lvl1pPr>
          </a:lstStyle>
          <a:p>
            <a:pPr>
              <a:defRPr/>
            </a:pPr>
            <a:r>
              <a:rPr lang="en-US"/>
              <a:t>Month Here  |  Title Space</a:t>
            </a:r>
            <a:endParaRPr lang="en-US" dirty="0"/>
          </a:p>
        </p:txBody>
      </p:sp>
      <p:sp>
        <p:nvSpPr>
          <p:cNvPr id="8201" name="Rectangle 9"/>
          <p:cNvSpPr>
            <a:spLocks noGrp="1" noChangeArrowheads="1"/>
          </p:cNvSpPr>
          <p:nvPr>
            <p:ph type="sldNum" sz="quarter" idx="4"/>
          </p:nvPr>
        </p:nvSpPr>
        <p:spPr bwMode="auto">
          <a:xfrm>
            <a:off x="8610600" y="6629400"/>
            <a:ext cx="3810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rgbClr val="655547"/>
                </a:solidFill>
                <a:latin typeface="Palatino Linotype" pitchFamily="18" charset="0"/>
                <a:cs typeface="Arial" pitchFamily="34" charset="0"/>
              </a:defRPr>
            </a:lvl1pPr>
          </a:lstStyle>
          <a:p>
            <a:pPr>
              <a:defRPr/>
            </a:pPr>
            <a:fld id="{8952FD35-F2B1-47BA-8D61-89A414C8D08A}" type="slidenum">
              <a:rPr lang="en-US"/>
              <a:pPr>
                <a:defRPr/>
              </a:pPr>
              <a:t>‹#›</a:t>
            </a:fld>
            <a:endParaRPr lang="en-US"/>
          </a:p>
        </p:txBody>
      </p:sp>
      <p:sp>
        <p:nvSpPr>
          <p:cNvPr id="10247" name="Rectangle 11"/>
          <p:cNvSpPr>
            <a:spLocks noChangeArrowheads="1"/>
          </p:cNvSpPr>
          <p:nvPr userDrawn="1"/>
        </p:nvSpPr>
        <p:spPr bwMode="auto">
          <a:xfrm>
            <a:off x="0" y="1295400"/>
            <a:ext cx="9144000" cy="76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ea typeface="MS PGothic" pitchFamily="34" charset="-128"/>
            </a:endParaRPr>
          </a:p>
        </p:txBody>
      </p:sp>
      <p:pic>
        <p:nvPicPr>
          <p:cNvPr id="10248" name="Picture 9"/>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3338513"/>
            <a:ext cx="91440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5" descr="LOGO_TRANS.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81800" y="450850"/>
            <a:ext cx="213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31" r:id="rId1"/>
    <p:sldLayoutId id="2147486632" r:id="rId2"/>
    <p:sldLayoutId id="2147486633" r:id="rId3"/>
    <p:sldLayoutId id="2147486634" r:id="rId4"/>
    <p:sldLayoutId id="2147486635" r:id="rId5"/>
    <p:sldLayoutId id="2147486636" r:id="rId6"/>
    <p:sldLayoutId id="2147486637" r:id="rId7"/>
    <p:sldLayoutId id="2147486638" r:id="rId8"/>
    <p:sldLayoutId id="2147486639" r:id="rId9"/>
    <p:sldLayoutId id="2147486640" r:id="rId10"/>
    <p:sldLayoutId id="2147486641" r:id="rId11"/>
  </p:sldLayoutIdLst>
  <p:hf hdr="0" ftr="0"/>
  <p:txStyles>
    <p:titleStyle>
      <a:lvl1pPr algn="l" rtl="0" eaLnBrk="0" fontAlgn="base" hangingPunct="0">
        <a:lnSpc>
          <a:spcPct val="80000"/>
        </a:lnSpc>
        <a:spcBef>
          <a:spcPct val="10000"/>
        </a:spcBef>
        <a:spcAft>
          <a:spcPct val="0"/>
        </a:spcAft>
        <a:defRPr sz="3000" b="1">
          <a:solidFill>
            <a:srgbClr val="0C0906"/>
          </a:solidFill>
          <a:latin typeface="+mj-lt"/>
          <a:ea typeface="MS PGothic" pitchFamily="34" charset="-128"/>
          <a:cs typeface="ＭＳ Ｐゴシック" pitchFamily="34" charset="-128"/>
        </a:defRPr>
      </a:lvl1pPr>
      <a:lvl2pPr algn="l" rtl="0" eaLnBrk="0" fontAlgn="base" hangingPunct="0">
        <a:lnSpc>
          <a:spcPct val="80000"/>
        </a:lnSpc>
        <a:spcBef>
          <a:spcPct val="10000"/>
        </a:spcBef>
        <a:spcAft>
          <a:spcPct val="0"/>
        </a:spcAft>
        <a:defRPr sz="3000" b="1">
          <a:solidFill>
            <a:srgbClr val="0C0906"/>
          </a:solidFill>
          <a:latin typeface="Palatino Linotype" pitchFamily="18" charset="0"/>
          <a:ea typeface="MS PGothic" pitchFamily="34" charset="-128"/>
          <a:cs typeface="ＭＳ Ｐゴシック" pitchFamily="34" charset="-128"/>
        </a:defRPr>
      </a:lvl2pPr>
      <a:lvl3pPr algn="l" rtl="0" eaLnBrk="0" fontAlgn="base" hangingPunct="0">
        <a:lnSpc>
          <a:spcPct val="80000"/>
        </a:lnSpc>
        <a:spcBef>
          <a:spcPct val="10000"/>
        </a:spcBef>
        <a:spcAft>
          <a:spcPct val="0"/>
        </a:spcAft>
        <a:defRPr sz="3000" b="1">
          <a:solidFill>
            <a:srgbClr val="0C0906"/>
          </a:solidFill>
          <a:latin typeface="Palatino Linotype" pitchFamily="18" charset="0"/>
          <a:ea typeface="MS PGothic" pitchFamily="34" charset="-128"/>
          <a:cs typeface="ＭＳ Ｐゴシック" pitchFamily="34" charset="-128"/>
        </a:defRPr>
      </a:lvl3pPr>
      <a:lvl4pPr algn="l" rtl="0" eaLnBrk="0" fontAlgn="base" hangingPunct="0">
        <a:lnSpc>
          <a:spcPct val="80000"/>
        </a:lnSpc>
        <a:spcBef>
          <a:spcPct val="10000"/>
        </a:spcBef>
        <a:spcAft>
          <a:spcPct val="0"/>
        </a:spcAft>
        <a:defRPr sz="3000" b="1">
          <a:solidFill>
            <a:srgbClr val="0C0906"/>
          </a:solidFill>
          <a:latin typeface="Palatino Linotype" pitchFamily="18" charset="0"/>
          <a:ea typeface="MS PGothic" pitchFamily="34" charset="-128"/>
          <a:cs typeface="ＭＳ Ｐゴシック" pitchFamily="34" charset="-128"/>
        </a:defRPr>
      </a:lvl4pPr>
      <a:lvl5pPr algn="l" rtl="0" eaLnBrk="0" fontAlgn="base" hangingPunct="0">
        <a:lnSpc>
          <a:spcPct val="80000"/>
        </a:lnSpc>
        <a:spcBef>
          <a:spcPct val="10000"/>
        </a:spcBef>
        <a:spcAft>
          <a:spcPct val="0"/>
        </a:spcAft>
        <a:defRPr sz="3000" b="1">
          <a:solidFill>
            <a:srgbClr val="0C0906"/>
          </a:solidFill>
          <a:latin typeface="Palatino Linotype" pitchFamily="18" charset="0"/>
          <a:ea typeface="MS PGothic" pitchFamily="34" charset="-128"/>
          <a:cs typeface="ＭＳ Ｐゴシック" pitchFamily="34" charset="-128"/>
        </a:defRPr>
      </a:lvl5pPr>
      <a:lvl6pPr marL="4572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6pPr>
      <a:lvl7pPr marL="9144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7pPr>
      <a:lvl8pPr marL="13716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8pPr>
      <a:lvl9pPr marL="18288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9pPr>
    </p:titleStyle>
    <p:bodyStyle>
      <a:lvl1pPr marL="342900" indent="-342900" algn="l" rtl="0" eaLnBrk="0" fontAlgn="base" hangingPunct="0">
        <a:lnSpc>
          <a:spcPct val="125000"/>
        </a:lnSpc>
        <a:spcBef>
          <a:spcPct val="30000"/>
        </a:spcBef>
        <a:spcAft>
          <a:spcPct val="0"/>
        </a:spcAft>
        <a:defRPr sz="2400">
          <a:solidFill>
            <a:schemeClr val="tx1"/>
          </a:solidFill>
          <a:latin typeface="+mn-lt"/>
          <a:ea typeface="MS PGothic" pitchFamily="34" charset="-128"/>
          <a:cs typeface="ＭＳ Ｐゴシック" pitchFamily="34" charset="-128"/>
        </a:defRPr>
      </a:lvl1pPr>
      <a:lvl2pPr marL="461963" indent="-277813" algn="l" rtl="0" eaLnBrk="0" fontAlgn="base" hangingPunct="0">
        <a:spcBef>
          <a:spcPct val="35000"/>
        </a:spcBef>
        <a:spcAft>
          <a:spcPct val="0"/>
        </a:spcAft>
        <a:buClr>
          <a:schemeClr val="tx1"/>
        </a:buClr>
        <a:buSzPct val="85000"/>
        <a:buFont typeface="Wingdings 2" pitchFamily="18" charset="2"/>
        <a:buChar char="¡"/>
        <a:defRPr sz="2200">
          <a:solidFill>
            <a:schemeClr val="tx1"/>
          </a:solidFill>
          <a:latin typeface="Arial Narrow" pitchFamily="34" charset="0"/>
          <a:ea typeface="MS PGothic" pitchFamily="34" charset="-128"/>
          <a:cs typeface="ＭＳ Ｐゴシック" pitchFamily="34" charset="-128"/>
        </a:defRPr>
      </a:lvl2pPr>
      <a:lvl3pPr marL="747713" indent="-171450" algn="l" rtl="0" eaLnBrk="0" fontAlgn="base" hangingPunct="0">
        <a:lnSpc>
          <a:spcPct val="95000"/>
        </a:lnSpc>
        <a:spcBef>
          <a:spcPct val="25000"/>
        </a:spcBef>
        <a:spcAft>
          <a:spcPct val="0"/>
        </a:spcAft>
        <a:buClr>
          <a:schemeClr val="accent2"/>
        </a:buClr>
        <a:buSzPct val="80000"/>
        <a:buFont typeface="Wingdings 3" pitchFamily="18" charset="2"/>
        <a:buChar char="}"/>
        <a:defRPr sz="2000">
          <a:solidFill>
            <a:schemeClr val="accent2"/>
          </a:solidFill>
          <a:latin typeface="Arial" charset="0"/>
          <a:ea typeface="MS PGothic" pitchFamily="34" charset="-128"/>
          <a:cs typeface="ＭＳ Ｐゴシック" pitchFamily="34" charset="-128"/>
        </a:defRPr>
      </a:lvl3pPr>
      <a:lvl4pPr marL="1085850" indent="-223838" algn="l" rtl="0" eaLnBrk="0" fontAlgn="base" hangingPunct="0">
        <a:lnSpc>
          <a:spcPct val="95000"/>
        </a:lnSpc>
        <a:spcBef>
          <a:spcPct val="25000"/>
        </a:spcBef>
        <a:spcAft>
          <a:spcPct val="0"/>
        </a:spcAft>
        <a:buClr>
          <a:schemeClr val="accent2"/>
        </a:buClr>
        <a:buSzPct val="85000"/>
        <a:buFont typeface="Arial" pitchFamily="34" charset="0"/>
        <a:buChar char="–"/>
        <a:defRPr>
          <a:solidFill>
            <a:schemeClr val="accent2"/>
          </a:solidFill>
          <a:latin typeface="Arial" charset="0"/>
          <a:ea typeface="MS PGothic" pitchFamily="34" charset="-128"/>
          <a:cs typeface="ＭＳ Ｐゴシック" pitchFamily="34" charset="-128"/>
        </a:defRPr>
      </a:lvl4pPr>
      <a:lvl5pPr marL="1371600" indent="-171450" algn="l" rtl="0" eaLnBrk="0" fontAlgn="base" hangingPunct="0">
        <a:lnSpc>
          <a:spcPct val="95000"/>
        </a:lnSpc>
        <a:spcBef>
          <a:spcPct val="25000"/>
        </a:spcBef>
        <a:spcAft>
          <a:spcPct val="0"/>
        </a:spcAft>
        <a:buFont typeface="Wingdings" pitchFamily="2" charset="2"/>
        <a:buChar char=""/>
        <a:defRPr>
          <a:solidFill>
            <a:schemeClr val="accent2"/>
          </a:solidFill>
          <a:latin typeface="Arial" charset="0"/>
          <a:ea typeface="MS PGothic" pitchFamily="34" charset="-128"/>
          <a:cs typeface="ＭＳ Ｐゴシック" pitchFamily="34" charset="-128"/>
        </a:defRPr>
      </a:lvl5pPr>
      <a:lvl6pPr marL="1828800" indent="-171450" algn="l" rtl="0" fontAlgn="base">
        <a:lnSpc>
          <a:spcPct val="95000"/>
        </a:lnSpc>
        <a:spcBef>
          <a:spcPct val="25000"/>
        </a:spcBef>
        <a:spcAft>
          <a:spcPct val="0"/>
        </a:spcAft>
        <a:buFont typeface="Wingdings" pitchFamily="2" charset="2"/>
        <a:buChar char=""/>
        <a:defRPr>
          <a:solidFill>
            <a:schemeClr val="accent2"/>
          </a:solidFill>
          <a:latin typeface="Arial" charset="0"/>
          <a:ea typeface="+mn-ea"/>
        </a:defRPr>
      </a:lvl6pPr>
      <a:lvl7pPr marL="2286000" indent="-171450" algn="l" rtl="0" fontAlgn="base">
        <a:lnSpc>
          <a:spcPct val="95000"/>
        </a:lnSpc>
        <a:spcBef>
          <a:spcPct val="25000"/>
        </a:spcBef>
        <a:spcAft>
          <a:spcPct val="0"/>
        </a:spcAft>
        <a:buFont typeface="Wingdings" pitchFamily="2" charset="2"/>
        <a:buChar char=""/>
        <a:defRPr>
          <a:solidFill>
            <a:schemeClr val="accent2"/>
          </a:solidFill>
          <a:latin typeface="Arial" charset="0"/>
          <a:ea typeface="+mn-ea"/>
        </a:defRPr>
      </a:lvl7pPr>
      <a:lvl8pPr marL="2743200" indent="-171450" algn="l" rtl="0" fontAlgn="base">
        <a:lnSpc>
          <a:spcPct val="95000"/>
        </a:lnSpc>
        <a:spcBef>
          <a:spcPct val="25000"/>
        </a:spcBef>
        <a:spcAft>
          <a:spcPct val="0"/>
        </a:spcAft>
        <a:buFont typeface="Wingdings" pitchFamily="2" charset="2"/>
        <a:buChar char=""/>
        <a:defRPr>
          <a:solidFill>
            <a:schemeClr val="accent2"/>
          </a:solidFill>
          <a:latin typeface="Arial" charset="0"/>
          <a:ea typeface="+mn-ea"/>
        </a:defRPr>
      </a:lvl8pPr>
      <a:lvl9pPr marL="3200400" indent="-171450" algn="l" rtl="0" fontAlgn="base">
        <a:lnSpc>
          <a:spcPct val="95000"/>
        </a:lnSpc>
        <a:spcBef>
          <a:spcPct val="25000"/>
        </a:spcBef>
        <a:spcAft>
          <a:spcPct val="0"/>
        </a:spcAft>
        <a:buFont typeface="Wingdings" pitchFamily="2" charset="2"/>
        <a:buChar char=""/>
        <a:defRPr>
          <a:solidFill>
            <a:schemeClr val="accent2"/>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9" descr="872_miles_title_slide_rain_cov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286125" y="-1588"/>
            <a:ext cx="585787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title"/>
          </p:nvPr>
        </p:nvSpPr>
        <p:spPr bwMode="auto">
          <a:xfrm>
            <a:off x="228600" y="18288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sldNum" sz="quarter" idx="4"/>
          </p:nvPr>
        </p:nvSpPr>
        <p:spPr bwMode="auto">
          <a:xfrm>
            <a:off x="8763000" y="6629400"/>
            <a:ext cx="2286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rgbClr val="B6A9A0"/>
                </a:solidFill>
                <a:latin typeface="Book Antiqua" pitchFamily="18" charset="0"/>
                <a:cs typeface="Arial" pitchFamily="34" charset="0"/>
              </a:defRPr>
            </a:lvl1pPr>
          </a:lstStyle>
          <a:p>
            <a:pPr>
              <a:defRPr/>
            </a:pPr>
            <a:fld id="{DDB13D76-4F85-4531-8AAC-4360398D8F2C}" type="slidenum">
              <a:rPr lang="en-US"/>
              <a:pPr>
                <a:defRPr/>
              </a:pPr>
              <a:t>‹#›</a:t>
            </a:fld>
            <a:endParaRPr lang="en-US"/>
          </a:p>
        </p:txBody>
      </p:sp>
      <p:sp>
        <p:nvSpPr>
          <p:cNvPr id="11269" name="Line 5"/>
          <p:cNvSpPr>
            <a:spLocks noChangeShapeType="1"/>
          </p:cNvSpPr>
          <p:nvPr/>
        </p:nvSpPr>
        <p:spPr bwMode="auto">
          <a:xfrm>
            <a:off x="3429000" y="6629400"/>
            <a:ext cx="55626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Rectangle 6"/>
          <p:cNvSpPr>
            <a:spLocks noGrp="1" noChangeArrowheads="1"/>
          </p:cNvSpPr>
          <p:nvPr>
            <p:ph type="dt" sz="half" idx="2"/>
          </p:nvPr>
        </p:nvSpPr>
        <p:spPr bwMode="auto">
          <a:xfrm>
            <a:off x="3429000" y="6629400"/>
            <a:ext cx="52578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a:solidFill>
                  <a:srgbClr val="B6A9A0"/>
                </a:solidFill>
                <a:latin typeface="+mj-lt"/>
                <a:ea typeface="+mn-ea"/>
                <a:cs typeface="Arial" charset="0"/>
              </a:defRPr>
            </a:lvl1pPr>
          </a:lstStyle>
          <a:p>
            <a:pPr>
              <a:defRPr/>
            </a:pPr>
            <a:r>
              <a:rPr lang="en-US"/>
              <a:t>Month Here  |  Title Space</a:t>
            </a:r>
          </a:p>
        </p:txBody>
      </p:sp>
      <p:pic>
        <p:nvPicPr>
          <p:cNvPr id="11271" name="Picture 7" descr="872_miles_title_black_strip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32781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descr="872_miles_title_tex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438650" y="4816475"/>
            <a:ext cx="1666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42" r:id="rId1"/>
    <p:sldLayoutId id="2147486643" r:id="rId2"/>
    <p:sldLayoutId id="2147486644" r:id="rId3"/>
    <p:sldLayoutId id="2147486645" r:id="rId4"/>
    <p:sldLayoutId id="2147486646" r:id="rId5"/>
    <p:sldLayoutId id="2147486647" r:id="rId6"/>
    <p:sldLayoutId id="2147486648" r:id="rId7"/>
    <p:sldLayoutId id="2147486649" r:id="rId8"/>
    <p:sldLayoutId id="2147486650" r:id="rId9"/>
    <p:sldLayoutId id="2147486651" r:id="rId10"/>
    <p:sldLayoutId id="2147486652" r:id="rId11"/>
  </p:sldLayoutIdLst>
  <p:hf hdr="0" ftr="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34" charset="-128"/>
        </a:defRPr>
      </a:lvl1pPr>
      <a:lvl2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2pPr>
      <a:lvl3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3pPr>
      <a:lvl4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4pPr>
      <a:lvl5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5pPr>
      <a:lvl6pPr marL="457200" algn="l" rtl="0" fontAlgn="base">
        <a:spcBef>
          <a:spcPct val="0"/>
        </a:spcBef>
        <a:spcAft>
          <a:spcPct val="0"/>
        </a:spcAft>
        <a:defRPr sz="2800" b="1">
          <a:solidFill>
            <a:schemeClr val="tx2"/>
          </a:solidFill>
          <a:latin typeface="Palatino Linotype" pitchFamily="18" charset="0"/>
          <a:ea typeface="ＭＳ Ｐゴシック" pitchFamily="34" charset="-128"/>
        </a:defRPr>
      </a:lvl6pPr>
      <a:lvl7pPr marL="914400" algn="l" rtl="0" fontAlgn="base">
        <a:spcBef>
          <a:spcPct val="0"/>
        </a:spcBef>
        <a:spcAft>
          <a:spcPct val="0"/>
        </a:spcAft>
        <a:defRPr sz="2800" b="1">
          <a:solidFill>
            <a:schemeClr val="tx2"/>
          </a:solidFill>
          <a:latin typeface="Palatino Linotype" pitchFamily="18" charset="0"/>
          <a:ea typeface="ＭＳ Ｐゴシック" pitchFamily="34" charset="-128"/>
        </a:defRPr>
      </a:lvl7pPr>
      <a:lvl8pPr marL="1371600" algn="l" rtl="0" fontAlgn="base">
        <a:spcBef>
          <a:spcPct val="0"/>
        </a:spcBef>
        <a:spcAft>
          <a:spcPct val="0"/>
        </a:spcAft>
        <a:defRPr sz="2800" b="1">
          <a:solidFill>
            <a:schemeClr val="tx2"/>
          </a:solidFill>
          <a:latin typeface="Palatino Linotype" pitchFamily="18" charset="0"/>
          <a:ea typeface="ＭＳ Ｐゴシック" pitchFamily="34" charset="-128"/>
        </a:defRPr>
      </a:lvl8pPr>
      <a:lvl9pPr marL="1828800" algn="l" rtl="0" fontAlgn="base">
        <a:spcBef>
          <a:spcPct val="0"/>
        </a:spcBef>
        <a:spcAft>
          <a:spcPct val="0"/>
        </a:spcAft>
        <a:defRPr sz="2800" b="1">
          <a:solidFill>
            <a:schemeClr val="tx2"/>
          </a:solidFill>
          <a:latin typeface="Palatino Linotype" pitchFamily="18" charset="0"/>
          <a:ea typeface="ＭＳ Ｐゴシック" pitchFamily="34" charset="-128"/>
        </a:defRPr>
      </a:lvl9pPr>
    </p:titleStyle>
    <p:bodyStyle>
      <a:lvl1pPr marL="342900" indent="-342900" algn="l" rtl="0" eaLnBrk="0" fontAlgn="base" hangingPunct="0">
        <a:lnSpc>
          <a:spcPct val="140000"/>
        </a:lnSpc>
        <a:spcBef>
          <a:spcPct val="30000"/>
        </a:spcBef>
        <a:spcAft>
          <a:spcPct val="0"/>
        </a:spcAft>
        <a:defRPr sz="2000" b="1">
          <a:solidFill>
            <a:schemeClr val="tx1"/>
          </a:solidFill>
          <a:latin typeface="+mn-lt"/>
          <a:ea typeface="MS PGothic" pitchFamily="34" charset="-128"/>
          <a:cs typeface="ＭＳ Ｐゴシック" pitchFamily="34" charset="-128"/>
        </a:defRPr>
      </a:lvl1pPr>
      <a:lvl2pPr marL="285750" indent="-171450" algn="l" rtl="0" eaLnBrk="0" fontAlgn="base" hangingPunct="0">
        <a:lnSpc>
          <a:spcPct val="120000"/>
        </a:lnSpc>
        <a:spcBef>
          <a:spcPct val="30000"/>
        </a:spcBef>
        <a:spcAft>
          <a:spcPct val="0"/>
        </a:spcAft>
        <a:buFont typeface="Arial" pitchFamily="34" charset="0"/>
        <a:buChar char="•"/>
        <a:defRPr>
          <a:solidFill>
            <a:schemeClr val="tx1"/>
          </a:solidFill>
          <a:latin typeface="+mn-lt"/>
          <a:ea typeface="MS PGothic" pitchFamily="34" charset="-128"/>
          <a:cs typeface="ＭＳ Ｐゴシック" pitchFamily="34" charset="-128"/>
        </a:defRPr>
      </a:lvl2pPr>
      <a:lvl3pPr marL="685800" indent="-285750" algn="l" rtl="0" eaLnBrk="0" fontAlgn="base" hangingPunct="0">
        <a:lnSpc>
          <a:spcPct val="120000"/>
        </a:lnSpc>
        <a:spcBef>
          <a:spcPct val="20000"/>
        </a:spcBef>
        <a:spcAft>
          <a:spcPct val="0"/>
        </a:spcAft>
        <a:buFont typeface="Wingdings 3" pitchFamily="18" charset="2"/>
        <a:buChar char=""/>
        <a:defRPr sz="1600">
          <a:solidFill>
            <a:schemeClr val="tx1"/>
          </a:solidFill>
          <a:latin typeface="+mn-lt"/>
          <a:ea typeface="MS PGothic" pitchFamily="34" charset="-128"/>
          <a:cs typeface="ＭＳ Ｐゴシック" pitchFamily="34" charset="-128"/>
        </a:defRPr>
      </a:lvl3pPr>
      <a:lvl4pPr marL="1028700" indent="-171450" algn="l" rtl="0" eaLnBrk="0" fontAlgn="base" hangingPunct="0">
        <a:lnSpc>
          <a:spcPct val="120000"/>
        </a:lnSpc>
        <a:spcBef>
          <a:spcPct val="20000"/>
        </a:spcBef>
        <a:spcAft>
          <a:spcPct val="0"/>
        </a:spcAft>
        <a:buChar char="–"/>
        <a:defRPr sz="1400">
          <a:solidFill>
            <a:schemeClr val="tx1"/>
          </a:solidFill>
          <a:latin typeface="+mn-lt"/>
          <a:ea typeface="MS PGothic" pitchFamily="34" charset="-128"/>
          <a:cs typeface="ＭＳ Ｐゴシック" pitchFamily="34" charset="-128"/>
        </a:defRPr>
      </a:lvl4pPr>
      <a:lvl5pPr marL="1371600" indent="-228600" algn="l" rtl="0" eaLnBrk="0" fontAlgn="base" hangingPunct="0">
        <a:lnSpc>
          <a:spcPct val="120000"/>
        </a:lnSpc>
        <a:spcBef>
          <a:spcPct val="20000"/>
        </a:spcBef>
        <a:spcAft>
          <a:spcPct val="0"/>
        </a:spcAft>
        <a:buChar char="»"/>
        <a:defRPr sz="1400">
          <a:solidFill>
            <a:schemeClr val="tx1"/>
          </a:solidFill>
          <a:latin typeface="+mn-lt"/>
          <a:ea typeface="MS PGothic" pitchFamily="34" charset="-128"/>
          <a:cs typeface="ＭＳ Ｐゴシック" pitchFamily="34" charset="-128"/>
        </a:defRPr>
      </a:lvl5pPr>
      <a:lvl6pPr marL="1828800" indent="-228600" algn="l" rtl="0" fontAlgn="base">
        <a:lnSpc>
          <a:spcPct val="120000"/>
        </a:lnSpc>
        <a:spcBef>
          <a:spcPct val="20000"/>
        </a:spcBef>
        <a:spcAft>
          <a:spcPct val="0"/>
        </a:spcAft>
        <a:buChar char="»"/>
        <a:defRPr sz="1400">
          <a:solidFill>
            <a:schemeClr val="tx1"/>
          </a:solidFill>
          <a:latin typeface="+mn-lt"/>
          <a:ea typeface="+mn-ea"/>
        </a:defRPr>
      </a:lvl6pPr>
      <a:lvl7pPr marL="2286000" indent="-228600" algn="l" rtl="0" fontAlgn="base">
        <a:lnSpc>
          <a:spcPct val="120000"/>
        </a:lnSpc>
        <a:spcBef>
          <a:spcPct val="20000"/>
        </a:spcBef>
        <a:spcAft>
          <a:spcPct val="0"/>
        </a:spcAft>
        <a:buChar char="»"/>
        <a:defRPr sz="1400">
          <a:solidFill>
            <a:schemeClr val="tx1"/>
          </a:solidFill>
          <a:latin typeface="+mn-lt"/>
          <a:ea typeface="+mn-ea"/>
        </a:defRPr>
      </a:lvl7pPr>
      <a:lvl8pPr marL="2743200" indent="-228600" algn="l" rtl="0" fontAlgn="base">
        <a:lnSpc>
          <a:spcPct val="120000"/>
        </a:lnSpc>
        <a:spcBef>
          <a:spcPct val="20000"/>
        </a:spcBef>
        <a:spcAft>
          <a:spcPct val="0"/>
        </a:spcAft>
        <a:buChar char="»"/>
        <a:defRPr sz="1400">
          <a:solidFill>
            <a:schemeClr val="tx1"/>
          </a:solidFill>
          <a:latin typeface="+mn-lt"/>
          <a:ea typeface="+mn-ea"/>
        </a:defRPr>
      </a:lvl8pPr>
      <a:lvl9pPr marL="3200400" indent="-228600" algn="l" rtl="0" fontAlgn="base">
        <a:lnSpc>
          <a:spcPct val="120000"/>
        </a:lnSpc>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7" descr="872_miles_title_slide_hat_cov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652713" y="0"/>
            <a:ext cx="6491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9" descr="872_miles_title_black_strip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588"/>
            <a:ext cx="32781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p:cNvSpPr>
            <a:spLocks noGrp="1" noChangeArrowheads="1"/>
          </p:cNvSpPr>
          <p:nvPr>
            <p:ph type="title"/>
          </p:nvPr>
        </p:nvSpPr>
        <p:spPr bwMode="auto">
          <a:xfrm>
            <a:off x="228600" y="18288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9460" name="Rectangle 4"/>
          <p:cNvSpPr>
            <a:spLocks noGrp="1" noChangeArrowheads="1"/>
          </p:cNvSpPr>
          <p:nvPr>
            <p:ph type="sldNum" sz="quarter" idx="4"/>
          </p:nvPr>
        </p:nvSpPr>
        <p:spPr bwMode="auto">
          <a:xfrm>
            <a:off x="8763000" y="6629400"/>
            <a:ext cx="2286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rgbClr val="B6A9A0"/>
                </a:solidFill>
                <a:latin typeface="Book Antiqua" pitchFamily="18" charset="0"/>
                <a:cs typeface="Arial" pitchFamily="34" charset="0"/>
              </a:defRPr>
            </a:lvl1pPr>
          </a:lstStyle>
          <a:p>
            <a:pPr>
              <a:defRPr/>
            </a:pPr>
            <a:fld id="{34FE4CA2-5B35-4D70-AB0C-AE5DE7C0D88D}" type="slidenum">
              <a:rPr lang="en-US"/>
              <a:pPr>
                <a:defRPr/>
              </a:pPr>
              <a:t>‹#›</a:t>
            </a:fld>
            <a:endParaRPr lang="en-US"/>
          </a:p>
        </p:txBody>
      </p:sp>
      <p:sp>
        <p:nvSpPr>
          <p:cNvPr id="12294" name="Line 5"/>
          <p:cNvSpPr>
            <a:spLocks noChangeShapeType="1"/>
          </p:cNvSpPr>
          <p:nvPr/>
        </p:nvSpPr>
        <p:spPr bwMode="auto">
          <a:xfrm>
            <a:off x="3429000" y="6629400"/>
            <a:ext cx="55626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Rectangle 6"/>
          <p:cNvSpPr>
            <a:spLocks noGrp="1" noChangeArrowheads="1"/>
          </p:cNvSpPr>
          <p:nvPr>
            <p:ph type="dt" sz="half" idx="2"/>
          </p:nvPr>
        </p:nvSpPr>
        <p:spPr bwMode="auto">
          <a:xfrm>
            <a:off x="3429000" y="6629400"/>
            <a:ext cx="52578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a:solidFill>
                  <a:srgbClr val="B6A9A0"/>
                </a:solidFill>
                <a:latin typeface="+mj-lt"/>
                <a:ea typeface="+mn-ea"/>
                <a:cs typeface="Arial" charset="0"/>
              </a:defRPr>
            </a:lvl1pPr>
          </a:lstStyle>
          <a:p>
            <a:pPr>
              <a:defRPr/>
            </a:pPr>
            <a:r>
              <a:rPr lang="en-US"/>
              <a:t>Month Here  |  Title Space</a:t>
            </a:r>
          </a:p>
        </p:txBody>
      </p:sp>
      <p:pic>
        <p:nvPicPr>
          <p:cNvPr id="12296" name="Picture 10" descr="872_miles_title_tex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962400" y="5086350"/>
            <a:ext cx="1666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53" r:id="rId1"/>
    <p:sldLayoutId id="2147486654" r:id="rId2"/>
    <p:sldLayoutId id="2147486655" r:id="rId3"/>
    <p:sldLayoutId id="2147486656" r:id="rId4"/>
    <p:sldLayoutId id="2147486657" r:id="rId5"/>
    <p:sldLayoutId id="2147486658" r:id="rId6"/>
    <p:sldLayoutId id="2147486659" r:id="rId7"/>
    <p:sldLayoutId id="2147486660" r:id="rId8"/>
    <p:sldLayoutId id="2147486661" r:id="rId9"/>
    <p:sldLayoutId id="2147486662" r:id="rId10"/>
    <p:sldLayoutId id="2147486663" r:id="rId11"/>
  </p:sldLayoutIdLst>
  <p:hf hdr="0" ftr="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34" charset="-128"/>
        </a:defRPr>
      </a:lvl1pPr>
      <a:lvl2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2pPr>
      <a:lvl3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3pPr>
      <a:lvl4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4pPr>
      <a:lvl5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5pPr>
      <a:lvl6pPr marL="457200" algn="l" rtl="0" fontAlgn="base">
        <a:spcBef>
          <a:spcPct val="0"/>
        </a:spcBef>
        <a:spcAft>
          <a:spcPct val="0"/>
        </a:spcAft>
        <a:defRPr sz="2800" b="1">
          <a:solidFill>
            <a:schemeClr val="tx2"/>
          </a:solidFill>
          <a:latin typeface="Palatino Linotype" pitchFamily="18" charset="0"/>
          <a:ea typeface="ＭＳ Ｐゴシック" pitchFamily="34" charset="-128"/>
        </a:defRPr>
      </a:lvl6pPr>
      <a:lvl7pPr marL="914400" algn="l" rtl="0" fontAlgn="base">
        <a:spcBef>
          <a:spcPct val="0"/>
        </a:spcBef>
        <a:spcAft>
          <a:spcPct val="0"/>
        </a:spcAft>
        <a:defRPr sz="2800" b="1">
          <a:solidFill>
            <a:schemeClr val="tx2"/>
          </a:solidFill>
          <a:latin typeface="Palatino Linotype" pitchFamily="18" charset="0"/>
          <a:ea typeface="ＭＳ Ｐゴシック" pitchFamily="34" charset="-128"/>
        </a:defRPr>
      </a:lvl7pPr>
      <a:lvl8pPr marL="1371600" algn="l" rtl="0" fontAlgn="base">
        <a:spcBef>
          <a:spcPct val="0"/>
        </a:spcBef>
        <a:spcAft>
          <a:spcPct val="0"/>
        </a:spcAft>
        <a:defRPr sz="2800" b="1">
          <a:solidFill>
            <a:schemeClr val="tx2"/>
          </a:solidFill>
          <a:latin typeface="Palatino Linotype" pitchFamily="18" charset="0"/>
          <a:ea typeface="ＭＳ Ｐゴシック" pitchFamily="34" charset="-128"/>
        </a:defRPr>
      </a:lvl8pPr>
      <a:lvl9pPr marL="1828800" algn="l" rtl="0" fontAlgn="base">
        <a:spcBef>
          <a:spcPct val="0"/>
        </a:spcBef>
        <a:spcAft>
          <a:spcPct val="0"/>
        </a:spcAft>
        <a:defRPr sz="2800" b="1">
          <a:solidFill>
            <a:schemeClr val="tx2"/>
          </a:solidFill>
          <a:latin typeface="Palatino Linotype" pitchFamily="18" charset="0"/>
          <a:ea typeface="ＭＳ Ｐゴシック" pitchFamily="34" charset="-128"/>
        </a:defRPr>
      </a:lvl9pPr>
    </p:titleStyle>
    <p:bodyStyle>
      <a:lvl1pPr marL="342900" indent="-342900" algn="l" rtl="0" eaLnBrk="0" fontAlgn="base" hangingPunct="0">
        <a:lnSpc>
          <a:spcPct val="140000"/>
        </a:lnSpc>
        <a:spcBef>
          <a:spcPct val="30000"/>
        </a:spcBef>
        <a:spcAft>
          <a:spcPct val="0"/>
        </a:spcAft>
        <a:defRPr sz="2000" b="1">
          <a:solidFill>
            <a:schemeClr val="tx1"/>
          </a:solidFill>
          <a:latin typeface="+mn-lt"/>
          <a:ea typeface="MS PGothic" pitchFamily="34" charset="-128"/>
          <a:cs typeface="ＭＳ Ｐゴシック" pitchFamily="34" charset="-128"/>
        </a:defRPr>
      </a:lvl1pPr>
      <a:lvl2pPr marL="285750" indent="-171450" algn="l" rtl="0" eaLnBrk="0" fontAlgn="base" hangingPunct="0">
        <a:lnSpc>
          <a:spcPct val="120000"/>
        </a:lnSpc>
        <a:spcBef>
          <a:spcPct val="30000"/>
        </a:spcBef>
        <a:spcAft>
          <a:spcPct val="0"/>
        </a:spcAft>
        <a:buFont typeface="Arial" pitchFamily="34" charset="0"/>
        <a:buChar char="•"/>
        <a:defRPr>
          <a:solidFill>
            <a:schemeClr val="tx1"/>
          </a:solidFill>
          <a:latin typeface="+mn-lt"/>
          <a:ea typeface="MS PGothic" pitchFamily="34" charset="-128"/>
          <a:cs typeface="ＭＳ Ｐゴシック" pitchFamily="34" charset="-128"/>
        </a:defRPr>
      </a:lvl2pPr>
      <a:lvl3pPr marL="685800" indent="-285750" algn="l" rtl="0" eaLnBrk="0" fontAlgn="base" hangingPunct="0">
        <a:lnSpc>
          <a:spcPct val="120000"/>
        </a:lnSpc>
        <a:spcBef>
          <a:spcPct val="20000"/>
        </a:spcBef>
        <a:spcAft>
          <a:spcPct val="0"/>
        </a:spcAft>
        <a:buFont typeface="Wingdings 3" pitchFamily="18" charset="2"/>
        <a:buChar char=""/>
        <a:defRPr sz="1600">
          <a:solidFill>
            <a:schemeClr val="tx1"/>
          </a:solidFill>
          <a:latin typeface="+mn-lt"/>
          <a:ea typeface="MS PGothic" pitchFamily="34" charset="-128"/>
          <a:cs typeface="ＭＳ Ｐゴシック" pitchFamily="34" charset="-128"/>
        </a:defRPr>
      </a:lvl3pPr>
      <a:lvl4pPr marL="1028700" indent="-171450" algn="l" rtl="0" eaLnBrk="0" fontAlgn="base" hangingPunct="0">
        <a:lnSpc>
          <a:spcPct val="120000"/>
        </a:lnSpc>
        <a:spcBef>
          <a:spcPct val="20000"/>
        </a:spcBef>
        <a:spcAft>
          <a:spcPct val="0"/>
        </a:spcAft>
        <a:buChar char="–"/>
        <a:defRPr sz="1400">
          <a:solidFill>
            <a:schemeClr val="tx1"/>
          </a:solidFill>
          <a:latin typeface="+mn-lt"/>
          <a:ea typeface="MS PGothic" pitchFamily="34" charset="-128"/>
          <a:cs typeface="ＭＳ Ｐゴシック" pitchFamily="34" charset="-128"/>
        </a:defRPr>
      </a:lvl4pPr>
      <a:lvl5pPr marL="1371600" indent="-228600" algn="l" rtl="0" eaLnBrk="0" fontAlgn="base" hangingPunct="0">
        <a:lnSpc>
          <a:spcPct val="120000"/>
        </a:lnSpc>
        <a:spcBef>
          <a:spcPct val="20000"/>
        </a:spcBef>
        <a:spcAft>
          <a:spcPct val="0"/>
        </a:spcAft>
        <a:buChar char="»"/>
        <a:defRPr sz="1400">
          <a:solidFill>
            <a:schemeClr val="tx1"/>
          </a:solidFill>
          <a:latin typeface="+mn-lt"/>
          <a:ea typeface="MS PGothic" pitchFamily="34" charset="-128"/>
          <a:cs typeface="ＭＳ Ｐゴシック" pitchFamily="34" charset="-128"/>
        </a:defRPr>
      </a:lvl5pPr>
      <a:lvl6pPr marL="1828800" indent="-228600" algn="l" rtl="0" fontAlgn="base">
        <a:lnSpc>
          <a:spcPct val="120000"/>
        </a:lnSpc>
        <a:spcBef>
          <a:spcPct val="20000"/>
        </a:spcBef>
        <a:spcAft>
          <a:spcPct val="0"/>
        </a:spcAft>
        <a:buChar char="»"/>
        <a:defRPr sz="1400">
          <a:solidFill>
            <a:schemeClr val="tx1"/>
          </a:solidFill>
          <a:latin typeface="+mn-lt"/>
          <a:ea typeface="+mn-ea"/>
        </a:defRPr>
      </a:lvl6pPr>
      <a:lvl7pPr marL="2286000" indent="-228600" algn="l" rtl="0" fontAlgn="base">
        <a:lnSpc>
          <a:spcPct val="120000"/>
        </a:lnSpc>
        <a:spcBef>
          <a:spcPct val="20000"/>
        </a:spcBef>
        <a:spcAft>
          <a:spcPct val="0"/>
        </a:spcAft>
        <a:buChar char="»"/>
        <a:defRPr sz="1400">
          <a:solidFill>
            <a:schemeClr val="tx1"/>
          </a:solidFill>
          <a:latin typeface="+mn-lt"/>
          <a:ea typeface="+mn-ea"/>
        </a:defRPr>
      </a:lvl7pPr>
      <a:lvl8pPr marL="2743200" indent="-228600" algn="l" rtl="0" fontAlgn="base">
        <a:lnSpc>
          <a:spcPct val="120000"/>
        </a:lnSpc>
        <a:spcBef>
          <a:spcPct val="20000"/>
        </a:spcBef>
        <a:spcAft>
          <a:spcPct val="0"/>
        </a:spcAft>
        <a:buChar char="»"/>
        <a:defRPr sz="1400">
          <a:solidFill>
            <a:schemeClr val="tx1"/>
          </a:solidFill>
          <a:latin typeface="+mn-lt"/>
          <a:ea typeface="+mn-ea"/>
        </a:defRPr>
      </a:lvl8pPr>
      <a:lvl9pPr marL="3200400" indent="-228600" algn="l" rtl="0" fontAlgn="base">
        <a:lnSpc>
          <a:spcPct val="120000"/>
        </a:lnSpc>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12" descr="872_miles_title_slide_bull_cov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240088" y="0"/>
            <a:ext cx="5903912"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bwMode="auto">
          <a:xfrm>
            <a:off x="228600" y="18288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5604" name="Rectangle 4"/>
          <p:cNvSpPr>
            <a:spLocks noGrp="1" noChangeArrowheads="1"/>
          </p:cNvSpPr>
          <p:nvPr>
            <p:ph type="sldNum" sz="quarter" idx="4"/>
          </p:nvPr>
        </p:nvSpPr>
        <p:spPr bwMode="auto">
          <a:xfrm>
            <a:off x="8763000" y="6629400"/>
            <a:ext cx="2286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rgbClr val="B6A9A0"/>
                </a:solidFill>
                <a:latin typeface="Book Antiqua" pitchFamily="18" charset="0"/>
                <a:cs typeface="Arial" pitchFamily="34" charset="0"/>
              </a:defRPr>
            </a:lvl1pPr>
          </a:lstStyle>
          <a:p>
            <a:pPr>
              <a:defRPr/>
            </a:pPr>
            <a:fld id="{172071E0-4523-4DB6-96A7-96DE93320B93}" type="slidenum">
              <a:rPr lang="en-US"/>
              <a:pPr>
                <a:defRPr/>
              </a:pPr>
              <a:t>‹#›</a:t>
            </a:fld>
            <a:endParaRPr lang="en-US"/>
          </a:p>
        </p:txBody>
      </p:sp>
      <p:sp>
        <p:nvSpPr>
          <p:cNvPr id="13317" name="Line 5"/>
          <p:cNvSpPr>
            <a:spLocks noChangeShapeType="1"/>
          </p:cNvSpPr>
          <p:nvPr/>
        </p:nvSpPr>
        <p:spPr bwMode="auto">
          <a:xfrm>
            <a:off x="3429000" y="6629400"/>
            <a:ext cx="55626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Rectangle 6"/>
          <p:cNvSpPr>
            <a:spLocks noGrp="1" noChangeArrowheads="1"/>
          </p:cNvSpPr>
          <p:nvPr>
            <p:ph type="dt" sz="half" idx="2"/>
          </p:nvPr>
        </p:nvSpPr>
        <p:spPr bwMode="auto">
          <a:xfrm>
            <a:off x="3429000" y="6629400"/>
            <a:ext cx="52578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a:solidFill>
                  <a:srgbClr val="B6A9A0"/>
                </a:solidFill>
                <a:latin typeface="+mj-lt"/>
                <a:ea typeface="+mn-ea"/>
                <a:cs typeface="Arial" charset="0"/>
              </a:defRPr>
            </a:lvl1pPr>
          </a:lstStyle>
          <a:p>
            <a:pPr>
              <a:defRPr/>
            </a:pPr>
            <a:r>
              <a:rPr lang="en-US"/>
              <a:t>Month Here  |  Title Space</a:t>
            </a:r>
          </a:p>
        </p:txBody>
      </p:sp>
      <p:pic>
        <p:nvPicPr>
          <p:cNvPr id="13319" name="Picture 7" descr="872_miles_title_black_strip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32781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4" descr="872_miles_title_tex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962525" y="4816475"/>
            <a:ext cx="1666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64" r:id="rId1"/>
    <p:sldLayoutId id="2147486665" r:id="rId2"/>
    <p:sldLayoutId id="2147486666" r:id="rId3"/>
    <p:sldLayoutId id="2147486667" r:id="rId4"/>
    <p:sldLayoutId id="2147486668" r:id="rId5"/>
    <p:sldLayoutId id="2147486669" r:id="rId6"/>
    <p:sldLayoutId id="2147486670" r:id="rId7"/>
    <p:sldLayoutId id="2147486671" r:id="rId8"/>
    <p:sldLayoutId id="2147486672" r:id="rId9"/>
    <p:sldLayoutId id="2147486673" r:id="rId10"/>
    <p:sldLayoutId id="2147486674" r:id="rId11"/>
  </p:sldLayoutIdLst>
  <p:hf hdr="0" ftr="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34" charset="-128"/>
        </a:defRPr>
      </a:lvl1pPr>
      <a:lvl2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2pPr>
      <a:lvl3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3pPr>
      <a:lvl4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4pPr>
      <a:lvl5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5pPr>
      <a:lvl6pPr marL="457200" algn="l" rtl="0" fontAlgn="base">
        <a:spcBef>
          <a:spcPct val="0"/>
        </a:spcBef>
        <a:spcAft>
          <a:spcPct val="0"/>
        </a:spcAft>
        <a:defRPr sz="2800" b="1">
          <a:solidFill>
            <a:schemeClr val="tx2"/>
          </a:solidFill>
          <a:latin typeface="Palatino Linotype" pitchFamily="18" charset="0"/>
          <a:ea typeface="ＭＳ Ｐゴシック" pitchFamily="34" charset="-128"/>
        </a:defRPr>
      </a:lvl6pPr>
      <a:lvl7pPr marL="914400" algn="l" rtl="0" fontAlgn="base">
        <a:spcBef>
          <a:spcPct val="0"/>
        </a:spcBef>
        <a:spcAft>
          <a:spcPct val="0"/>
        </a:spcAft>
        <a:defRPr sz="2800" b="1">
          <a:solidFill>
            <a:schemeClr val="tx2"/>
          </a:solidFill>
          <a:latin typeface="Palatino Linotype" pitchFamily="18" charset="0"/>
          <a:ea typeface="ＭＳ Ｐゴシック" pitchFamily="34" charset="-128"/>
        </a:defRPr>
      </a:lvl7pPr>
      <a:lvl8pPr marL="1371600" algn="l" rtl="0" fontAlgn="base">
        <a:spcBef>
          <a:spcPct val="0"/>
        </a:spcBef>
        <a:spcAft>
          <a:spcPct val="0"/>
        </a:spcAft>
        <a:defRPr sz="2800" b="1">
          <a:solidFill>
            <a:schemeClr val="tx2"/>
          </a:solidFill>
          <a:latin typeface="Palatino Linotype" pitchFamily="18" charset="0"/>
          <a:ea typeface="ＭＳ Ｐゴシック" pitchFamily="34" charset="-128"/>
        </a:defRPr>
      </a:lvl8pPr>
      <a:lvl9pPr marL="1828800" algn="l" rtl="0" fontAlgn="base">
        <a:spcBef>
          <a:spcPct val="0"/>
        </a:spcBef>
        <a:spcAft>
          <a:spcPct val="0"/>
        </a:spcAft>
        <a:defRPr sz="2800" b="1">
          <a:solidFill>
            <a:schemeClr val="tx2"/>
          </a:solidFill>
          <a:latin typeface="Palatino Linotype" pitchFamily="18" charset="0"/>
          <a:ea typeface="ＭＳ Ｐゴシック" pitchFamily="34" charset="-128"/>
        </a:defRPr>
      </a:lvl9pPr>
    </p:titleStyle>
    <p:bodyStyle>
      <a:lvl1pPr marL="342900" indent="-342900" algn="l" rtl="0" eaLnBrk="0" fontAlgn="base" hangingPunct="0">
        <a:lnSpc>
          <a:spcPct val="140000"/>
        </a:lnSpc>
        <a:spcBef>
          <a:spcPct val="30000"/>
        </a:spcBef>
        <a:spcAft>
          <a:spcPct val="0"/>
        </a:spcAft>
        <a:defRPr sz="2000" b="1">
          <a:solidFill>
            <a:schemeClr val="tx1"/>
          </a:solidFill>
          <a:latin typeface="+mn-lt"/>
          <a:ea typeface="MS PGothic" pitchFamily="34" charset="-128"/>
          <a:cs typeface="ＭＳ Ｐゴシック" pitchFamily="34" charset="-128"/>
        </a:defRPr>
      </a:lvl1pPr>
      <a:lvl2pPr marL="285750" indent="-171450" algn="l" rtl="0" eaLnBrk="0" fontAlgn="base" hangingPunct="0">
        <a:lnSpc>
          <a:spcPct val="120000"/>
        </a:lnSpc>
        <a:spcBef>
          <a:spcPct val="30000"/>
        </a:spcBef>
        <a:spcAft>
          <a:spcPct val="0"/>
        </a:spcAft>
        <a:buFont typeface="Arial" pitchFamily="34" charset="0"/>
        <a:buChar char="•"/>
        <a:defRPr>
          <a:solidFill>
            <a:schemeClr val="tx1"/>
          </a:solidFill>
          <a:latin typeface="+mn-lt"/>
          <a:ea typeface="MS PGothic" pitchFamily="34" charset="-128"/>
          <a:cs typeface="ＭＳ Ｐゴシック" pitchFamily="34" charset="-128"/>
        </a:defRPr>
      </a:lvl2pPr>
      <a:lvl3pPr marL="685800" indent="-285750" algn="l" rtl="0" eaLnBrk="0" fontAlgn="base" hangingPunct="0">
        <a:lnSpc>
          <a:spcPct val="120000"/>
        </a:lnSpc>
        <a:spcBef>
          <a:spcPct val="20000"/>
        </a:spcBef>
        <a:spcAft>
          <a:spcPct val="0"/>
        </a:spcAft>
        <a:buFont typeface="Wingdings 3" pitchFamily="18" charset="2"/>
        <a:buChar char=""/>
        <a:defRPr sz="1600">
          <a:solidFill>
            <a:schemeClr val="tx1"/>
          </a:solidFill>
          <a:latin typeface="+mn-lt"/>
          <a:ea typeface="MS PGothic" pitchFamily="34" charset="-128"/>
          <a:cs typeface="ＭＳ Ｐゴシック" pitchFamily="34" charset="-128"/>
        </a:defRPr>
      </a:lvl3pPr>
      <a:lvl4pPr marL="1028700" indent="-171450" algn="l" rtl="0" eaLnBrk="0" fontAlgn="base" hangingPunct="0">
        <a:lnSpc>
          <a:spcPct val="120000"/>
        </a:lnSpc>
        <a:spcBef>
          <a:spcPct val="20000"/>
        </a:spcBef>
        <a:spcAft>
          <a:spcPct val="0"/>
        </a:spcAft>
        <a:buChar char="–"/>
        <a:defRPr sz="1400">
          <a:solidFill>
            <a:schemeClr val="tx1"/>
          </a:solidFill>
          <a:latin typeface="+mn-lt"/>
          <a:ea typeface="MS PGothic" pitchFamily="34" charset="-128"/>
          <a:cs typeface="ＭＳ Ｐゴシック" pitchFamily="34" charset="-128"/>
        </a:defRPr>
      </a:lvl4pPr>
      <a:lvl5pPr marL="1371600" indent="-228600" algn="l" rtl="0" eaLnBrk="0" fontAlgn="base" hangingPunct="0">
        <a:lnSpc>
          <a:spcPct val="120000"/>
        </a:lnSpc>
        <a:spcBef>
          <a:spcPct val="20000"/>
        </a:spcBef>
        <a:spcAft>
          <a:spcPct val="0"/>
        </a:spcAft>
        <a:buChar char="»"/>
        <a:defRPr sz="1400">
          <a:solidFill>
            <a:schemeClr val="tx1"/>
          </a:solidFill>
          <a:latin typeface="+mn-lt"/>
          <a:ea typeface="MS PGothic" pitchFamily="34" charset="-128"/>
          <a:cs typeface="ＭＳ Ｐゴシック" pitchFamily="34" charset="-128"/>
        </a:defRPr>
      </a:lvl5pPr>
      <a:lvl6pPr marL="1828800" indent="-228600" algn="l" rtl="0" fontAlgn="base">
        <a:lnSpc>
          <a:spcPct val="120000"/>
        </a:lnSpc>
        <a:spcBef>
          <a:spcPct val="20000"/>
        </a:spcBef>
        <a:spcAft>
          <a:spcPct val="0"/>
        </a:spcAft>
        <a:buChar char="»"/>
        <a:defRPr sz="1400">
          <a:solidFill>
            <a:schemeClr val="tx1"/>
          </a:solidFill>
          <a:latin typeface="+mn-lt"/>
          <a:ea typeface="+mn-ea"/>
        </a:defRPr>
      </a:lvl6pPr>
      <a:lvl7pPr marL="2286000" indent="-228600" algn="l" rtl="0" fontAlgn="base">
        <a:lnSpc>
          <a:spcPct val="120000"/>
        </a:lnSpc>
        <a:spcBef>
          <a:spcPct val="20000"/>
        </a:spcBef>
        <a:spcAft>
          <a:spcPct val="0"/>
        </a:spcAft>
        <a:buChar char="»"/>
        <a:defRPr sz="1400">
          <a:solidFill>
            <a:schemeClr val="tx1"/>
          </a:solidFill>
          <a:latin typeface="+mn-lt"/>
          <a:ea typeface="+mn-ea"/>
        </a:defRPr>
      </a:lvl7pPr>
      <a:lvl8pPr marL="2743200" indent="-228600" algn="l" rtl="0" fontAlgn="base">
        <a:lnSpc>
          <a:spcPct val="120000"/>
        </a:lnSpc>
        <a:spcBef>
          <a:spcPct val="20000"/>
        </a:spcBef>
        <a:spcAft>
          <a:spcPct val="0"/>
        </a:spcAft>
        <a:buChar char="»"/>
        <a:defRPr sz="1400">
          <a:solidFill>
            <a:schemeClr val="tx1"/>
          </a:solidFill>
          <a:latin typeface="+mn-lt"/>
          <a:ea typeface="+mn-ea"/>
        </a:defRPr>
      </a:lvl8pPr>
      <a:lvl9pPr marL="3200400" indent="-228600" algn="l" rtl="0" fontAlgn="base">
        <a:lnSpc>
          <a:spcPct val="120000"/>
        </a:lnSpc>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3" name="Rectangle 12"/>
          <p:cNvSpPr/>
          <p:nvPr userDrawn="1"/>
        </p:nvSpPr>
        <p:spPr>
          <a:xfrm>
            <a:off x="0" y="1371600"/>
            <a:ext cx="9144000" cy="350520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4339" name="Rectangle 5"/>
          <p:cNvSpPr>
            <a:spLocks noGrp="1" noChangeArrowheads="1"/>
          </p:cNvSpPr>
          <p:nvPr>
            <p:ph type="title"/>
          </p:nvPr>
        </p:nvSpPr>
        <p:spPr bwMode="auto">
          <a:xfrm>
            <a:off x="533400" y="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4340" name="Rectangle 6"/>
          <p:cNvSpPr>
            <a:spLocks noGrp="1" noChangeArrowheads="1"/>
          </p:cNvSpPr>
          <p:nvPr>
            <p:ph type="body" idx="1"/>
          </p:nvPr>
        </p:nvSpPr>
        <p:spPr bwMode="auto">
          <a:xfrm>
            <a:off x="533400" y="1524000"/>
            <a:ext cx="5486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341" name="Line 9"/>
          <p:cNvSpPr>
            <a:spLocks noChangeShapeType="1"/>
          </p:cNvSpPr>
          <p:nvPr/>
        </p:nvSpPr>
        <p:spPr bwMode="auto">
          <a:xfrm>
            <a:off x="6324600" y="1495425"/>
            <a:ext cx="0" cy="3124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Rectangle 13"/>
          <p:cNvSpPr>
            <a:spLocks noGrp="1" noChangeArrowheads="1"/>
          </p:cNvSpPr>
          <p:nvPr>
            <p:ph type="dt" sz="half" idx="2"/>
          </p:nvPr>
        </p:nvSpPr>
        <p:spPr bwMode="auto">
          <a:xfrm>
            <a:off x="152400" y="6629400"/>
            <a:ext cx="77724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b="1">
                <a:solidFill>
                  <a:srgbClr val="635648"/>
                </a:solidFill>
                <a:latin typeface="+mn-lt"/>
                <a:ea typeface="+mn-ea"/>
                <a:cs typeface="Arial" charset="0"/>
              </a:defRPr>
            </a:lvl1pPr>
          </a:lstStyle>
          <a:p>
            <a:pPr>
              <a:defRPr/>
            </a:pPr>
            <a:r>
              <a:rPr lang="en-US"/>
              <a:t>Month Here  |  Title Space</a:t>
            </a:r>
            <a:endParaRPr lang="en-US" dirty="0"/>
          </a:p>
        </p:txBody>
      </p:sp>
      <p:sp>
        <p:nvSpPr>
          <p:cNvPr id="31758" name="Rectangle 14"/>
          <p:cNvSpPr>
            <a:spLocks noGrp="1" noChangeArrowheads="1"/>
          </p:cNvSpPr>
          <p:nvPr>
            <p:ph type="sldNum" sz="quarter" idx="4"/>
          </p:nvPr>
        </p:nvSpPr>
        <p:spPr bwMode="auto">
          <a:xfrm>
            <a:off x="8610600" y="6629400"/>
            <a:ext cx="3810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rgbClr val="635648"/>
                </a:solidFill>
                <a:latin typeface="Palatino Linotype" pitchFamily="18" charset="0"/>
                <a:cs typeface="Arial" pitchFamily="34" charset="0"/>
              </a:defRPr>
            </a:lvl1pPr>
          </a:lstStyle>
          <a:p>
            <a:pPr>
              <a:defRPr/>
            </a:pPr>
            <a:fld id="{0E6525D1-65D5-403B-A18F-01A193208006}" type="slidenum">
              <a:rPr lang="en-US"/>
              <a:pPr>
                <a:defRPr/>
              </a:pPr>
              <a:t>‹#›</a:t>
            </a:fld>
            <a:endParaRPr lang="en-US"/>
          </a:p>
        </p:txBody>
      </p:sp>
      <p:sp>
        <p:nvSpPr>
          <p:cNvPr id="14344" name="Line 15"/>
          <p:cNvSpPr>
            <a:spLocks noChangeShapeType="1"/>
          </p:cNvSpPr>
          <p:nvPr userDrawn="1"/>
        </p:nvSpPr>
        <p:spPr bwMode="auto">
          <a:xfrm>
            <a:off x="152400" y="6629400"/>
            <a:ext cx="88392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4345" name="Picture 1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938713"/>
            <a:ext cx="9144000"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Rectangle 11"/>
          <p:cNvSpPr>
            <a:spLocks noChangeArrowheads="1"/>
          </p:cNvSpPr>
          <p:nvPr userDrawn="1"/>
        </p:nvSpPr>
        <p:spPr bwMode="auto">
          <a:xfrm>
            <a:off x="0" y="1295400"/>
            <a:ext cx="9144000" cy="76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ea typeface="MS PGothic" pitchFamily="34" charset="-128"/>
            </a:endParaRPr>
          </a:p>
        </p:txBody>
      </p:sp>
      <p:pic>
        <p:nvPicPr>
          <p:cNvPr id="14347" name="Picture 15" descr="LOGO_TRANS.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81800" y="450850"/>
            <a:ext cx="213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75" r:id="rId1"/>
    <p:sldLayoutId id="2147486676" r:id="rId2"/>
    <p:sldLayoutId id="2147486677" r:id="rId3"/>
    <p:sldLayoutId id="2147486678" r:id="rId4"/>
    <p:sldLayoutId id="2147486679" r:id="rId5"/>
    <p:sldLayoutId id="2147486680" r:id="rId6"/>
    <p:sldLayoutId id="2147486681" r:id="rId7"/>
    <p:sldLayoutId id="2147486682" r:id="rId8"/>
    <p:sldLayoutId id="2147486683" r:id="rId9"/>
    <p:sldLayoutId id="2147486684" r:id="rId10"/>
    <p:sldLayoutId id="2147486685" r:id="rId11"/>
  </p:sldLayoutIdLst>
  <p:hf hdr="0" ftr="0"/>
  <p:txStyles>
    <p:titleStyle>
      <a:lvl1pPr algn="l" rtl="0" eaLnBrk="0" fontAlgn="base" hangingPunct="0">
        <a:lnSpc>
          <a:spcPct val="80000"/>
        </a:lnSpc>
        <a:spcBef>
          <a:spcPct val="10000"/>
        </a:spcBef>
        <a:spcAft>
          <a:spcPct val="0"/>
        </a:spcAft>
        <a:defRPr sz="3000" b="1">
          <a:solidFill>
            <a:srgbClr val="000000"/>
          </a:solidFill>
          <a:latin typeface="+mj-lt"/>
          <a:ea typeface="MS PGothic" pitchFamily="34" charset="-128"/>
          <a:cs typeface="ＭＳ Ｐゴシック" pitchFamily="34" charset="-128"/>
        </a:defRPr>
      </a:lvl1pPr>
      <a:lvl2pPr algn="l" rtl="0" eaLnBrk="0" fontAlgn="base" hangingPunct="0">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2pPr>
      <a:lvl3pPr algn="l" rtl="0" eaLnBrk="0" fontAlgn="base" hangingPunct="0">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3pPr>
      <a:lvl4pPr algn="l" rtl="0" eaLnBrk="0" fontAlgn="base" hangingPunct="0">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4pPr>
      <a:lvl5pPr algn="l" rtl="0" eaLnBrk="0" fontAlgn="base" hangingPunct="0">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5pPr>
      <a:lvl6pPr marL="4572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6pPr>
      <a:lvl7pPr marL="9144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7pPr>
      <a:lvl8pPr marL="13716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8pPr>
      <a:lvl9pPr marL="18288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9pPr>
    </p:titleStyle>
    <p:bodyStyle>
      <a:lvl1pPr marL="342900" indent="-342900" algn="l" rtl="0" eaLnBrk="0" fontAlgn="base" hangingPunct="0">
        <a:lnSpc>
          <a:spcPct val="125000"/>
        </a:lnSpc>
        <a:spcBef>
          <a:spcPct val="30000"/>
        </a:spcBef>
        <a:spcAft>
          <a:spcPct val="0"/>
        </a:spcAft>
        <a:defRPr sz="2200">
          <a:solidFill>
            <a:schemeClr val="tx1"/>
          </a:solidFill>
          <a:latin typeface="+mn-lt"/>
          <a:ea typeface="MS PGothic" pitchFamily="34" charset="-128"/>
          <a:cs typeface="ＭＳ Ｐゴシック" pitchFamily="34" charset="-128"/>
        </a:defRPr>
      </a:lvl1pPr>
      <a:lvl2pPr marL="457200" indent="-277813" algn="l" rtl="0" eaLnBrk="0" fontAlgn="base" hangingPunct="0">
        <a:spcBef>
          <a:spcPct val="35000"/>
        </a:spcBef>
        <a:spcAft>
          <a:spcPct val="0"/>
        </a:spcAft>
        <a:buClr>
          <a:schemeClr val="tx1"/>
        </a:buClr>
        <a:buSzPct val="85000"/>
        <a:buFont typeface="Wingdings 2" pitchFamily="18" charset="2"/>
        <a:buChar char="¡"/>
        <a:defRPr sz="2000">
          <a:solidFill>
            <a:schemeClr val="tx1"/>
          </a:solidFill>
          <a:latin typeface="Arial Narrow" pitchFamily="34" charset="0"/>
          <a:ea typeface="MS PGothic" pitchFamily="34" charset="-128"/>
          <a:cs typeface="ＭＳ Ｐゴシック" pitchFamily="34" charset="-128"/>
        </a:defRPr>
      </a:lvl2pPr>
      <a:lvl3pPr marL="742950" indent="-171450" algn="l" rtl="0" eaLnBrk="0" fontAlgn="base" hangingPunct="0">
        <a:lnSpc>
          <a:spcPct val="95000"/>
        </a:lnSpc>
        <a:spcBef>
          <a:spcPct val="25000"/>
        </a:spcBef>
        <a:spcAft>
          <a:spcPct val="0"/>
        </a:spcAft>
        <a:buClr>
          <a:schemeClr val="accent2"/>
        </a:buClr>
        <a:buSzPct val="80000"/>
        <a:buFont typeface="Wingdings 3" pitchFamily="18" charset="2"/>
        <a:buChar char="}"/>
        <a:defRPr>
          <a:solidFill>
            <a:schemeClr val="accent2"/>
          </a:solidFill>
          <a:latin typeface="Arial" charset="0"/>
          <a:ea typeface="MS PGothic" pitchFamily="34" charset="-128"/>
          <a:cs typeface="ＭＳ Ｐゴシック" pitchFamily="34" charset="-128"/>
        </a:defRPr>
      </a:lvl3pPr>
      <a:lvl4pPr marL="1085850" indent="-228600" algn="l" rtl="0" eaLnBrk="0" fontAlgn="base" hangingPunct="0">
        <a:lnSpc>
          <a:spcPct val="95000"/>
        </a:lnSpc>
        <a:spcBef>
          <a:spcPct val="25000"/>
        </a:spcBef>
        <a:spcAft>
          <a:spcPct val="0"/>
        </a:spcAft>
        <a:buClr>
          <a:schemeClr val="accent2"/>
        </a:buClr>
        <a:buSzPct val="85000"/>
        <a:buFont typeface="Arial" pitchFamily="34" charset="0"/>
        <a:buChar char="–"/>
        <a:defRPr sz="1600">
          <a:solidFill>
            <a:schemeClr val="accent2"/>
          </a:solidFill>
          <a:latin typeface="Arial" charset="0"/>
          <a:ea typeface="MS PGothic" pitchFamily="34" charset="-128"/>
          <a:cs typeface="ＭＳ Ｐゴシック" pitchFamily="34" charset="-128"/>
        </a:defRPr>
      </a:lvl4pPr>
      <a:lvl5pPr marL="1365250" indent="-165100" algn="l" rtl="0" eaLnBrk="0" fontAlgn="base" hangingPunct="0">
        <a:lnSpc>
          <a:spcPct val="95000"/>
        </a:lnSpc>
        <a:spcBef>
          <a:spcPct val="25000"/>
        </a:spcBef>
        <a:spcAft>
          <a:spcPct val="0"/>
        </a:spcAft>
        <a:buFont typeface="Wingdings" pitchFamily="2" charset="2"/>
        <a:buChar char=""/>
        <a:defRPr sz="1600">
          <a:solidFill>
            <a:schemeClr val="accent2"/>
          </a:solidFill>
          <a:latin typeface="Arial" charset="0"/>
          <a:ea typeface="MS PGothic" pitchFamily="34" charset="-128"/>
          <a:cs typeface="ＭＳ Ｐゴシック" pitchFamily="34" charset="-128"/>
        </a:defRPr>
      </a:lvl5pPr>
      <a:lvl6pPr marL="1822450" indent="-165100" algn="l" rtl="0" fontAlgn="base">
        <a:lnSpc>
          <a:spcPct val="95000"/>
        </a:lnSpc>
        <a:spcBef>
          <a:spcPct val="25000"/>
        </a:spcBef>
        <a:spcAft>
          <a:spcPct val="0"/>
        </a:spcAft>
        <a:buFont typeface="Wingdings" pitchFamily="2" charset="2"/>
        <a:buChar char=""/>
        <a:defRPr sz="1600">
          <a:solidFill>
            <a:schemeClr val="accent2"/>
          </a:solidFill>
          <a:latin typeface="Arial" charset="0"/>
          <a:ea typeface="+mn-ea"/>
        </a:defRPr>
      </a:lvl6pPr>
      <a:lvl7pPr marL="2279650" indent="-165100" algn="l" rtl="0" fontAlgn="base">
        <a:lnSpc>
          <a:spcPct val="95000"/>
        </a:lnSpc>
        <a:spcBef>
          <a:spcPct val="25000"/>
        </a:spcBef>
        <a:spcAft>
          <a:spcPct val="0"/>
        </a:spcAft>
        <a:buFont typeface="Wingdings" pitchFamily="2" charset="2"/>
        <a:buChar char=""/>
        <a:defRPr sz="1600">
          <a:solidFill>
            <a:schemeClr val="accent2"/>
          </a:solidFill>
          <a:latin typeface="Arial" charset="0"/>
          <a:ea typeface="+mn-ea"/>
        </a:defRPr>
      </a:lvl7pPr>
      <a:lvl8pPr marL="2736850" indent="-165100" algn="l" rtl="0" fontAlgn="base">
        <a:lnSpc>
          <a:spcPct val="95000"/>
        </a:lnSpc>
        <a:spcBef>
          <a:spcPct val="25000"/>
        </a:spcBef>
        <a:spcAft>
          <a:spcPct val="0"/>
        </a:spcAft>
        <a:buFont typeface="Wingdings" pitchFamily="2" charset="2"/>
        <a:buChar char=""/>
        <a:defRPr sz="1600">
          <a:solidFill>
            <a:schemeClr val="accent2"/>
          </a:solidFill>
          <a:latin typeface="Arial" charset="0"/>
          <a:ea typeface="+mn-ea"/>
        </a:defRPr>
      </a:lvl8pPr>
      <a:lvl9pPr marL="3194050" indent="-165100" algn="l" rtl="0" fontAlgn="base">
        <a:lnSpc>
          <a:spcPct val="95000"/>
        </a:lnSpc>
        <a:spcBef>
          <a:spcPct val="25000"/>
        </a:spcBef>
        <a:spcAft>
          <a:spcPct val="0"/>
        </a:spcAft>
        <a:buFont typeface="Wingdings" pitchFamily="2" charset="2"/>
        <a:buChar char=""/>
        <a:defRPr sz="1600">
          <a:solidFill>
            <a:schemeClr val="accent2"/>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9" descr="872_miles_title_slide_rain_cov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286125" y="-1588"/>
            <a:ext cx="5857875"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28600" y="18288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3316" name="Rectangle 4"/>
          <p:cNvSpPr>
            <a:spLocks noGrp="1" noChangeArrowheads="1"/>
          </p:cNvSpPr>
          <p:nvPr>
            <p:ph type="sldNum" sz="quarter" idx="4"/>
          </p:nvPr>
        </p:nvSpPr>
        <p:spPr bwMode="auto">
          <a:xfrm>
            <a:off x="8763000" y="6629400"/>
            <a:ext cx="2286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chemeClr val="bg2"/>
                </a:solidFill>
                <a:latin typeface="Book Antiqua" pitchFamily="18" charset="0"/>
                <a:cs typeface="Arial" pitchFamily="34" charset="0"/>
              </a:defRPr>
            </a:lvl1pPr>
          </a:lstStyle>
          <a:p>
            <a:pPr>
              <a:defRPr/>
            </a:pPr>
            <a:fld id="{E9586263-F5CD-46D1-B975-BD2E82355ED0}" type="slidenum">
              <a:rPr lang="en-US"/>
              <a:pPr>
                <a:defRPr/>
              </a:pPr>
              <a:t>‹#›</a:t>
            </a:fld>
            <a:endParaRPr lang="en-US"/>
          </a:p>
        </p:txBody>
      </p:sp>
      <p:sp>
        <p:nvSpPr>
          <p:cNvPr id="2053" name="Line 5"/>
          <p:cNvSpPr>
            <a:spLocks noChangeShapeType="1"/>
          </p:cNvSpPr>
          <p:nvPr/>
        </p:nvSpPr>
        <p:spPr bwMode="auto">
          <a:xfrm>
            <a:off x="3429000" y="6629400"/>
            <a:ext cx="55626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8" name="Rectangle 6"/>
          <p:cNvSpPr>
            <a:spLocks noGrp="1" noChangeArrowheads="1"/>
          </p:cNvSpPr>
          <p:nvPr>
            <p:ph type="dt" sz="half" idx="2"/>
          </p:nvPr>
        </p:nvSpPr>
        <p:spPr bwMode="auto">
          <a:xfrm>
            <a:off x="3429000" y="6629400"/>
            <a:ext cx="52578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a:solidFill>
                  <a:schemeClr val="bg2"/>
                </a:solidFill>
                <a:latin typeface="+mj-lt"/>
                <a:ea typeface="+mn-ea"/>
                <a:cs typeface="Arial" charset="0"/>
              </a:defRPr>
            </a:lvl1pPr>
          </a:lstStyle>
          <a:p>
            <a:pPr>
              <a:defRPr/>
            </a:pPr>
            <a:r>
              <a:rPr lang="en-US"/>
              <a:t>Month Here  |  Title Space</a:t>
            </a:r>
          </a:p>
        </p:txBody>
      </p:sp>
      <p:pic>
        <p:nvPicPr>
          <p:cNvPr id="2055" name="Picture 7" descr="872_miles_title_black_strip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32781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872_miles_title_tex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438650" y="4816475"/>
            <a:ext cx="1666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43" r:id="rId1"/>
    <p:sldLayoutId id="2147486544" r:id="rId2"/>
    <p:sldLayoutId id="2147486545" r:id="rId3"/>
    <p:sldLayoutId id="2147486546" r:id="rId4"/>
    <p:sldLayoutId id="2147486547" r:id="rId5"/>
    <p:sldLayoutId id="2147486548" r:id="rId6"/>
    <p:sldLayoutId id="2147486549" r:id="rId7"/>
    <p:sldLayoutId id="2147486550" r:id="rId8"/>
    <p:sldLayoutId id="2147486551" r:id="rId9"/>
    <p:sldLayoutId id="2147486552" r:id="rId10"/>
    <p:sldLayoutId id="2147486553" r:id="rId11"/>
  </p:sldLayoutIdLst>
  <p:hf hdr="0" ftr="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34" charset="-128"/>
        </a:defRPr>
      </a:lvl1pPr>
      <a:lvl2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2pPr>
      <a:lvl3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3pPr>
      <a:lvl4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4pPr>
      <a:lvl5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5pPr>
      <a:lvl6pPr marL="457200" algn="l" rtl="0" fontAlgn="base">
        <a:spcBef>
          <a:spcPct val="0"/>
        </a:spcBef>
        <a:spcAft>
          <a:spcPct val="0"/>
        </a:spcAft>
        <a:defRPr sz="2800" b="1">
          <a:solidFill>
            <a:schemeClr val="tx2"/>
          </a:solidFill>
          <a:latin typeface="Palatino Linotype" pitchFamily="18" charset="0"/>
          <a:ea typeface="ＭＳ Ｐゴシック" pitchFamily="34" charset="-128"/>
        </a:defRPr>
      </a:lvl6pPr>
      <a:lvl7pPr marL="914400" algn="l" rtl="0" fontAlgn="base">
        <a:spcBef>
          <a:spcPct val="0"/>
        </a:spcBef>
        <a:spcAft>
          <a:spcPct val="0"/>
        </a:spcAft>
        <a:defRPr sz="2800" b="1">
          <a:solidFill>
            <a:schemeClr val="tx2"/>
          </a:solidFill>
          <a:latin typeface="Palatino Linotype" pitchFamily="18" charset="0"/>
          <a:ea typeface="ＭＳ Ｐゴシック" pitchFamily="34" charset="-128"/>
        </a:defRPr>
      </a:lvl7pPr>
      <a:lvl8pPr marL="1371600" algn="l" rtl="0" fontAlgn="base">
        <a:spcBef>
          <a:spcPct val="0"/>
        </a:spcBef>
        <a:spcAft>
          <a:spcPct val="0"/>
        </a:spcAft>
        <a:defRPr sz="2800" b="1">
          <a:solidFill>
            <a:schemeClr val="tx2"/>
          </a:solidFill>
          <a:latin typeface="Palatino Linotype" pitchFamily="18" charset="0"/>
          <a:ea typeface="ＭＳ Ｐゴシック" pitchFamily="34" charset="-128"/>
        </a:defRPr>
      </a:lvl8pPr>
      <a:lvl9pPr marL="1828800" algn="l" rtl="0" fontAlgn="base">
        <a:spcBef>
          <a:spcPct val="0"/>
        </a:spcBef>
        <a:spcAft>
          <a:spcPct val="0"/>
        </a:spcAft>
        <a:defRPr sz="2800" b="1">
          <a:solidFill>
            <a:schemeClr val="tx2"/>
          </a:solidFill>
          <a:latin typeface="Palatino Linotype" pitchFamily="18" charset="0"/>
          <a:ea typeface="ＭＳ Ｐゴシック" pitchFamily="34" charset="-128"/>
        </a:defRPr>
      </a:lvl9pPr>
    </p:titleStyle>
    <p:bodyStyle>
      <a:lvl1pPr marL="342900" indent="-342900" algn="l" rtl="0" eaLnBrk="0" fontAlgn="base" hangingPunct="0">
        <a:lnSpc>
          <a:spcPct val="140000"/>
        </a:lnSpc>
        <a:spcBef>
          <a:spcPct val="30000"/>
        </a:spcBef>
        <a:spcAft>
          <a:spcPct val="0"/>
        </a:spcAft>
        <a:defRPr sz="2000" b="1">
          <a:solidFill>
            <a:schemeClr val="tx1"/>
          </a:solidFill>
          <a:latin typeface="+mn-lt"/>
          <a:ea typeface="MS PGothic" pitchFamily="34" charset="-128"/>
          <a:cs typeface="ＭＳ Ｐゴシック" pitchFamily="34" charset="-128"/>
        </a:defRPr>
      </a:lvl1pPr>
      <a:lvl2pPr marL="285750" indent="-171450" algn="l" rtl="0" eaLnBrk="0" fontAlgn="base" hangingPunct="0">
        <a:lnSpc>
          <a:spcPct val="120000"/>
        </a:lnSpc>
        <a:spcBef>
          <a:spcPct val="30000"/>
        </a:spcBef>
        <a:spcAft>
          <a:spcPct val="0"/>
        </a:spcAft>
        <a:buFont typeface="Arial" pitchFamily="34" charset="0"/>
        <a:buChar char="•"/>
        <a:defRPr>
          <a:solidFill>
            <a:schemeClr val="tx1"/>
          </a:solidFill>
          <a:latin typeface="+mn-lt"/>
          <a:ea typeface="MS PGothic" pitchFamily="34" charset="-128"/>
          <a:cs typeface="ＭＳ Ｐゴシック" pitchFamily="34" charset="-128"/>
        </a:defRPr>
      </a:lvl2pPr>
      <a:lvl3pPr marL="685800" indent="-285750" algn="l" rtl="0" eaLnBrk="0" fontAlgn="base" hangingPunct="0">
        <a:lnSpc>
          <a:spcPct val="120000"/>
        </a:lnSpc>
        <a:spcBef>
          <a:spcPct val="20000"/>
        </a:spcBef>
        <a:spcAft>
          <a:spcPct val="0"/>
        </a:spcAft>
        <a:buFont typeface="Wingdings 3" pitchFamily="18" charset="2"/>
        <a:buChar char=""/>
        <a:defRPr sz="1600">
          <a:solidFill>
            <a:schemeClr val="tx1"/>
          </a:solidFill>
          <a:latin typeface="+mn-lt"/>
          <a:ea typeface="MS PGothic" pitchFamily="34" charset="-128"/>
          <a:cs typeface="ＭＳ Ｐゴシック" pitchFamily="34" charset="-128"/>
        </a:defRPr>
      </a:lvl3pPr>
      <a:lvl4pPr marL="1028700" indent="-171450" algn="l" rtl="0" eaLnBrk="0" fontAlgn="base" hangingPunct="0">
        <a:lnSpc>
          <a:spcPct val="120000"/>
        </a:lnSpc>
        <a:spcBef>
          <a:spcPct val="20000"/>
        </a:spcBef>
        <a:spcAft>
          <a:spcPct val="0"/>
        </a:spcAft>
        <a:buChar char="–"/>
        <a:defRPr sz="1400">
          <a:solidFill>
            <a:schemeClr val="tx1"/>
          </a:solidFill>
          <a:latin typeface="+mn-lt"/>
          <a:ea typeface="MS PGothic" pitchFamily="34" charset="-128"/>
          <a:cs typeface="ＭＳ Ｐゴシック" pitchFamily="34" charset="-128"/>
        </a:defRPr>
      </a:lvl4pPr>
      <a:lvl5pPr marL="1371600" indent="-228600" algn="l" rtl="0" eaLnBrk="0" fontAlgn="base" hangingPunct="0">
        <a:lnSpc>
          <a:spcPct val="120000"/>
        </a:lnSpc>
        <a:spcBef>
          <a:spcPct val="20000"/>
        </a:spcBef>
        <a:spcAft>
          <a:spcPct val="0"/>
        </a:spcAft>
        <a:buChar char="»"/>
        <a:defRPr sz="1400">
          <a:solidFill>
            <a:schemeClr val="tx1"/>
          </a:solidFill>
          <a:latin typeface="+mn-lt"/>
          <a:ea typeface="MS PGothic" pitchFamily="34" charset="-128"/>
          <a:cs typeface="ＭＳ Ｐゴシック" pitchFamily="34" charset="-128"/>
        </a:defRPr>
      </a:lvl5pPr>
      <a:lvl6pPr marL="1828800" indent="-228600" algn="l" rtl="0" fontAlgn="base">
        <a:lnSpc>
          <a:spcPct val="120000"/>
        </a:lnSpc>
        <a:spcBef>
          <a:spcPct val="20000"/>
        </a:spcBef>
        <a:spcAft>
          <a:spcPct val="0"/>
        </a:spcAft>
        <a:buChar char="»"/>
        <a:defRPr sz="1400">
          <a:solidFill>
            <a:schemeClr val="tx1"/>
          </a:solidFill>
          <a:latin typeface="+mn-lt"/>
          <a:ea typeface="+mn-ea"/>
        </a:defRPr>
      </a:lvl6pPr>
      <a:lvl7pPr marL="2286000" indent="-228600" algn="l" rtl="0" fontAlgn="base">
        <a:lnSpc>
          <a:spcPct val="120000"/>
        </a:lnSpc>
        <a:spcBef>
          <a:spcPct val="20000"/>
        </a:spcBef>
        <a:spcAft>
          <a:spcPct val="0"/>
        </a:spcAft>
        <a:buChar char="»"/>
        <a:defRPr sz="1400">
          <a:solidFill>
            <a:schemeClr val="tx1"/>
          </a:solidFill>
          <a:latin typeface="+mn-lt"/>
          <a:ea typeface="+mn-ea"/>
        </a:defRPr>
      </a:lvl7pPr>
      <a:lvl8pPr marL="2743200" indent="-228600" algn="l" rtl="0" fontAlgn="base">
        <a:lnSpc>
          <a:spcPct val="120000"/>
        </a:lnSpc>
        <a:spcBef>
          <a:spcPct val="20000"/>
        </a:spcBef>
        <a:spcAft>
          <a:spcPct val="0"/>
        </a:spcAft>
        <a:buChar char="»"/>
        <a:defRPr sz="1400">
          <a:solidFill>
            <a:schemeClr val="tx1"/>
          </a:solidFill>
          <a:latin typeface="+mn-lt"/>
          <a:ea typeface="+mn-ea"/>
        </a:defRPr>
      </a:lvl8pPr>
      <a:lvl9pPr marL="3200400" indent="-228600" algn="l" rtl="0" fontAlgn="base">
        <a:lnSpc>
          <a:spcPct val="120000"/>
        </a:lnSpc>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descr="Top_Banner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2700"/>
            <a:ext cx="91440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0" descr="umbrella"/>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467600" y="5638800"/>
            <a:ext cx="1676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3"/>
          <p:cNvSpPr>
            <a:spLocks noGrp="1" noChangeArrowheads="1"/>
          </p:cNvSpPr>
          <p:nvPr>
            <p:ph type="title"/>
          </p:nvPr>
        </p:nvSpPr>
        <p:spPr bwMode="auto">
          <a:xfrm>
            <a:off x="533400" y="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077" name="Rectangle 4"/>
          <p:cNvSpPr>
            <a:spLocks noGrp="1" noChangeArrowheads="1"/>
          </p:cNvSpPr>
          <p:nvPr>
            <p:ph type="body" idx="1"/>
          </p:nvPr>
        </p:nvSpPr>
        <p:spPr bwMode="auto">
          <a:xfrm>
            <a:off x="533400" y="17526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407" name="Rectangle 7"/>
          <p:cNvSpPr>
            <a:spLocks noGrp="1" noChangeArrowheads="1"/>
          </p:cNvSpPr>
          <p:nvPr>
            <p:ph type="dt" sz="half" idx="2"/>
          </p:nvPr>
        </p:nvSpPr>
        <p:spPr bwMode="auto">
          <a:xfrm>
            <a:off x="152400" y="6629400"/>
            <a:ext cx="77724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b="1">
                <a:solidFill>
                  <a:schemeClr val="accent2"/>
                </a:solidFill>
                <a:latin typeface="+mn-lt"/>
                <a:ea typeface="+mn-ea"/>
                <a:cs typeface="+mn-cs"/>
              </a:defRPr>
            </a:lvl1pPr>
          </a:lstStyle>
          <a:p>
            <a:pPr>
              <a:defRPr/>
            </a:pPr>
            <a:r>
              <a:rPr lang="en-US"/>
              <a:t>Month Here  |  Title Space</a:t>
            </a:r>
          </a:p>
        </p:txBody>
      </p:sp>
      <p:sp>
        <p:nvSpPr>
          <p:cNvPr id="102408" name="Rectangle 8"/>
          <p:cNvSpPr>
            <a:spLocks noGrp="1" noChangeArrowheads="1"/>
          </p:cNvSpPr>
          <p:nvPr>
            <p:ph type="sldNum" sz="quarter" idx="4"/>
          </p:nvPr>
        </p:nvSpPr>
        <p:spPr bwMode="auto">
          <a:xfrm>
            <a:off x="8610600" y="6629400"/>
            <a:ext cx="3810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chemeClr val="accent2"/>
                </a:solidFill>
                <a:latin typeface="Palatino Linotype" pitchFamily="18" charset="0"/>
              </a:defRPr>
            </a:lvl1pPr>
          </a:lstStyle>
          <a:p>
            <a:pPr>
              <a:defRPr/>
            </a:pPr>
            <a:fld id="{240C32BC-6D03-487E-9A62-130564617838}" type="slidenum">
              <a:rPr lang="en-US"/>
              <a:pPr>
                <a:defRPr/>
              </a:pPr>
              <a:t>‹#›</a:t>
            </a:fld>
            <a:endParaRPr lang="en-US"/>
          </a:p>
        </p:txBody>
      </p:sp>
      <p:sp>
        <p:nvSpPr>
          <p:cNvPr id="3080" name="Line 9"/>
          <p:cNvSpPr>
            <a:spLocks noChangeShapeType="1"/>
          </p:cNvSpPr>
          <p:nvPr userDrawn="1"/>
        </p:nvSpPr>
        <p:spPr bwMode="auto">
          <a:xfrm>
            <a:off x="152400" y="6629400"/>
            <a:ext cx="88392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3081" name="Picture 9" descr="LOGO_TRANS.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81800" y="146050"/>
            <a:ext cx="213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54" r:id="rId1"/>
    <p:sldLayoutId id="2147486555" r:id="rId2"/>
    <p:sldLayoutId id="2147486556" r:id="rId3"/>
    <p:sldLayoutId id="2147486557" r:id="rId4"/>
    <p:sldLayoutId id="2147486558" r:id="rId5"/>
    <p:sldLayoutId id="2147486559" r:id="rId6"/>
    <p:sldLayoutId id="2147486560" r:id="rId7"/>
    <p:sldLayoutId id="2147486561" r:id="rId8"/>
    <p:sldLayoutId id="2147486562" r:id="rId9"/>
    <p:sldLayoutId id="2147486563" r:id="rId10"/>
    <p:sldLayoutId id="2147486564" r:id="rId11"/>
  </p:sldLayoutIdLst>
  <p:hf hdr="0" ftr="0"/>
  <p:txStyles>
    <p:titleStyle>
      <a:lvl1pPr algn="l" rtl="0" eaLnBrk="0" fontAlgn="base" hangingPunct="0">
        <a:lnSpc>
          <a:spcPct val="80000"/>
        </a:lnSpc>
        <a:spcBef>
          <a:spcPct val="10000"/>
        </a:spcBef>
        <a:spcAft>
          <a:spcPct val="0"/>
        </a:spcAft>
        <a:defRPr sz="3000" b="1">
          <a:solidFill>
            <a:schemeClr val="tx2"/>
          </a:solidFill>
          <a:latin typeface="+mj-lt"/>
          <a:ea typeface="MS PGothic" pitchFamily="34" charset="-128"/>
          <a:cs typeface="+mj-cs"/>
        </a:defRPr>
      </a:lvl1pPr>
      <a:lvl2pPr algn="l" rtl="0" eaLnBrk="0" fontAlgn="base" hangingPunct="0">
        <a:lnSpc>
          <a:spcPct val="80000"/>
        </a:lnSpc>
        <a:spcBef>
          <a:spcPct val="10000"/>
        </a:spcBef>
        <a:spcAft>
          <a:spcPct val="0"/>
        </a:spcAft>
        <a:defRPr sz="3000" b="1">
          <a:solidFill>
            <a:schemeClr val="tx2"/>
          </a:solidFill>
          <a:latin typeface="Palatino Linotype" pitchFamily="18" charset="0"/>
          <a:ea typeface="MS PGothic" pitchFamily="34" charset="-128"/>
          <a:cs typeface="Arial" charset="0"/>
        </a:defRPr>
      </a:lvl2pPr>
      <a:lvl3pPr algn="l" rtl="0" eaLnBrk="0" fontAlgn="base" hangingPunct="0">
        <a:lnSpc>
          <a:spcPct val="80000"/>
        </a:lnSpc>
        <a:spcBef>
          <a:spcPct val="10000"/>
        </a:spcBef>
        <a:spcAft>
          <a:spcPct val="0"/>
        </a:spcAft>
        <a:defRPr sz="3000" b="1">
          <a:solidFill>
            <a:schemeClr val="tx2"/>
          </a:solidFill>
          <a:latin typeface="Palatino Linotype" pitchFamily="18" charset="0"/>
          <a:ea typeface="MS PGothic" pitchFamily="34" charset="-128"/>
          <a:cs typeface="Arial" charset="0"/>
        </a:defRPr>
      </a:lvl3pPr>
      <a:lvl4pPr algn="l" rtl="0" eaLnBrk="0" fontAlgn="base" hangingPunct="0">
        <a:lnSpc>
          <a:spcPct val="80000"/>
        </a:lnSpc>
        <a:spcBef>
          <a:spcPct val="10000"/>
        </a:spcBef>
        <a:spcAft>
          <a:spcPct val="0"/>
        </a:spcAft>
        <a:defRPr sz="3000" b="1">
          <a:solidFill>
            <a:schemeClr val="tx2"/>
          </a:solidFill>
          <a:latin typeface="Palatino Linotype" pitchFamily="18" charset="0"/>
          <a:ea typeface="MS PGothic" pitchFamily="34" charset="-128"/>
          <a:cs typeface="Arial" charset="0"/>
        </a:defRPr>
      </a:lvl4pPr>
      <a:lvl5pPr algn="l" rtl="0" eaLnBrk="0" fontAlgn="base" hangingPunct="0">
        <a:lnSpc>
          <a:spcPct val="80000"/>
        </a:lnSpc>
        <a:spcBef>
          <a:spcPct val="10000"/>
        </a:spcBef>
        <a:spcAft>
          <a:spcPct val="0"/>
        </a:spcAft>
        <a:defRPr sz="3000" b="1">
          <a:solidFill>
            <a:schemeClr val="tx2"/>
          </a:solidFill>
          <a:latin typeface="Palatino Linotype" pitchFamily="18" charset="0"/>
          <a:ea typeface="MS PGothic" pitchFamily="34" charset="-128"/>
          <a:cs typeface="Arial" charset="0"/>
        </a:defRPr>
      </a:lvl5pPr>
      <a:lvl6pPr marL="4572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cs typeface="Arial" charset="0"/>
        </a:defRPr>
      </a:lvl6pPr>
      <a:lvl7pPr marL="9144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cs typeface="Arial" charset="0"/>
        </a:defRPr>
      </a:lvl7pPr>
      <a:lvl8pPr marL="13716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cs typeface="Arial" charset="0"/>
        </a:defRPr>
      </a:lvl8pPr>
      <a:lvl9pPr marL="18288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cs typeface="Arial" charset="0"/>
        </a:defRPr>
      </a:lvl9pPr>
    </p:titleStyle>
    <p:bodyStyle>
      <a:lvl1pPr marL="342900" indent="-342900" algn="l" rtl="0" eaLnBrk="0" fontAlgn="base" hangingPunct="0">
        <a:lnSpc>
          <a:spcPct val="125000"/>
        </a:lnSpc>
        <a:spcBef>
          <a:spcPct val="30000"/>
        </a:spcBef>
        <a:spcAft>
          <a:spcPct val="0"/>
        </a:spcAft>
        <a:buSzPct val="65000"/>
        <a:buFont typeface="Palatino Linotype" pitchFamily="18" charset="0"/>
        <a:defRPr sz="2700">
          <a:solidFill>
            <a:schemeClr val="tx1"/>
          </a:solidFill>
          <a:latin typeface="+mn-lt"/>
          <a:ea typeface="MS PGothic" pitchFamily="34" charset="-128"/>
          <a:cs typeface="+mn-cs"/>
        </a:defRPr>
      </a:lvl1pPr>
      <a:lvl2pPr marL="514350" indent="-292100" algn="l" rtl="0" eaLnBrk="0" fontAlgn="base" hangingPunct="0">
        <a:spcBef>
          <a:spcPct val="35000"/>
        </a:spcBef>
        <a:spcAft>
          <a:spcPct val="0"/>
        </a:spcAft>
        <a:buClr>
          <a:schemeClr val="tx1"/>
        </a:buClr>
        <a:buSzPct val="85000"/>
        <a:buFont typeface="Wingdings 2" pitchFamily="18" charset="2"/>
        <a:buChar char="¡"/>
        <a:defRPr sz="2400">
          <a:solidFill>
            <a:schemeClr val="tx1"/>
          </a:solidFill>
          <a:latin typeface="Arial Narrow" pitchFamily="34" charset="0"/>
          <a:ea typeface="MS PGothic" pitchFamily="34" charset="-128"/>
          <a:cs typeface="+mn-cs"/>
        </a:defRPr>
      </a:lvl2pPr>
      <a:lvl3pPr marL="798513" indent="-169863" algn="l" rtl="0" eaLnBrk="0" fontAlgn="base" hangingPunct="0">
        <a:lnSpc>
          <a:spcPct val="95000"/>
        </a:lnSpc>
        <a:spcBef>
          <a:spcPct val="25000"/>
        </a:spcBef>
        <a:spcAft>
          <a:spcPct val="0"/>
        </a:spcAft>
        <a:buClr>
          <a:schemeClr val="accent2"/>
        </a:buClr>
        <a:buSzPct val="85000"/>
        <a:buFont typeface="Wingdings 3" pitchFamily="18" charset="2"/>
        <a:buChar char="}"/>
        <a:defRPr>
          <a:solidFill>
            <a:schemeClr val="accent2"/>
          </a:solidFill>
          <a:latin typeface="Arial" charset="0"/>
          <a:ea typeface="MS PGothic" pitchFamily="34" charset="-128"/>
          <a:cs typeface="+mn-cs"/>
        </a:defRPr>
      </a:lvl3pPr>
      <a:lvl4pPr marL="1139825" indent="-227013" algn="l" rtl="0" eaLnBrk="0" fontAlgn="base" hangingPunct="0">
        <a:lnSpc>
          <a:spcPct val="95000"/>
        </a:lnSpc>
        <a:spcBef>
          <a:spcPct val="25000"/>
        </a:spcBef>
        <a:spcAft>
          <a:spcPct val="0"/>
        </a:spcAft>
        <a:buClr>
          <a:schemeClr val="accent2"/>
        </a:buClr>
        <a:buSzPct val="85000"/>
        <a:buFont typeface="Arial" pitchFamily="34" charset="0"/>
        <a:buChar char="–"/>
        <a:defRPr>
          <a:solidFill>
            <a:schemeClr val="accent2"/>
          </a:solidFill>
          <a:latin typeface="Arial" charset="0"/>
          <a:ea typeface="MS PGothic" pitchFamily="34" charset="-128"/>
          <a:cs typeface="+mn-cs"/>
        </a:defRPr>
      </a:lvl4pPr>
      <a:lvl5pPr marL="1433513" indent="-179388" algn="l" rtl="0" eaLnBrk="0" fontAlgn="base" hangingPunct="0">
        <a:lnSpc>
          <a:spcPct val="95000"/>
        </a:lnSpc>
        <a:spcBef>
          <a:spcPct val="25000"/>
        </a:spcBef>
        <a:spcAft>
          <a:spcPct val="0"/>
        </a:spcAft>
        <a:buFont typeface="Wingdings" pitchFamily="2" charset="2"/>
        <a:buChar char=""/>
        <a:defRPr>
          <a:solidFill>
            <a:schemeClr val="accent2"/>
          </a:solidFill>
          <a:latin typeface="Arial" charset="0"/>
          <a:ea typeface="MS PGothic" pitchFamily="34" charset="-128"/>
          <a:cs typeface="+mn-cs"/>
        </a:defRPr>
      </a:lvl5pPr>
      <a:lvl6pPr marL="18907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cs typeface="+mn-cs"/>
        </a:defRPr>
      </a:lvl6pPr>
      <a:lvl7pPr marL="23479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cs typeface="+mn-cs"/>
        </a:defRPr>
      </a:lvl7pPr>
      <a:lvl8pPr marL="28051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cs typeface="+mn-cs"/>
        </a:defRPr>
      </a:lvl8pPr>
      <a:lvl9pPr marL="32623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7" descr="872_miles_title_slide_hat_cov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652713" y="0"/>
            <a:ext cx="64912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9" descr="872_miles_title_black_strip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588"/>
            <a:ext cx="32781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3"/>
          <p:cNvSpPr>
            <a:spLocks noGrp="1" noChangeArrowheads="1"/>
          </p:cNvSpPr>
          <p:nvPr>
            <p:ph type="title"/>
          </p:nvPr>
        </p:nvSpPr>
        <p:spPr bwMode="auto">
          <a:xfrm>
            <a:off x="228600" y="18288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9460" name="Rectangle 4"/>
          <p:cNvSpPr>
            <a:spLocks noGrp="1" noChangeArrowheads="1"/>
          </p:cNvSpPr>
          <p:nvPr>
            <p:ph type="sldNum" sz="quarter" idx="4"/>
          </p:nvPr>
        </p:nvSpPr>
        <p:spPr bwMode="auto">
          <a:xfrm>
            <a:off x="8763000" y="6629400"/>
            <a:ext cx="2286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chemeClr val="bg2"/>
                </a:solidFill>
                <a:latin typeface="Book Antiqua" pitchFamily="18" charset="0"/>
                <a:cs typeface="Arial" pitchFamily="34" charset="0"/>
              </a:defRPr>
            </a:lvl1pPr>
          </a:lstStyle>
          <a:p>
            <a:pPr>
              <a:defRPr/>
            </a:pPr>
            <a:fld id="{F168940F-BEDF-4BC5-A8B6-15ACF2F59A39}" type="slidenum">
              <a:rPr lang="en-US"/>
              <a:pPr>
                <a:defRPr/>
              </a:pPr>
              <a:t>‹#›</a:t>
            </a:fld>
            <a:endParaRPr lang="en-US"/>
          </a:p>
        </p:txBody>
      </p:sp>
      <p:sp>
        <p:nvSpPr>
          <p:cNvPr id="4102" name="Line 5"/>
          <p:cNvSpPr>
            <a:spLocks noChangeShapeType="1"/>
          </p:cNvSpPr>
          <p:nvPr/>
        </p:nvSpPr>
        <p:spPr bwMode="auto">
          <a:xfrm>
            <a:off x="3429000" y="6629400"/>
            <a:ext cx="55626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62" name="Rectangle 6"/>
          <p:cNvSpPr>
            <a:spLocks noGrp="1" noChangeArrowheads="1"/>
          </p:cNvSpPr>
          <p:nvPr>
            <p:ph type="dt" sz="half" idx="2"/>
          </p:nvPr>
        </p:nvSpPr>
        <p:spPr bwMode="auto">
          <a:xfrm>
            <a:off x="3429000" y="6629400"/>
            <a:ext cx="52578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a:solidFill>
                  <a:schemeClr val="bg2"/>
                </a:solidFill>
                <a:latin typeface="+mj-lt"/>
                <a:ea typeface="+mn-ea"/>
                <a:cs typeface="Arial" charset="0"/>
              </a:defRPr>
            </a:lvl1pPr>
          </a:lstStyle>
          <a:p>
            <a:pPr>
              <a:defRPr/>
            </a:pPr>
            <a:r>
              <a:rPr lang="en-US"/>
              <a:t>Month Here  |  Title Space</a:t>
            </a:r>
          </a:p>
        </p:txBody>
      </p:sp>
      <p:pic>
        <p:nvPicPr>
          <p:cNvPr id="4104" name="Picture 10" descr="872_miles_title_tex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962400" y="5086350"/>
            <a:ext cx="1666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65" r:id="rId1"/>
    <p:sldLayoutId id="2147486566" r:id="rId2"/>
    <p:sldLayoutId id="2147486567" r:id="rId3"/>
    <p:sldLayoutId id="2147486568" r:id="rId4"/>
    <p:sldLayoutId id="2147486569" r:id="rId5"/>
    <p:sldLayoutId id="2147486570" r:id="rId6"/>
    <p:sldLayoutId id="2147486571" r:id="rId7"/>
    <p:sldLayoutId id="2147486572" r:id="rId8"/>
    <p:sldLayoutId id="2147486573" r:id="rId9"/>
    <p:sldLayoutId id="2147486574" r:id="rId10"/>
    <p:sldLayoutId id="2147486575" r:id="rId11"/>
  </p:sldLayoutIdLst>
  <p:hf hdr="0" ftr="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34" charset="-128"/>
        </a:defRPr>
      </a:lvl1pPr>
      <a:lvl2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2pPr>
      <a:lvl3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3pPr>
      <a:lvl4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4pPr>
      <a:lvl5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5pPr>
      <a:lvl6pPr marL="457200" algn="l" rtl="0" fontAlgn="base">
        <a:spcBef>
          <a:spcPct val="0"/>
        </a:spcBef>
        <a:spcAft>
          <a:spcPct val="0"/>
        </a:spcAft>
        <a:defRPr sz="2800" b="1">
          <a:solidFill>
            <a:schemeClr val="tx2"/>
          </a:solidFill>
          <a:latin typeface="Palatino Linotype" pitchFamily="18" charset="0"/>
          <a:ea typeface="ＭＳ Ｐゴシック" pitchFamily="34" charset="-128"/>
        </a:defRPr>
      </a:lvl6pPr>
      <a:lvl7pPr marL="914400" algn="l" rtl="0" fontAlgn="base">
        <a:spcBef>
          <a:spcPct val="0"/>
        </a:spcBef>
        <a:spcAft>
          <a:spcPct val="0"/>
        </a:spcAft>
        <a:defRPr sz="2800" b="1">
          <a:solidFill>
            <a:schemeClr val="tx2"/>
          </a:solidFill>
          <a:latin typeface="Palatino Linotype" pitchFamily="18" charset="0"/>
          <a:ea typeface="ＭＳ Ｐゴシック" pitchFamily="34" charset="-128"/>
        </a:defRPr>
      </a:lvl7pPr>
      <a:lvl8pPr marL="1371600" algn="l" rtl="0" fontAlgn="base">
        <a:spcBef>
          <a:spcPct val="0"/>
        </a:spcBef>
        <a:spcAft>
          <a:spcPct val="0"/>
        </a:spcAft>
        <a:defRPr sz="2800" b="1">
          <a:solidFill>
            <a:schemeClr val="tx2"/>
          </a:solidFill>
          <a:latin typeface="Palatino Linotype" pitchFamily="18" charset="0"/>
          <a:ea typeface="ＭＳ Ｐゴシック" pitchFamily="34" charset="-128"/>
        </a:defRPr>
      </a:lvl8pPr>
      <a:lvl9pPr marL="1828800" algn="l" rtl="0" fontAlgn="base">
        <a:spcBef>
          <a:spcPct val="0"/>
        </a:spcBef>
        <a:spcAft>
          <a:spcPct val="0"/>
        </a:spcAft>
        <a:defRPr sz="2800" b="1">
          <a:solidFill>
            <a:schemeClr val="tx2"/>
          </a:solidFill>
          <a:latin typeface="Palatino Linotype" pitchFamily="18" charset="0"/>
          <a:ea typeface="ＭＳ Ｐゴシック" pitchFamily="34" charset="-128"/>
        </a:defRPr>
      </a:lvl9pPr>
    </p:titleStyle>
    <p:bodyStyle>
      <a:lvl1pPr marL="342900" indent="-342900" algn="l" rtl="0" eaLnBrk="0" fontAlgn="base" hangingPunct="0">
        <a:lnSpc>
          <a:spcPct val="140000"/>
        </a:lnSpc>
        <a:spcBef>
          <a:spcPct val="30000"/>
        </a:spcBef>
        <a:spcAft>
          <a:spcPct val="0"/>
        </a:spcAft>
        <a:defRPr sz="2000" b="1">
          <a:solidFill>
            <a:schemeClr val="tx1"/>
          </a:solidFill>
          <a:latin typeface="+mn-lt"/>
          <a:ea typeface="MS PGothic" pitchFamily="34" charset="-128"/>
          <a:cs typeface="ＭＳ Ｐゴシック" pitchFamily="34" charset="-128"/>
        </a:defRPr>
      </a:lvl1pPr>
      <a:lvl2pPr marL="285750" indent="-171450" algn="l" rtl="0" eaLnBrk="0" fontAlgn="base" hangingPunct="0">
        <a:lnSpc>
          <a:spcPct val="120000"/>
        </a:lnSpc>
        <a:spcBef>
          <a:spcPct val="30000"/>
        </a:spcBef>
        <a:spcAft>
          <a:spcPct val="0"/>
        </a:spcAft>
        <a:buFont typeface="Arial" pitchFamily="34" charset="0"/>
        <a:buChar char="•"/>
        <a:defRPr>
          <a:solidFill>
            <a:schemeClr val="tx1"/>
          </a:solidFill>
          <a:latin typeface="+mn-lt"/>
          <a:ea typeface="MS PGothic" pitchFamily="34" charset="-128"/>
          <a:cs typeface="ＭＳ Ｐゴシック" pitchFamily="34" charset="-128"/>
        </a:defRPr>
      </a:lvl2pPr>
      <a:lvl3pPr marL="685800" indent="-285750" algn="l" rtl="0" eaLnBrk="0" fontAlgn="base" hangingPunct="0">
        <a:lnSpc>
          <a:spcPct val="120000"/>
        </a:lnSpc>
        <a:spcBef>
          <a:spcPct val="20000"/>
        </a:spcBef>
        <a:spcAft>
          <a:spcPct val="0"/>
        </a:spcAft>
        <a:buFont typeface="Wingdings 3" pitchFamily="18" charset="2"/>
        <a:buChar char=""/>
        <a:defRPr sz="1600">
          <a:solidFill>
            <a:schemeClr val="tx1"/>
          </a:solidFill>
          <a:latin typeface="+mn-lt"/>
          <a:ea typeface="MS PGothic" pitchFamily="34" charset="-128"/>
          <a:cs typeface="ＭＳ Ｐゴシック" pitchFamily="34" charset="-128"/>
        </a:defRPr>
      </a:lvl3pPr>
      <a:lvl4pPr marL="1028700" indent="-171450" algn="l" rtl="0" eaLnBrk="0" fontAlgn="base" hangingPunct="0">
        <a:lnSpc>
          <a:spcPct val="120000"/>
        </a:lnSpc>
        <a:spcBef>
          <a:spcPct val="20000"/>
        </a:spcBef>
        <a:spcAft>
          <a:spcPct val="0"/>
        </a:spcAft>
        <a:buChar char="–"/>
        <a:defRPr sz="1400">
          <a:solidFill>
            <a:schemeClr val="tx1"/>
          </a:solidFill>
          <a:latin typeface="+mn-lt"/>
          <a:ea typeface="MS PGothic" pitchFamily="34" charset="-128"/>
          <a:cs typeface="ＭＳ Ｐゴシック" pitchFamily="34" charset="-128"/>
        </a:defRPr>
      </a:lvl4pPr>
      <a:lvl5pPr marL="1371600" indent="-228600" algn="l" rtl="0" eaLnBrk="0" fontAlgn="base" hangingPunct="0">
        <a:lnSpc>
          <a:spcPct val="120000"/>
        </a:lnSpc>
        <a:spcBef>
          <a:spcPct val="20000"/>
        </a:spcBef>
        <a:spcAft>
          <a:spcPct val="0"/>
        </a:spcAft>
        <a:buChar char="»"/>
        <a:defRPr sz="1400">
          <a:solidFill>
            <a:schemeClr val="tx1"/>
          </a:solidFill>
          <a:latin typeface="+mn-lt"/>
          <a:ea typeface="MS PGothic" pitchFamily="34" charset="-128"/>
          <a:cs typeface="ＭＳ Ｐゴシック" pitchFamily="34" charset="-128"/>
        </a:defRPr>
      </a:lvl5pPr>
      <a:lvl6pPr marL="1828800" indent="-228600" algn="l" rtl="0" fontAlgn="base">
        <a:lnSpc>
          <a:spcPct val="120000"/>
        </a:lnSpc>
        <a:spcBef>
          <a:spcPct val="20000"/>
        </a:spcBef>
        <a:spcAft>
          <a:spcPct val="0"/>
        </a:spcAft>
        <a:buChar char="»"/>
        <a:defRPr sz="1400">
          <a:solidFill>
            <a:schemeClr val="tx1"/>
          </a:solidFill>
          <a:latin typeface="+mn-lt"/>
          <a:ea typeface="+mn-ea"/>
        </a:defRPr>
      </a:lvl6pPr>
      <a:lvl7pPr marL="2286000" indent="-228600" algn="l" rtl="0" fontAlgn="base">
        <a:lnSpc>
          <a:spcPct val="120000"/>
        </a:lnSpc>
        <a:spcBef>
          <a:spcPct val="20000"/>
        </a:spcBef>
        <a:spcAft>
          <a:spcPct val="0"/>
        </a:spcAft>
        <a:buChar char="»"/>
        <a:defRPr sz="1400">
          <a:solidFill>
            <a:schemeClr val="tx1"/>
          </a:solidFill>
          <a:latin typeface="+mn-lt"/>
          <a:ea typeface="+mn-ea"/>
        </a:defRPr>
      </a:lvl7pPr>
      <a:lvl8pPr marL="2743200" indent="-228600" algn="l" rtl="0" fontAlgn="base">
        <a:lnSpc>
          <a:spcPct val="120000"/>
        </a:lnSpc>
        <a:spcBef>
          <a:spcPct val="20000"/>
        </a:spcBef>
        <a:spcAft>
          <a:spcPct val="0"/>
        </a:spcAft>
        <a:buChar char="»"/>
        <a:defRPr sz="1400">
          <a:solidFill>
            <a:schemeClr val="tx1"/>
          </a:solidFill>
          <a:latin typeface="+mn-lt"/>
          <a:ea typeface="+mn-ea"/>
        </a:defRPr>
      </a:lvl8pPr>
      <a:lvl9pPr marL="3200400" indent="-228600" algn="l" rtl="0" fontAlgn="base">
        <a:lnSpc>
          <a:spcPct val="120000"/>
        </a:lnSpc>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1" descr="ha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39000" y="5791200"/>
            <a:ext cx="1905000"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inside_slide"/>
          <p:cNvPicPr>
            <a:picLocks noChangeAspect="1" noChangeArrowheads="1"/>
          </p:cNvPicPr>
          <p:nvPr/>
        </p:nvPicPr>
        <p:blipFill>
          <a:blip r:embed="rId14">
            <a:extLst>
              <a:ext uri="{28A0092B-C50C-407E-A947-70E740481C1C}">
                <a14:useLocalDpi xmlns:a14="http://schemas.microsoft.com/office/drawing/2010/main" val="0"/>
              </a:ext>
            </a:extLst>
          </a:blip>
          <a:srcRect b="80005"/>
          <a:stretch>
            <a:fillRect/>
          </a:stretch>
        </p:blipFill>
        <p:spPr bwMode="auto">
          <a:xfrm>
            <a:off x="0" y="0"/>
            <a:ext cx="91455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4"/>
          <p:cNvSpPr>
            <a:spLocks noGrp="1" noChangeArrowheads="1"/>
          </p:cNvSpPr>
          <p:nvPr>
            <p:ph type="title"/>
          </p:nvPr>
        </p:nvSpPr>
        <p:spPr bwMode="auto">
          <a:xfrm>
            <a:off x="533400" y="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5" name="Rectangle 5"/>
          <p:cNvSpPr>
            <a:spLocks noGrp="1" noChangeArrowheads="1"/>
          </p:cNvSpPr>
          <p:nvPr>
            <p:ph type="body" idx="1"/>
          </p:nvPr>
        </p:nvSpPr>
        <p:spPr bwMode="auto">
          <a:xfrm>
            <a:off x="533400" y="17526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5126" name="Picture 6" descr="M&amp;S logo_reversed_mediu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152400"/>
            <a:ext cx="2590800" cy="4048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ChangeArrowheads="1"/>
          </p:cNvSpPr>
          <p:nvPr/>
        </p:nvSpPr>
        <p:spPr bwMode="auto">
          <a:xfrm>
            <a:off x="0" y="1295400"/>
            <a:ext cx="9144000" cy="76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4456" name="Rectangle 8"/>
          <p:cNvSpPr>
            <a:spLocks noGrp="1" noChangeArrowheads="1"/>
          </p:cNvSpPr>
          <p:nvPr>
            <p:ph type="dt" sz="half" idx="2"/>
          </p:nvPr>
        </p:nvSpPr>
        <p:spPr bwMode="auto">
          <a:xfrm>
            <a:off x="152400" y="6629400"/>
            <a:ext cx="77724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b="1">
                <a:solidFill>
                  <a:schemeClr val="accent2"/>
                </a:solidFill>
                <a:latin typeface="+mn-lt"/>
                <a:ea typeface="+mn-ea"/>
                <a:cs typeface="+mn-cs"/>
              </a:defRPr>
            </a:lvl1pPr>
          </a:lstStyle>
          <a:p>
            <a:pPr>
              <a:defRPr/>
            </a:pPr>
            <a:r>
              <a:rPr lang="en-US"/>
              <a:t>Month Here  |  Title Space</a:t>
            </a:r>
          </a:p>
        </p:txBody>
      </p:sp>
      <p:sp>
        <p:nvSpPr>
          <p:cNvPr id="104457" name="Rectangle 9"/>
          <p:cNvSpPr>
            <a:spLocks noGrp="1" noChangeArrowheads="1"/>
          </p:cNvSpPr>
          <p:nvPr>
            <p:ph type="sldNum" sz="quarter" idx="4"/>
          </p:nvPr>
        </p:nvSpPr>
        <p:spPr bwMode="auto">
          <a:xfrm>
            <a:off x="8610600" y="6629400"/>
            <a:ext cx="3810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chemeClr val="accent2"/>
                </a:solidFill>
                <a:latin typeface="Palatino Linotype" pitchFamily="18" charset="0"/>
              </a:defRPr>
            </a:lvl1pPr>
          </a:lstStyle>
          <a:p>
            <a:pPr>
              <a:defRPr/>
            </a:pPr>
            <a:fld id="{BE73E511-A88E-4C55-A0F8-A63A8DF1C3B1}" type="slidenum">
              <a:rPr lang="en-US"/>
              <a:pPr>
                <a:defRPr/>
              </a:pPr>
              <a:t>‹#›</a:t>
            </a:fld>
            <a:endParaRPr lang="en-US"/>
          </a:p>
        </p:txBody>
      </p:sp>
      <p:sp>
        <p:nvSpPr>
          <p:cNvPr id="5130" name="Line 10"/>
          <p:cNvSpPr>
            <a:spLocks noChangeShapeType="1"/>
          </p:cNvSpPr>
          <p:nvPr userDrawn="1"/>
        </p:nvSpPr>
        <p:spPr bwMode="auto">
          <a:xfrm>
            <a:off x="152400" y="6629400"/>
            <a:ext cx="88392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576" r:id="rId1"/>
    <p:sldLayoutId id="2147486577" r:id="rId2"/>
    <p:sldLayoutId id="2147486578" r:id="rId3"/>
    <p:sldLayoutId id="2147486579" r:id="rId4"/>
    <p:sldLayoutId id="2147486580" r:id="rId5"/>
    <p:sldLayoutId id="2147486581" r:id="rId6"/>
    <p:sldLayoutId id="2147486582" r:id="rId7"/>
    <p:sldLayoutId id="2147486583" r:id="rId8"/>
    <p:sldLayoutId id="2147486584" r:id="rId9"/>
    <p:sldLayoutId id="2147486585" r:id="rId10"/>
    <p:sldLayoutId id="2147486586" r:id="rId11"/>
  </p:sldLayoutIdLst>
  <p:hf hdr="0" ftr="0"/>
  <p:txStyles>
    <p:titleStyle>
      <a:lvl1pPr algn="l" rtl="0" eaLnBrk="0" fontAlgn="base" hangingPunct="0">
        <a:lnSpc>
          <a:spcPct val="80000"/>
        </a:lnSpc>
        <a:spcBef>
          <a:spcPct val="10000"/>
        </a:spcBef>
        <a:spcAft>
          <a:spcPct val="0"/>
        </a:spcAft>
        <a:defRPr sz="3000" b="1">
          <a:solidFill>
            <a:schemeClr val="tx2"/>
          </a:solidFill>
          <a:latin typeface="+mj-lt"/>
          <a:ea typeface="MS PGothic" pitchFamily="34" charset="-128"/>
          <a:cs typeface="+mj-cs"/>
        </a:defRPr>
      </a:lvl1pPr>
      <a:lvl2pPr algn="l" rtl="0" eaLnBrk="0" fontAlgn="base" hangingPunct="0">
        <a:lnSpc>
          <a:spcPct val="80000"/>
        </a:lnSpc>
        <a:spcBef>
          <a:spcPct val="10000"/>
        </a:spcBef>
        <a:spcAft>
          <a:spcPct val="0"/>
        </a:spcAft>
        <a:defRPr sz="3000" b="1">
          <a:solidFill>
            <a:schemeClr val="tx2"/>
          </a:solidFill>
          <a:latin typeface="Palatino Linotype" pitchFamily="18" charset="0"/>
          <a:ea typeface="MS PGothic" pitchFamily="34" charset="-128"/>
          <a:cs typeface="Arial" charset="0"/>
        </a:defRPr>
      </a:lvl2pPr>
      <a:lvl3pPr algn="l" rtl="0" eaLnBrk="0" fontAlgn="base" hangingPunct="0">
        <a:lnSpc>
          <a:spcPct val="80000"/>
        </a:lnSpc>
        <a:spcBef>
          <a:spcPct val="10000"/>
        </a:spcBef>
        <a:spcAft>
          <a:spcPct val="0"/>
        </a:spcAft>
        <a:defRPr sz="3000" b="1">
          <a:solidFill>
            <a:schemeClr val="tx2"/>
          </a:solidFill>
          <a:latin typeface="Palatino Linotype" pitchFamily="18" charset="0"/>
          <a:ea typeface="MS PGothic" pitchFamily="34" charset="-128"/>
          <a:cs typeface="Arial" charset="0"/>
        </a:defRPr>
      </a:lvl3pPr>
      <a:lvl4pPr algn="l" rtl="0" eaLnBrk="0" fontAlgn="base" hangingPunct="0">
        <a:lnSpc>
          <a:spcPct val="80000"/>
        </a:lnSpc>
        <a:spcBef>
          <a:spcPct val="10000"/>
        </a:spcBef>
        <a:spcAft>
          <a:spcPct val="0"/>
        </a:spcAft>
        <a:defRPr sz="3000" b="1">
          <a:solidFill>
            <a:schemeClr val="tx2"/>
          </a:solidFill>
          <a:latin typeface="Palatino Linotype" pitchFamily="18" charset="0"/>
          <a:ea typeface="MS PGothic" pitchFamily="34" charset="-128"/>
          <a:cs typeface="Arial" charset="0"/>
        </a:defRPr>
      </a:lvl4pPr>
      <a:lvl5pPr algn="l" rtl="0" eaLnBrk="0" fontAlgn="base" hangingPunct="0">
        <a:lnSpc>
          <a:spcPct val="80000"/>
        </a:lnSpc>
        <a:spcBef>
          <a:spcPct val="10000"/>
        </a:spcBef>
        <a:spcAft>
          <a:spcPct val="0"/>
        </a:spcAft>
        <a:defRPr sz="3000" b="1">
          <a:solidFill>
            <a:schemeClr val="tx2"/>
          </a:solidFill>
          <a:latin typeface="Palatino Linotype" pitchFamily="18" charset="0"/>
          <a:ea typeface="MS PGothic" pitchFamily="34" charset="-128"/>
          <a:cs typeface="Arial" charset="0"/>
        </a:defRPr>
      </a:lvl5pPr>
      <a:lvl6pPr marL="4572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cs typeface="Arial" charset="0"/>
        </a:defRPr>
      </a:lvl6pPr>
      <a:lvl7pPr marL="9144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cs typeface="Arial" charset="0"/>
        </a:defRPr>
      </a:lvl7pPr>
      <a:lvl8pPr marL="13716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cs typeface="Arial" charset="0"/>
        </a:defRPr>
      </a:lvl8pPr>
      <a:lvl9pPr marL="18288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cs typeface="Arial" charset="0"/>
        </a:defRPr>
      </a:lvl9pPr>
    </p:titleStyle>
    <p:bodyStyle>
      <a:lvl1pPr marL="342900" indent="-342900" algn="l" rtl="0" eaLnBrk="0" fontAlgn="base" hangingPunct="0">
        <a:lnSpc>
          <a:spcPct val="125000"/>
        </a:lnSpc>
        <a:spcBef>
          <a:spcPct val="30000"/>
        </a:spcBef>
        <a:spcAft>
          <a:spcPct val="0"/>
        </a:spcAft>
        <a:buSzPct val="65000"/>
        <a:buFont typeface="Palatino Linotype" pitchFamily="18" charset="0"/>
        <a:defRPr sz="2700">
          <a:solidFill>
            <a:schemeClr val="tx1"/>
          </a:solidFill>
          <a:latin typeface="+mn-lt"/>
          <a:ea typeface="MS PGothic" pitchFamily="34" charset="-128"/>
          <a:cs typeface="+mn-cs"/>
        </a:defRPr>
      </a:lvl1pPr>
      <a:lvl2pPr marL="514350" indent="-292100" algn="l" rtl="0" eaLnBrk="0" fontAlgn="base" hangingPunct="0">
        <a:spcBef>
          <a:spcPct val="35000"/>
        </a:spcBef>
        <a:spcAft>
          <a:spcPct val="0"/>
        </a:spcAft>
        <a:buClr>
          <a:schemeClr val="tx1"/>
        </a:buClr>
        <a:buSzPct val="85000"/>
        <a:buFont typeface="Wingdings 2" pitchFamily="18" charset="2"/>
        <a:buChar char="¡"/>
        <a:defRPr sz="2400">
          <a:solidFill>
            <a:schemeClr val="tx1"/>
          </a:solidFill>
          <a:latin typeface="Arial Narrow" pitchFamily="34" charset="0"/>
          <a:ea typeface="MS PGothic" pitchFamily="34" charset="-128"/>
          <a:cs typeface="+mn-cs"/>
        </a:defRPr>
      </a:lvl2pPr>
      <a:lvl3pPr marL="798513" indent="-169863" algn="l" rtl="0" eaLnBrk="0" fontAlgn="base" hangingPunct="0">
        <a:lnSpc>
          <a:spcPct val="95000"/>
        </a:lnSpc>
        <a:spcBef>
          <a:spcPct val="25000"/>
        </a:spcBef>
        <a:spcAft>
          <a:spcPct val="0"/>
        </a:spcAft>
        <a:buClr>
          <a:schemeClr val="accent2"/>
        </a:buClr>
        <a:buSzPct val="85000"/>
        <a:buFont typeface="Wingdings 3" pitchFamily="18" charset="2"/>
        <a:buChar char="}"/>
        <a:defRPr>
          <a:solidFill>
            <a:schemeClr val="accent2"/>
          </a:solidFill>
          <a:latin typeface="Arial" charset="0"/>
          <a:ea typeface="MS PGothic" pitchFamily="34" charset="-128"/>
          <a:cs typeface="+mn-cs"/>
        </a:defRPr>
      </a:lvl3pPr>
      <a:lvl4pPr marL="1139825" indent="-227013" algn="l" rtl="0" eaLnBrk="0" fontAlgn="base" hangingPunct="0">
        <a:lnSpc>
          <a:spcPct val="95000"/>
        </a:lnSpc>
        <a:spcBef>
          <a:spcPct val="25000"/>
        </a:spcBef>
        <a:spcAft>
          <a:spcPct val="0"/>
        </a:spcAft>
        <a:buClr>
          <a:schemeClr val="accent2"/>
        </a:buClr>
        <a:buSzPct val="85000"/>
        <a:buFont typeface="Arial" pitchFamily="34" charset="0"/>
        <a:buChar char="–"/>
        <a:defRPr>
          <a:solidFill>
            <a:schemeClr val="accent2"/>
          </a:solidFill>
          <a:latin typeface="Arial" charset="0"/>
          <a:ea typeface="MS PGothic" pitchFamily="34" charset="-128"/>
          <a:cs typeface="+mn-cs"/>
        </a:defRPr>
      </a:lvl4pPr>
      <a:lvl5pPr marL="1433513" indent="-179388" algn="l" rtl="0" eaLnBrk="0" fontAlgn="base" hangingPunct="0">
        <a:lnSpc>
          <a:spcPct val="95000"/>
        </a:lnSpc>
        <a:spcBef>
          <a:spcPct val="25000"/>
        </a:spcBef>
        <a:spcAft>
          <a:spcPct val="0"/>
        </a:spcAft>
        <a:buFont typeface="Wingdings" pitchFamily="2" charset="2"/>
        <a:buChar char=""/>
        <a:defRPr>
          <a:solidFill>
            <a:schemeClr val="accent2"/>
          </a:solidFill>
          <a:latin typeface="Arial" charset="0"/>
          <a:ea typeface="MS PGothic" pitchFamily="34" charset="-128"/>
          <a:cs typeface="+mn-cs"/>
        </a:defRPr>
      </a:lvl5pPr>
      <a:lvl6pPr marL="18907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cs typeface="+mn-cs"/>
        </a:defRPr>
      </a:lvl6pPr>
      <a:lvl7pPr marL="23479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cs typeface="+mn-cs"/>
        </a:defRPr>
      </a:lvl7pPr>
      <a:lvl8pPr marL="28051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cs typeface="+mn-cs"/>
        </a:defRPr>
      </a:lvl8pPr>
      <a:lvl9pPr marL="32623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2" descr="872_miles_title_slide_bull_cove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240088" y="0"/>
            <a:ext cx="5903912"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3"/>
          <p:cNvSpPr>
            <a:spLocks noGrp="1" noChangeArrowheads="1"/>
          </p:cNvSpPr>
          <p:nvPr>
            <p:ph type="title"/>
          </p:nvPr>
        </p:nvSpPr>
        <p:spPr bwMode="auto">
          <a:xfrm>
            <a:off x="228600" y="1828800"/>
            <a:ext cx="29718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25604" name="Rectangle 4"/>
          <p:cNvSpPr>
            <a:spLocks noGrp="1" noChangeArrowheads="1"/>
          </p:cNvSpPr>
          <p:nvPr>
            <p:ph type="sldNum" sz="quarter" idx="4"/>
          </p:nvPr>
        </p:nvSpPr>
        <p:spPr bwMode="auto">
          <a:xfrm>
            <a:off x="8763000" y="6629400"/>
            <a:ext cx="2286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chemeClr val="bg2"/>
                </a:solidFill>
                <a:latin typeface="Book Antiqua" pitchFamily="18" charset="0"/>
                <a:cs typeface="Arial" pitchFamily="34" charset="0"/>
              </a:defRPr>
            </a:lvl1pPr>
          </a:lstStyle>
          <a:p>
            <a:pPr>
              <a:defRPr/>
            </a:pPr>
            <a:fld id="{71D09676-9047-4BF2-973E-B308C03832B2}" type="slidenum">
              <a:rPr lang="en-US"/>
              <a:pPr>
                <a:defRPr/>
              </a:pPr>
              <a:t>‹#›</a:t>
            </a:fld>
            <a:endParaRPr lang="en-US"/>
          </a:p>
        </p:txBody>
      </p:sp>
      <p:sp>
        <p:nvSpPr>
          <p:cNvPr id="6149" name="Line 5"/>
          <p:cNvSpPr>
            <a:spLocks noChangeShapeType="1"/>
          </p:cNvSpPr>
          <p:nvPr/>
        </p:nvSpPr>
        <p:spPr bwMode="auto">
          <a:xfrm>
            <a:off x="3429000" y="6629400"/>
            <a:ext cx="55626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Rectangle 6"/>
          <p:cNvSpPr>
            <a:spLocks noGrp="1" noChangeArrowheads="1"/>
          </p:cNvSpPr>
          <p:nvPr>
            <p:ph type="dt" sz="half" idx="2"/>
          </p:nvPr>
        </p:nvSpPr>
        <p:spPr bwMode="auto">
          <a:xfrm>
            <a:off x="3429000" y="6629400"/>
            <a:ext cx="52578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a:solidFill>
                  <a:schemeClr val="bg2"/>
                </a:solidFill>
                <a:latin typeface="+mj-lt"/>
                <a:ea typeface="+mn-ea"/>
                <a:cs typeface="Arial" charset="0"/>
              </a:defRPr>
            </a:lvl1pPr>
          </a:lstStyle>
          <a:p>
            <a:pPr>
              <a:defRPr/>
            </a:pPr>
            <a:r>
              <a:rPr lang="en-US"/>
              <a:t>Month Here  |  Title Space</a:t>
            </a:r>
          </a:p>
        </p:txBody>
      </p:sp>
      <p:pic>
        <p:nvPicPr>
          <p:cNvPr id="6151" name="Picture 7" descr="872_miles_title_black_strip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32781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4" descr="872_miles_title_text"/>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962525" y="4816475"/>
            <a:ext cx="166687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587" r:id="rId1"/>
    <p:sldLayoutId id="2147486588" r:id="rId2"/>
    <p:sldLayoutId id="2147486589" r:id="rId3"/>
    <p:sldLayoutId id="2147486590" r:id="rId4"/>
    <p:sldLayoutId id="2147486591" r:id="rId5"/>
    <p:sldLayoutId id="2147486592" r:id="rId6"/>
    <p:sldLayoutId id="2147486593" r:id="rId7"/>
    <p:sldLayoutId id="2147486594" r:id="rId8"/>
    <p:sldLayoutId id="2147486595" r:id="rId9"/>
    <p:sldLayoutId id="2147486596" r:id="rId10"/>
    <p:sldLayoutId id="2147486597" r:id="rId11"/>
  </p:sldLayoutIdLst>
  <p:hf hdr="0" ftr="0"/>
  <p:txStyles>
    <p:titleStyle>
      <a:lvl1pPr algn="l" rtl="0" eaLnBrk="0" fontAlgn="base" hangingPunct="0">
        <a:spcBef>
          <a:spcPct val="0"/>
        </a:spcBef>
        <a:spcAft>
          <a:spcPct val="0"/>
        </a:spcAft>
        <a:defRPr sz="2800" b="1">
          <a:solidFill>
            <a:schemeClr val="tx2"/>
          </a:solidFill>
          <a:latin typeface="+mj-lt"/>
          <a:ea typeface="MS PGothic" pitchFamily="34" charset="-128"/>
          <a:cs typeface="ＭＳ Ｐゴシック" pitchFamily="34" charset="-128"/>
        </a:defRPr>
      </a:lvl1pPr>
      <a:lvl2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2pPr>
      <a:lvl3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3pPr>
      <a:lvl4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4pPr>
      <a:lvl5pPr algn="l" rtl="0" eaLnBrk="0" fontAlgn="base" hangingPunct="0">
        <a:spcBef>
          <a:spcPct val="0"/>
        </a:spcBef>
        <a:spcAft>
          <a:spcPct val="0"/>
        </a:spcAft>
        <a:defRPr sz="2800" b="1">
          <a:solidFill>
            <a:schemeClr val="tx2"/>
          </a:solidFill>
          <a:latin typeface="Palatino Linotype" pitchFamily="18" charset="0"/>
          <a:ea typeface="MS PGothic" pitchFamily="34" charset="-128"/>
          <a:cs typeface="ＭＳ Ｐゴシック" pitchFamily="34" charset="-128"/>
        </a:defRPr>
      </a:lvl5pPr>
      <a:lvl6pPr marL="457200" algn="l" rtl="0" fontAlgn="base">
        <a:spcBef>
          <a:spcPct val="0"/>
        </a:spcBef>
        <a:spcAft>
          <a:spcPct val="0"/>
        </a:spcAft>
        <a:defRPr sz="2800" b="1">
          <a:solidFill>
            <a:schemeClr val="tx2"/>
          </a:solidFill>
          <a:latin typeface="Palatino Linotype" pitchFamily="18" charset="0"/>
          <a:ea typeface="ＭＳ Ｐゴシック" pitchFamily="34" charset="-128"/>
        </a:defRPr>
      </a:lvl6pPr>
      <a:lvl7pPr marL="914400" algn="l" rtl="0" fontAlgn="base">
        <a:spcBef>
          <a:spcPct val="0"/>
        </a:spcBef>
        <a:spcAft>
          <a:spcPct val="0"/>
        </a:spcAft>
        <a:defRPr sz="2800" b="1">
          <a:solidFill>
            <a:schemeClr val="tx2"/>
          </a:solidFill>
          <a:latin typeface="Palatino Linotype" pitchFamily="18" charset="0"/>
          <a:ea typeface="ＭＳ Ｐゴシック" pitchFamily="34" charset="-128"/>
        </a:defRPr>
      </a:lvl7pPr>
      <a:lvl8pPr marL="1371600" algn="l" rtl="0" fontAlgn="base">
        <a:spcBef>
          <a:spcPct val="0"/>
        </a:spcBef>
        <a:spcAft>
          <a:spcPct val="0"/>
        </a:spcAft>
        <a:defRPr sz="2800" b="1">
          <a:solidFill>
            <a:schemeClr val="tx2"/>
          </a:solidFill>
          <a:latin typeface="Palatino Linotype" pitchFamily="18" charset="0"/>
          <a:ea typeface="ＭＳ Ｐゴシック" pitchFamily="34" charset="-128"/>
        </a:defRPr>
      </a:lvl8pPr>
      <a:lvl9pPr marL="1828800" algn="l" rtl="0" fontAlgn="base">
        <a:spcBef>
          <a:spcPct val="0"/>
        </a:spcBef>
        <a:spcAft>
          <a:spcPct val="0"/>
        </a:spcAft>
        <a:defRPr sz="2800" b="1">
          <a:solidFill>
            <a:schemeClr val="tx2"/>
          </a:solidFill>
          <a:latin typeface="Palatino Linotype" pitchFamily="18" charset="0"/>
          <a:ea typeface="ＭＳ Ｐゴシック" pitchFamily="34" charset="-128"/>
        </a:defRPr>
      </a:lvl9pPr>
    </p:titleStyle>
    <p:bodyStyle>
      <a:lvl1pPr marL="342900" indent="-342900" algn="l" rtl="0" eaLnBrk="0" fontAlgn="base" hangingPunct="0">
        <a:lnSpc>
          <a:spcPct val="140000"/>
        </a:lnSpc>
        <a:spcBef>
          <a:spcPct val="30000"/>
        </a:spcBef>
        <a:spcAft>
          <a:spcPct val="0"/>
        </a:spcAft>
        <a:defRPr sz="2000" b="1">
          <a:solidFill>
            <a:schemeClr val="tx1"/>
          </a:solidFill>
          <a:latin typeface="+mn-lt"/>
          <a:ea typeface="MS PGothic" pitchFamily="34" charset="-128"/>
          <a:cs typeface="ＭＳ Ｐゴシック" pitchFamily="34" charset="-128"/>
        </a:defRPr>
      </a:lvl1pPr>
      <a:lvl2pPr marL="285750" indent="-171450" algn="l" rtl="0" eaLnBrk="0" fontAlgn="base" hangingPunct="0">
        <a:lnSpc>
          <a:spcPct val="120000"/>
        </a:lnSpc>
        <a:spcBef>
          <a:spcPct val="30000"/>
        </a:spcBef>
        <a:spcAft>
          <a:spcPct val="0"/>
        </a:spcAft>
        <a:buFont typeface="Arial" pitchFamily="34" charset="0"/>
        <a:buChar char="•"/>
        <a:defRPr>
          <a:solidFill>
            <a:schemeClr val="tx1"/>
          </a:solidFill>
          <a:latin typeface="+mn-lt"/>
          <a:ea typeface="MS PGothic" pitchFamily="34" charset="-128"/>
          <a:cs typeface="ＭＳ Ｐゴシック" pitchFamily="34" charset="-128"/>
        </a:defRPr>
      </a:lvl2pPr>
      <a:lvl3pPr marL="685800" indent="-285750" algn="l" rtl="0" eaLnBrk="0" fontAlgn="base" hangingPunct="0">
        <a:lnSpc>
          <a:spcPct val="120000"/>
        </a:lnSpc>
        <a:spcBef>
          <a:spcPct val="20000"/>
        </a:spcBef>
        <a:spcAft>
          <a:spcPct val="0"/>
        </a:spcAft>
        <a:buFont typeface="Wingdings 3" pitchFamily="18" charset="2"/>
        <a:buChar char=""/>
        <a:defRPr sz="1600">
          <a:solidFill>
            <a:schemeClr val="tx1"/>
          </a:solidFill>
          <a:latin typeface="+mn-lt"/>
          <a:ea typeface="MS PGothic" pitchFamily="34" charset="-128"/>
          <a:cs typeface="ＭＳ Ｐゴシック" pitchFamily="34" charset="-128"/>
        </a:defRPr>
      </a:lvl3pPr>
      <a:lvl4pPr marL="1028700" indent="-171450" algn="l" rtl="0" eaLnBrk="0" fontAlgn="base" hangingPunct="0">
        <a:lnSpc>
          <a:spcPct val="120000"/>
        </a:lnSpc>
        <a:spcBef>
          <a:spcPct val="20000"/>
        </a:spcBef>
        <a:spcAft>
          <a:spcPct val="0"/>
        </a:spcAft>
        <a:buChar char="–"/>
        <a:defRPr sz="1400">
          <a:solidFill>
            <a:schemeClr val="tx1"/>
          </a:solidFill>
          <a:latin typeface="+mn-lt"/>
          <a:ea typeface="MS PGothic" pitchFamily="34" charset="-128"/>
          <a:cs typeface="ＭＳ Ｐゴシック" pitchFamily="34" charset="-128"/>
        </a:defRPr>
      </a:lvl4pPr>
      <a:lvl5pPr marL="1371600" indent="-228600" algn="l" rtl="0" eaLnBrk="0" fontAlgn="base" hangingPunct="0">
        <a:lnSpc>
          <a:spcPct val="120000"/>
        </a:lnSpc>
        <a:spcBef>
          <a:spcPct val="20000"/>
        </a:spcBef>
        <a:spcAft>
          <a:spcPct val="0"/>
        </a:spcAft>
        <a:buChar char="»"/>
        <a:defRPr sz="1400">
          <a:solidFill>
            <a:schemeClr val="tx1"/>
          </a:solidFill>
          <a:latin typeface="+mn-lt"/>
          <a:ea typeface="MS PGothic" pitchFamily="34" charset="-128"/>
          <a:cs typeface="ＭＳ Ｐゴシック" pitchFamily="34" charset="-128"/>
        </a:defRPr>
      </a:lvl5pPr>
      <a:lvl6pPr marL="1828800" indent="-228600" algn="l" rtl="0" fontAlgn="base">
        <a:lnSpc>
          <a:spcPct val="120000"/>
        </a:lnSpc>
        <a:spcBef>
          <a:spcPct val="20000"/>
        </a:spcBef>
        <a:spcAft>
          <a:spcPct val="0"/>
        </a:spcAft>
        <a:buChar char="»"/>
        <a:defRPr sz="1400">
          <a:solidFill>
            <a:schemeClr val="tx1"/>
          </a:solidFill>
          <a:latin typeface="+mn-lt"/>
          <a:ea typeface="+mn-ea"/>
        </a:defRPr>
      </a:lvl6pPr>
      <a:lvl7pPr marL="2286000" indent="-228600" algn="l" rtl="0" fontAlgn="base">
        <a:lnSpc>
          <a:spcPct val="120000"/>
        </a:lnSpc>
        <a:spcBef>
          <a:spcPct val="20000"/>
        </a:spcBef>
        <a:spcAft>
          <a:spcPct val="0"/>
        </a:spcAft>
        <a:buChar char="»"/>
        <a:defRPr sz="1400">
          <a:solidFill>
            <a:schemeClr val="tx1"/>
          </a:solidFill>
          <a:latin typeface="+mn-lt"/>
          <a:ea typeface="+mn-ea"/>
        </a:defRPr>
      </a:lvl7pPr>
      <a:lvl8pPr marL="2743200" indent="-228600" algn="l" rtl="0" fontAlgn="base">
        <a:lnSpc>
          <a:spcPct val="120000"/>
        </a:lnSpc>
        <a:spcBef>
          <a:spcPct val="20000"/>
        </a:spcBef>
        <a:spcAft>
          <a:spcPct val="0"/>
        </a:spcAft>
        <a:buChar char="»"/>
        <a:defRPr sz="1400">
          <a:solidFill>
            <a:schemeClr val="tx1"/>
          </a:solidFill>
          <a:latin typeface="+mn-lt"/>
          <a:ea typeface="+mn-ea"/>
        </a:defRPr>
      </a:lvl8pPr>
      <a:lvl9pPr marL="3200400" indent="-228600" algn="l" rtl="0" fontAlgn="base">
        <a:lnSpc>
          <a:spcPct val="120000"/>
        </a:lnSpc>
        <a:spcBef>
          <a:spcPct val="20000"/>
        </a:spcBef>
        <a:spcAft>
          <a:spcPct val="0"/>
        </a:spcAft>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1" descr="cap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29600" y="4908550"/>
            <a:ext cx="914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inside_slide"/>
          <p:cNvPicPr>
            <a:picLocks noChangeAspect="1" noChangeArrowheads="1"/>
          </p:cNvPicPr>
          <p:nvPr/>
        </p:nvPicPr>
        <p:blipFill>
          <a:blip r:embed="rId14">
            <a:extLst>
              <a:ext uri="{28A0092B-C50C-407E-A947-70E740481C1C}">
                <a14:useLocalDpi xmlns:a14="http://schemas.microsoft.com/office/drawing/2010/main" val="0"/>
              </a:ext>
            </a:extLst>
          </a:blip>
          <a:srcRect b="80005"/>
          <a:stretch>
            <a:fillRect/>
          </a:stretch>
        </p:blipFill>
        <p:spPr bwMode="auto">
          <a:xfrm>
            <a:off x="0" y="0"/>
            <a:ext cx="914558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4"/>
          <p:cNvSpPr>
            <a:spLocks noGrp="1" noChangeArrowheads="1"/>
          </p:cNvSpPr>
          <p:nvPr>
            <p:ph type="title"/>
          </p:nvPr>
        </p:nvSpPr>
        <p:spPr bwMode="auto">
          <a:xfrm>
            <a:off x="533400" y="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73" name="Rectangle 5"/>
          <p:cNvSpPr>
            <a:spLocks noGrp="1" noChangeArrowheads="1"/>
          </p:cNvSpPr>
          <p:nvPr>
            <p:ph type="body" idx="1"/>
          </p:nvPr>
        </p:nvSpPr>
        <p:spPr bwMode="auto">
          <a:xfrm>
            <a:off x="533400" y="17526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7174" name="Picture 6" descr="M&amp;S logo_reversed_medium"/>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400800" y="152400"/>
            <a:ext cx="2590800" cy="40481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75" name="Rectangle 7"/>
          <p:cNvSpPr>
            <a:spLocks noChangeArrowheads="1"/>
          </p:cNvSpPr>
          <p:nvPr/>
        </p:nvSpPr>
        <p:spPr bwMode="auto">
          <a:xfrm>
            <a:off x="0" y="1295400"/>
            <a:ext cx="9144000" cy="76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5480" name="Rectangle 8"/>
          <p:cNvSpPr>
            <a:spLocks noGrp="1" noChangeArrowheads="1"/>
          </p:cNvSpPr>
          <p:nvPr>
            <p:ph type="dt" sz="half" idx="2"/>
          </p:nvPr>
        </p:nvSpPr>
        <p:spPr bwMode="auto">
          <a:xfrm>
            <a:off x="152400" y="6629400"/>
            <a:ext cx="77724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b="1">
                <a:solidFill>
                  <a:schemeClr val="accent2"/>
                </a:solidFill>
                <a:latin typeface="+mn-lt"/>
                <a:ea typeface="+mn-ea"/>
                <a:cs typeface="+mn-cs"/>
              </a:defRPr>
            </a:lvl1pPr>
          </a:lstStyle>
          <a:p>
            <a:pPr>
              <a:defRPr/>
            </a:pPr>
            <a:r>
              <a:rPr lang="en-US"/>
              <a:t>Month Here  |  Title Space</a:t>
            </a:r>
          </a:p>
        </p:txBody>
      </p:sp>
      <p:sp>
        <p:nvSpPr>
          <p:cNvPr id="105481" name="Rectangle 9"/>
          <p:cNvSpPr>
            <a:spLocks noGrp="1" noChangeArrowheads="1"/>
          </p:cNvSpPr>
          <p:nvPr>
            <p:ph type="sldNum" sz="quarter" idx="4"/>
          </p:nvPr>
        </p:nvSpPr>
        <p:spPr bwMode="auto">
          <a:xfrm>
            <a:off x="8610600" y="6629400"/>
            <a:ext cx="3810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chemeClr val="accent2"/>
                </a:solidFill>
                <a:latin typeface="Palatino Linotype" pitchFamily="18" charset="0"/>
              </a:defRPr>
            </a:lvl1pPr>
          </a:lstStyle>
          <a:p>
            <a:pPr>
              <a:defRPr/>
            </a:pPr>
            <a:fld id="{1D8E0CF2-4A37-44FF-9946-C3CDCE3788E1}" type="slidenum">
              <a:rPr lang="en-US"/>
              <a:pPr>
                <a:defRPr/>
              </a:pPr>
              <a:t>‹#›</a:t>
            </a:fld>
            <a:endParaRPr lang="en-US"/>
          </a:p>
        </p:txBody>
      </p:sp>
      <p:sp>
        <p:nvSpPr>
          <p:cNvPr id="7178" name="Line 10"/>
          <p:cNvSpPr>
            <a:spLocks noChangeShapeType="1"/>
          </p:cNvSpPr>
          <p:nvPr userDrawn="1"/>
        </p:nvSpPr>
        <p:spPr bwMode="auto">
          <a:xfrm>
            <a:off x="152400" y="6629400"/>
            <a:ext cx="8839200" cy="0"/>
          </a:xfrm>
          <a:prstGeom prst="line">
            <a:avLst/>
          </a:prstGeom>
          <a:noFill/>
          <a:ln w="952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6598" r:id="rId1"/>
    <p:sldLayoutId id="2147486599" r:id="rId2"/>
    <p:sldLayoutId id="2147486600" r:id="rId3"/>
    <p:sldLayoutId id="2147486601" r:id="rId4"/>
    <p:sldLayoutId id="2147486602" r:id="rId5"/>
    <p:sldLayoutId id="2147486603" r:id="rId6"/>
    <p:sldLayoutId id="2147486604" r:id="rId7"/>
    <p:sldLayoutId id="2147486605" r:id="rId8"/>
    <p:sldLayoutId id="2147486606" r:id="rId9"/>
    <p:sldLayoutId id="2147486607" r:id="rId10"/>
    <p:sldLayoutId id="2147486608" r:id="rId11"/>
  </p:sldLayoutIdLst>
  <p:hf hdr="0" ftr="0"/>
  <p:txStyles>
    <p:titleStyle>
      <a:lvl1pPr algn="l" rtl="0" eaLnBrk="0" fontAlgn="base" hangingPunct="0">
        <a:lnSpc>
          <a:spcPct val="80000"/>
        </a:lnSpc>
        <a:spcBef>
          <a:spcPct val="10000"/>
        </a:spcBef>
        <a:spcAft>
          <a:spcPct val="0"/>
        </a:spcAft>
        <a:defRPr sz="3000" b="1">
          <a:solidFill>
            <a:schemeClr val="tx2"/>
          </a:solidFill>
          <a:latin typeface="+mj-lt"/>
          <a:ea typeface="MS PGothic" pitchFamily="34" charset="-128"/>
          <a:cs typeface="+mj-cs"/>
        </a:defRPr>
      </a:lvl1pPr>
      <a:lvl2pPr algn="l" rtl="0" eaLnBrk="0" fontAlgn="base" hangingPunct="0">
        <a:lnSpc>
          <a:spcPct val="80000"/>
        </a:lnSpc>
        <a:spcBef>
          <a:spcPct val="10000"/>
        </a:spcBef>
        <a:spcAft>
          <a:spcPct val="0"/>
        </a:spcAft>
        <a:defRPr sz="3000" b="1">
          <a:solidFill>
            <a:schemeClr val="tx2"/>
          </a:solidFill>
          <a:latin typeface="Palatino Linotype" pitchFamily="18" charset="0"/>
          <a:ea typeface="MS PGothic" pitchFamily="34" charset="-128"/>
          <a:cs typeface="Arial" charset="0"/>
        </a:defRPr>
      </a:lvl2pPr>
      <a:lvl3pPr algn="l" rtl="0" eaLnBrk="0" fontAlgn="base" hangingPunct="0">
        <a:lnSpc>
          <a:spcPct val="80000"/>
        </a:lnSpc>
        <a:spcBef>
          <a:spcPct val="10000"/>
        </a:spcBef>
        <a:spcAft>
          <a:spcPct val="0"/>
        </a:spcAft>
        <a:defRPr sz="3000" b="1">
          <a:solidFill>
            <a:schemeClr val="tx2"/>
          </a:solidFill>
          <a:latin typeface="Palatino Linotype" pitchFamily="18" charset="0"/>
          <a:ea typeface="MS PGothic" pitchFamily="34" charset="-128"/>
          <a:cs typeface="Arial" charset="0"/>
        </a:defRPr>
      </a:lvl3pPr>
      <a:lvl4pPr algn="l" rtl="0" eaLnBrk="0" fontAlgn="base" hangingPunct="0">
        <a:lnSpc>
          <a:spcPct val="80000"/>
        </a:lnSpc>
        <a:spcBef>
          <a:spcPct val="10000"/>
        </a:spcBef>
        <a:spcAft>
          <a:spcPct val="0"/>
        </a:spcAft>
        <a:defRPr sz="3000" b="1">
          <a:solidFill>
            <a:schemeClr val="tx2"/>
          </a:solidFill>
          <a:latin typeface="Palatino Linotype" pitchFamily="18" charset="0"/>
          <a:ea typeface="MS PGothic" pitchFamily="34" charset="-128"/>
          <a:cs typeface="Arial" charset="0"/>
        </a:defRPr>
      </a:lvl4pPr>
      <a:lvl5pPr algn="l" rtl="0" eaLnBrk="0" fontAlgn="base" hangingPunct="0">
        <a:lnSpc>
          <a:spcPct val="80000"/>
        </a:lnSpc>
        <a:spcBef>
          <a:spcPct val="10000"/>
        </a:spcBef>
        <a:spcAft>
          <a:spcPct val="0"/>
        </a:spcAft>
        <a:defRPr sz="3000" b="1">
          <a:solidFill>
            <a:schemeClr val="tx2"/>
          </a:solidFill>
          <a:latin typeface="Palatino Linotype" pitchFamily="18" charset="0"/>
          <a:ea typeface="MS PGothic" pitchFamily="34" charset="-128"/>
          <a:cs typeface="Arial" charset="0"/>
        </a:defRPr>
      </a:lvl5pPr>
      <a:lvl6pPr marL="4572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cs typeface="Arial" charset="0"/>
        </a:defRPr>
      </a:lvl6pPr>
      <a:lvl7pPr marL="9144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cs typeface="Arial" charset="0"/>
        </a:defRPr>
      </a:lvl7pPr>
      <a:lvl8pPr marL="13716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cs typeface="Arial" charset="0"/>
        </a:defRPr>
      </a:lvl8pPr>
      <a:lvl9pPr marL="18288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cs typeface="Arial" charset="0"/>
        </a:defRPr>
      </a:lvl9pPr>
    </p:titleStyle>
    <p:bodyStyle>
      <a:lvl1pPr marL="342900" indent="-342900" algn="l" rtl="0" eaLnBrk="0" fontAlgn="base" hangingPunct="0">
        <a:lnSpc>
          <a:spcPct val="125000"/>
        </a:lnSpc>
        <a:spcBef>
          <a:spcPct val="30000"/>
        </a:spcBef>
        <a:spcAft>
          <a:spcPct val="0"/>
        </a:spcAft>
        <a:buSzPct val="65000"/>
        <a:buFont typeface="Palatino Linotype" pitchFamily="18" charset="0"/>
        <a:defRPr sz="2700">
          <a:solidFill>
            <a:schemeClr val="tx1"/>
          </a:solidFill>
          <a:latin typeface="+mn-lt"/>
          <a:ea typeface="MS PGothic" pitchFamily="34" charset="-128"/>
          <a:cs typeface="+mn-cs"/>
        </a:defRPr>
      </a:lvl1pPr>
      <a:lvl2pPr marL="514350" indent="-292100" algn="l" rtl="0" eaLnBrk="0" fontAlgn="base" hangingPunct="0">
        <a:spcBef>
          <a:spcPct val="35000"/>
        </a:spcBef>
        <a:spcAft>
          <a:spcPct val="0"/>
        </a:spcAft>
        <a:buClr>
          <a:schemeClr val="tx1"/>
        </a:buClr>
        <a:buSzPct val="85000"/>
        <a:buFont typeface="Wingdings 2" pitchFamily="18" charset="2"/>
        <a:buChar char="¡"/>
        <a:defRPr sz="2400">
          <a:solidFill>
            <a:schemeClr val="tx1"/>
          </a:solidFill>
          <a:latin typeface="Arial Narrow" pitchFamily="34" charset="0"/>
          <a:ea typeface="MS PGothic" pitchFamily="34" charset="-128"/>
          <a:cs typeface="+mn-cs"/>
        </a:defRPr>
      </a:lvl2pPr>
      <a:lvl3pPr marL="798513" indent="-169863" algn="l" rtl="0" eaLnBrk="0" fontAlgn="base" hangingPunct="0">
        <a:lnSpc>
          <a:spcPct val="95000"/>
        </a:lnSpc>
        <a:spcBef>
          <a:spcPct val="25000"/>
        </a:spcBef>
        <a:spcAft>
          <a:spcPct val="0"/>
        </a:spcAft>
        <a:buClr>
          <a:schemeClr val="accent2"/>
        </a:buClr>
        <a:buSzPct val="85000"/>
        <a:buFont typeface="Wingdings 3" pitchFamily="18" charset="2"/>
        <a:buChar char="}"/>
        <a:defRPr>
          <a:solidFill>
            <a:schemeClr val="accent2"/>
          </a:solidFill>
          <a:latin typeface="Arial" charset="0"/>
          <a:ea typeface="MS PGothic" pitchFamily="34" charset="-128"/>
          <a:cs typeface="+mn-cs"/>
        </a:defRPr>
      </a:lvl3pPr>
      <a:lvl4pPr marL="1139825" indent="-227013" algn="l" rtl="0" eaLnBrk="0" fontAlgn="base" hangingPunct="0">
        <a:lnSpc>
          <a:spcPct val="95000"/>
        </a:lnSpc>
        <a:spcBef>
          <a:spcPct val="25000"/>
        </a:spcBef>
        <a:spcAft>
          <a:spcPct val="0"/>
        </a:spcAft>
        <a:buClr>
          <a:schemeClr val="accent2"/>
        </a:buClr>
        <a:buSzPct val="85000"/>
        <a:buFont typeface="Arial" pitchFamily="34" charset="0"/>
        <a:buChar char="–"/>
        <a:defRPr>
          <a:solidFill>
            <a:schemeClr val="accent2"/>
          </a:solidFill>
          <a:latin typeface="Arial" charset="0"/>
          <a:ea typeface="MS PGothic" pitchFamily="34" charset="-128"/>
          <a:cs typeface="+mn-cs"/>
        </a:defRPr>
      </a:lvl4pPr>
      <a:lvl5pPr marL="1433513" indent="-179388" algn="l" rtl="0" eaLnBrk="0" fontAlgn="base" hangingPunct="0">
        <a:lnSpc>
          <a:spcPct val="95000"/>
        </a:lnSpc>
        <a:spcBef>
          <a:spcPct val="25000"/>
        </a:spcBef>
        <a:spcAft>
          <a:spcPct val="0"/>
        </a:spcAft>
        <a:buFont typeface="Wingdings" pitchFamily="2" charset="2"/>
        <a:buChar char=""/>
        <a:defRPr>
          <a:solidFill>
            <a:schemeClr val="accent2"/>
          </a:solidFill>
          <a:latin typeface="Arial" charset="0"/>
          <a:ea typeface="MS PGothic" pitchFamily="34" charset="-128"/>
          <a:cs typeface="+mn-cs"/>
        </a:defRPr>
      </a:lvl5pPr>
      <a:lvl6pPr marL="18907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cs typeface="+mn-cs"/>
        </a:defRPr>
      </a:lvl6pPr>
      <a:lvl7pPr marL="23479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cs typeface="+mn-cs"/>
        </a:defRPr>
      </a:lvl7pPr>
      <a:lvl8pPr marL="28051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cs typeface="+mn-cs"/>
        </a:defRPr>
      </a:lvl8pPr>
      <a:lvl9pPr marL="32623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bwMode="auto">
          <a:xfrm>
            <a:off x="533400" y="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8195" name="Rectangle 6"/>
          <p:cNvSpPr>
            <a:spLocks noGrp="1" noChangeArrowheads="1"/>
          </p:cNvSpPr>
          <p:nvPr>
            <p:ph type="body" idx="1"/>
          </p:nvPr>
        </p:nvSpPr>
        <p:spPr bwMode="auto">
          <a:xfrm>
            <a:off x="533400" y="1524000"/>
            <a:ext cx="5486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Line 9"/>
          <p:cNvSpPr>
            <a:spLocks noChangeShapeType="1"/>
          </p:cNvSpPr>
          <p:nvPr/>
        </p:nvSpPr>
        <p:spPr bwMode="auto">
          <a:xfrm>
            <a:off x="6324600" y="1495425"/>
            <a:ext cx="0" cy="312420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197" name="Rectangle 11"/>
          <p:cNvSpPr>
            <a:spLocks noChangeArrowheads="1"/>
          </p:cNvSpPr>
          <p:nvPr userDrawn="1"/>
        </p:nvSpPr>
        <p:spPr bwMode="auto">
          <a:xfrm>
            <a:off x="0" y="1295400"/>
            <a:ext cx="9144000" cy="76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ea typeface="MS PGothic" pitchFamily="34" charset="-128"/>
            </a:endParaRPr>
          </a:p>
        </p:txBody>
      </p:sp>
      <p:sp>
        <p:nvSpPr>
          <p:cNvPr id="31757" name="Rectangle 13"/>
          <p:cNvSpPr>
            <a:spLocks noGrp="1" noChangeArrowheads="1"/>
          </p:cNvSpPr>
          <p:nvPr>
            <p:ph type="dt" sz="half" idx="2"/>
          </p:nvPr>
        </p:nvSpPr>
        <p:spPr bwMode="auto">
          <a:xfrm>
            <a:off x="152400" y="6629400"/>
            <a:ext cx="77724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b="1">
                <a:solidFill>
                  <a:schemeClr val="accent1"/>
                </a:solidFill>
                <a:latin typeface="+mn-lt"/>
                <a:ea typeface="+mn-ea"/>
                <a:cs typeface="Arial" charset="0"/>
              </a:defRPr>
            </a:lvl1pPr>
          </a:lstStyle>
          <a:p>
            <a:pPr>
              <a:defRPr/>
            </a:pPr>
            <a:r>
              <a:rPr lang="en-US"/>
              <a:t>Month Here  |  Title Space</a:t>
            </a:r>
          </a:p>
        </p:txBody>
      </p:sp>
      <p:sp>
        <p:nvSpPr>
          <p:cNvPr id="31758" name="Rectangle 14"/>
          <p:cNvSpPr>
            <a:spLocks noGrp="1" noChangeArrowheads="1"/>
          </p:cNvSpPr>
          <p:nvPr>
            <p:ph type="sldNum" sz="quarter" idx="4"/>
          </p:nvPr>
        </p:nvSpPr>
        <p:spPr bwMode="auto">
          <a:xfrm>
            <a:off x="8610600" y="6629400"/>
            <a:ext cx="3810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chemeClr val="accent1"/>
                </a:solidFill>
                <a:latin typeface="Palatino Linotype" pitchFamily="18" charset="0"/>
                <a:cs typeface="Arial" pitchFamily="34" charset="0"/>
              </a:defRPr>
            </a:lvl1pPr>
          </a:lstStyle>
          <a:p>
            <a:pPr>
              <a:defRPr/>
            </a:pPr>
            <a:fld id="{0D0918B3-7F7C-4840-AE2F-E83AC586EEC8}" type="slidenum">
              <a:rPr lang="en-US"/>
              <a:pPr>
                <a:defRPr/>
              </a:pPr>
              <a:t>‹#›</a:t>
            </a:fld>
            <a:endParaRPr lang="en-US"/>
          </a:p>
        </p:txBody>
      </p:sp>
      <p:pic>
        <p:nvPicPr>
          <p:cNvPr id="8200" name="Picture 1" descr="BOTTOM_SLIDE1.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862638"/>
            <a:ext cx="91440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5" descr="LOGO_TRANS.png"/>
          <p:cNvPicPr>
            <a:picLocks noChangeAspect="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781800" y="450850"/>
            <a:ext cx="213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09" r:id="rId1"/>
    <p:sldLayoutId id="2147486610" r:id="rId2"/>
    <p:sldLayoutId id="2147486611" r:id="rId3"/>
    <p:sldLayoutId id="2147486612" r:id="rId4"/>
    <p:sldLayoutId id="2147486613" r:id="rId5"/>
    <p:sldLayoutId id="2147486614" r:id="rId6"/>
    <p:sldLayoutId id="2147486615" r:id="rId7"/>
    <p:sldLayoutId id="2147486616" r:id="rId8"/>
    <p:sldLayoutId id="2147486617" r:id="rId9"/>
    <p:sldLayoutId id="2147486618" r:id="rId10"/>
    <p:sldLayoutId id="2147486619" r:id="rId11"/>
  </p:sldLayoutIdLst>
  <p:hf hdr="0" ftr="0"/>
  <p:txStyles>
    <p:titleStyle>
      <a:lvl1pPr algn="l" rtl="0" eaLnBrk="0" fontAlgn="base" hangingPunct="0">
        <a:lnSpc>
          <a:spcPct val="80000"/>
        </a:lnSpc>
        <a:spcBef>
          <a:spcPct val="10000"/>
        </a:spcBef>
        <a:spcAft>
          <a:spcPct val="0"/>
        </a:spcAft>
        <a:defRPr sz="3000" b="1">
          <a:solidFill>
            <a:srgbClr val="000000"/>
          </a:solidFill>
          <a:latin typeface="+mj-lt"/>
          <a:ea typeface="MS PGothic" pitchFamily="34" charset="-128"/>
          <a:cs typeface="ＭＳ Ｐゴシック" pitchFamily="34" charset="-128"/>
        </a:defRPr>
      </a:lvl1pPr>
      <a:lvl2pPr algn="l" rtl="0" eaLnBrk="0" fontAlgn="base" hangingPunct="0">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2pPr>
      <a:lvl3pPr algn="l" rtl="0" eaLnBrk="0" fontAlgn="base" hangingPunct="0">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3pPr>
      <a:lvl4pPr algn="l" rtl="0" eaLnBrk="0" fontAlgn="base" hangingPunct="0">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4pPr>
      <a:lvl5pPr algn="l" rtl="0" eaLnBrk="0" fontAlgn="base" hangingPunct="0">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5pPr>
      <a:lvl6pPr marL="4572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6pPr>
      <a:lvl7pPr marL="9144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7pPr>
      <a:lvl8pPr marL="13716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8pPr>
      <a:lvl9pPr marL="18288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9pPr>
    </p:titleStyle>
    <p:bodyStyle>
      <a:lvl1pPr marL="342900" indent="-342900" algn="l" rtl="0" eaLnBrk="0" fontAlgn="base" hangingPunct="0">
        <a:lnSpc>
          <a:spcPct val="125000"/>
        </a:lnSpc>
        <a:spcBef>
          <a:spcPct val="30000"/>
        </a:spcBef>
        <a:spcAft>
          <a:spcPct val="0"/>
        </a:spcAft>
        <a:defRPr sz="2200">
          <a:solidFill>
            <a:schemeClr val="tx1"/>
          </a:solidFill>
          <a:latin typeface="+mn-lt"/>
          <a:ea typeface="MS PGothic" pitchFamily="34" charset="-128"/>
          <a:cs typeface="ＭＳ Ｐゴシック" pitchFamily="34" charset="-128"/>
        </a:defRPr>
      </a:lvl1pPr>
      <a:lvl2pPr marL="457200" indent="-277813" algn="l" rtl="0" eaLnBrk="0" fontAlgn="base" hangingPunct="0">
        <a:spcBef>
          <a:spcPct val="35000"/>
        </a:spcBef>
        <a:spcAft>
          <a:spcPct val="0"/>
        </a:spcAft>
        <a:buClr>
          <a:schemeClr val="tx1"/>
        </a:buClr>
        <a:buSzPct val="85000"/>
        <a:buFont typeface="Wingdings 2" pitchFamily="18" charset="2"/>
        <a:buChar char="¡"/>
        <a:defRPr sz="2000">
          <a:solidFill>
            <a:schemeClr val="tx1"/>
          </a:solidFill>
          <a:latin typeface="Arial Narrow" pitchFamily="34" charset="0"/>
          <a:ea typeface="MS PGothic" pitchFamily="34" charset="-128"/>
          <a:cs typeface="ＭＳ Ｐゴシック" pitchFamily="34" charset="-128"/>
        </a:defRPr>
      </a:lvl2pPr>
      <a:lvl3pPr marL="742950" indent="-171450" algn="l" rtl="0" eaLnBrk="0" fontAlgn="base" hangingPunct="0">
        <a:lnSpc>
          <a:spcPct val="95000"/>
        </a:lnSpc>
        <a:spcBef>
          <a:spcPct val="25000"/>
        </a:spcBef>
        <a:spcAft>
          <a:spcPct val="0"/>
        </a:spcAft>
        <a:buClr>
          <a:schemeClr val="accent2"/>
        </a:buClr>
        <a:buSzPct val="80000"/>
        <a:buFont typeface="Wingdings 3" pitchFamily="18" charset="2"/>
        <a:buChar char="}"/>
        <a:defRPr>
          <a:solidFill>
            <a:schemeClr val="accent2"/>
          </a:solidFill>
          <a:latin typeface="Arial" charset="0"/>
          <a:ea typeface="MS PGothic" pitchFamily="34" charset="-128"/>
          <a:cs typeface="ＭＳ Ｐゴシック" pitchFamily="34" charset="-128"/>
        </a:defRPr>
      </a:lvl3pPr>
      <a:lvl4pPr marL="1085850" indent="-228600" algn="l" rtl="0" eaLnBrk="0" fontAlgn="base" hangingPunct="0">
        <a:lnSpc>
          <a:spcPct val="95000"/>
        </a:lnSpc>
        <a:spcBef>
          <a:spcPct val="25000"/>
        </a:spcBef>
        <a:spcAft>
          <a:spcPct val="0"/>
        </a:spcAft>
        <a:buClr>
          <a:schemeClr val="accent2"/>
        </a:buClr>
        <a:buSzPct val="85000"/>
        <a:buFont typeface="Arial" pitchFamily="34" charset="0"/>
        <a:buChar char="–"/>
        <a:defRPr sz="1600">
          <a:solidFill>
            <a:schemeClr val="accent2"/>
          </a:solidFill>
          <a:latin typeface="Arial" charset="0"/>
          <a:ea typeface="MS PGothic" pitchFamily="34" charset="-128"/>
          <a:cs typeface="ＭＳ Ｐゴシック" pitchFamily="34" charset="-128"/>
        </a:defRPr>
      </a:lvl4pPr>
      <a:lvl5pPr marL="1365250" indent="-165100" algn="l" rtl="0" eaLnBrk="0" fontAlgn="base" hangingPunct="0">
        <a:lnSpc>
          <a:spcPct val="95000"/>
        </a:lnSpc>
        <a:spcBef>
          <a:spcPct val="25000"/>
        </a:spcBef>
        <a:spcAft>
          <a:spcPct val="0"/>
        </a:spcAft>
        <a:buFont typeface="Wingdings" pitchFamily="2" charset="2"/>
        <a:buChar char=""/>
        <a:defRPr sz="1600">
          <a:solidFill>
            <a:schemeClr val="accent2"/>
          </a:solidFill>
          <a:latin typeface="Arial" charset="0"/>
          <a:ea typeface="MS PGothic" pitchFamily="34" charset="-128"/>
          <a:cs typeface="ＭＳ Ｐゴシック" pitchFamily="34" charset="-128"/>
        </a:defRPr>
      </a:lvl5pPr>
      <a:lvl6pPr marL="1822450" indent="-165100" algn="l" rtl="0" fontAlgn="base">
        <a:lnSpc>
          <a:spcPct val="95000"/>
        </a:lnSpc>
        <a:spcBef>
          <a:spcPct val="25000"/>
        </a:spcBef>
        <a:spcAft>
          <a:spcPct val="0"/>
        </a:spcAft>
        <a:buFont typeface="Wingdings" pitchFamily="2" charset="2"/>
        <a:buChar char=""/>
        <a:defRPr sz="1600">
          <a:solidFill>
            <a:schemeClr val="accent2"/>
          </a:solidFill>
          <a:latin typeface="Arial" charset="0"/>
          <a:ea typeface="+mn-ea"/>
        </a:defRPr>
      </a:lvl6pPr>
      <a:lvl7pPr marL="2279650" indent="-165100" algn="l" rtl="0" fontAlgn="base">
        <a:lnSpc>
          <a:spcPct val="95000"/>
        </a:lnSpc>
        <a:spcBef>
          <a:spcPct val="25000"/>
        </a:spcBef>
        <a:spcAft>
          <a:spcPct val="0"/>
        </a:spcAft>
        <a:buFont typeface="Wingdings" pitchFamily="2" charset="2"/>
        <a:buChar char=""/>
        <a:defRPr sz="1600">
          <a:solidFill>
            <a:schemeClr val="accent2"/>
          </a:solidFill>
          <a:latin typeface="Arial" charset="0"/>
          <a:ea typeface="+mn-ea"/>
        </a:defRPr>
      </a:lvl7pPr>
      <a:lvl8pPr marL="2736850" indent="-165100" algn="l" rtl="0" fontAlgn="base">
        <a:lnSpc>
          <a:spcPct val="95000"/>
        </a:lnSpc>
        <a:spcBef>
          <a:spcPct val="25000"/>
        </a:spcBef>
        <a:spcAft>
          <a:spcPct val="0"/>
        </a:spcAft>
        <a:buFont typeface="Wingdings" pitchFamily="2" charset="2"/>
        <a:buChar char=""/>
        <a:defRPr sz="1600">
          <a:solidFill>
            <a:schemeClr val="accent2"/>
          </a:solidFill>
          <a:latin typeface="Arial" charset="0"/>
          <a:ea typeface="+mn-ea"/>
        </a:defRPr>
      </a:lvl8pPr>
      <a:lvl9pPr marL="3194050" indent="-165100" algn="l" rtl="0" fontAlgn="base">
        <a:lnSpc>
          <a:spcPct val="95000"/>
        </a:lnSpc>
        <a:spcBef>
          <a:spcPct val="25000"/>
        </a:spcBef>
        <a:spcAft>
          <a:spcPct val="0"/>
        </a:spcAft>
        <a:buFont typeface="Wingdings" pitchFamily="2" charset="2"/>
        <a:buChar char=""/>
        <a:defRPr sz="1600">
          <a:solidFill>
            <a:schemeClr val="accent2"/>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bwMode="auto">
          <a:xfrm>
            <a:off x="533400" y="0"/>
            <a:ext cx="5791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9219" name="Rectangle 4"/>
          <p:cNvSpPr>
            <a:spLocks noGrp="1" noChangeArrowheads="1"/>
          </p:cNvSpPr>
          <p:nvPr>
            <p:ph type="body" idx="1"/>
          </p:nvPr>
        </p:nvSpPr>
        <p:spPr bwMode="auto">
          <a:xfrm>
            <a:off x="533400" y="1752600"/>
            <a:ext cx="807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82" name="Rectangle 10"/>
          <p:cNvSpPr>
            <a:spLocks noGrp="1" noChangeArrowheads="1"/>
          </p:cNvSpPr>
          <p:nvPr>
            <p:ph type="dt" sz="half" idx="2"/>
          </p:nvPr>
        </p:nvSpPr>
        <p:spPr bwMode="auto">
          <a:xfrm>
            <a:off x="152400" y="6629400"/>
            <a:ext cx="7772400" cy="228600"/>
          </a:xfrm>
          <a:prstGeom prst="rect">
            <a:avLst/>
          </a:prstGeom>
          <a:noFill/>
          <a:ln>
            <a:noFill/>
          </a:ln>
          <a:extLst/>
        </p:spPr>
        <p:txBody>
          <a:bodyPr vert="horz" wrap="square" lIns="0" tIns="0" rIns="0" bIns="0" numCol="1" anchor="ctr" anchorCtr="0" compatLnSpc="1">
            <a:prstTxWarp prst="textNoShape">
              <a:avLst/>
            </a:prstTxWarp>
          </a:bodyPr>
          <a:lstStyle>
            <a:lvl1pPr eaLnBrk="0" hangingPunct="0">
              <a:defRPr sz="900" b="1">
                <a:solidFill>
                  <a:srgbClr val="655547"/>
                </a:solidFill>
                <a:latin typeface="+mn-lt"/>
                <a:ea typeface="+mn-ea"/>
                <a:cs typeface="Arial" charset="0"/>
              </a:defRPr>
            </a:lvl1pPr>
          </a:lstStyle>
          <a:p>
            <a:pPr>
              <a:defRPr/>
            </a:pPr>
            <a:r>
              <a:rPr lang="en-US"/>
              <a:t>Month Here  |  Title Space</a:t>
            </a:r>
          </a:p>
        </p:txBody>
      </p:sp>
      <p:sp>
        <p:nvSpPr>
          <p:cNvPr id="3083" name="Rectangle 11"/>
          <p:cNvSpPr>
            <a:spLocks noGrp="1" noChangeArrowheads="1"/>
          </p:cNvSpPr>
          <p:nvPr>
            <p:ph type="sldNum" sz="quarter" idx="4"/>
          </p:nvPr>
        </p:nvSpPr>
        <p:spPr bwMode="auto">
          <a:xfrm>
            <a:off x="8610600" y="6629400"/>
            <a:ext cx="381000" cy="228600"/>
          </a:xfrm>
          <a:prstGeom prst="rect">
            <a:avLst/>
          </a:prstGeom>
          <a:noFill/>
          <a:ln>
            <a:noFill/>
          </a:ln>
          <a:extLst/>
        </p:spPr>
        <p:txBody>
          <a:bodyPr vert="horz" wrap="square" lIns="0" tIns="0" rIns="0" bIns="0" numCol="1" anchor="ctr" anchorCtr="0" compatLnSpc="1">
            <a:prstTxWarp prst="textNoShape">
              <a:avLst/>
            </a:prstTxWarp>
          </a:bodyPr>
          <a:lstStyle>
            <a:lvl1pPr algn="r" eaLnBrk="0" hangingPunct="0">
              <a:defRPr sz="900" b="1">
                <a:solidFill>
                  <a:srgbClr val="655547"/>
                </a:solidFill>
                <a:latin typeface="Palatino Linotype" pitchFamily="18" charset="0"/>
                <a:cs typeface="Arial" pitchFamily="34" charset="0"/>
              </a:defRPr>
            </a:lvl1pPr>
          </a:lstStyle>
          <a:p>
            <a:pPr>
              <a:defRPr/>
            </a:pPr>
            <a:fld id="{E178E605-8625-4F13-A3DF-786CD05A80F1}" type="slidenum">
              <a:rPr lang="en-US"/>
              <a:pPr>
                <a:defRPr/>
              </a:pPr>
              <a:t>‹#›</a:t>
            </a:fld>
            <a:endParaRPr lang="en-US"/>
          </a:p>
        </p:txBody>
      </p:sp>
      <p:pic>
        <p:nvPicPr>
          <p:cNvPr id="9222" name="Picture 8"/>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172200"/>
            <a:ext cx="91440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3" name="Rectangle 11"/>
          <p:cNvSpPr>
            <a:spLocks noChangeArrowheads="1"/>
          </p:cNvSpPr>
          <p:nvPr userDrawn="1"/>
        </p:nvSpPr>
        <p:spPr bwMode="auto">
          <a:xfrm>
            <a:off x="0" y="1295400"/>
            <a:ext cx="9144000" cy="76200"/>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ea typeface="MS PGothic" pitchFamily="34" charset="-128"/>
            </a:endParaRPr>
          </a:p>
        </p:txBody>
      </p:sp>
      <p:pic>
        <p:nvPicPr>
          <p:cNvPr id="9224" name="Picture 15" descr="LOGO_TRANS.pn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781800" y="450850"/>
            <a:ext cx="213360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686" r:id="rId1"/>
    <p:sldLayoutId id="2147486620" r:id="rId2"/>
    <p:sldLayoutId id="2147486621" r:id="rId3"/>
    <p:sldLayoutId id="2147486622" r:id="rId4"/>
    <p:sldLayoutId id="2147486623" r:id="rId5"/>
    <p:sldLayoutId id="2147486624" r:id="rId6"/>
    <p:sldLayoutId id="2147486625" r:id="rId7"/>
    <p:sldLayoutId id="2147486626" r:id="rId8"/>
    <p:sldLayoutId id="2147486627" r:id="rId9"/>
    <p:sldLayoutId id="2147486628" r:id="rId10"/>
    <p:sldLayoutId id="2147486629" r:id="rId11"/>
    <p:sldLayoutId id="2147486630" r:id="rId12"/>
  </p:sldLayoutIdLst>
  <p:hf hdr="0" ftr="0"/>
  <p:txStyles>
    <p:titleStyle>
      <a:lvl1pPr algn="l" rtl="0" eaLnBrk="0" fontAlgn="base" hangingPunct="0">
        <a:lnSpc>
          <a:spcPct val="80000"/>
        </a:lnSpc>
        <a:spcBef>
          <a:spcPct val="10000"/>
        </a:spcBef>
        <a:spcAft>
          <a:spcPct val="0"/>
        </a:spcAft>
        <a:defRPr sz="3000" b="1">
          <a:solidFill>
            <a:srgbClr val="000000"/>
          </a:solidFill>
          <a:latin typeface="+mj-lt"/>
          <a:ea typeface="MS PGothic" pitchFamily="34" charset="-128"/>
          <a:cs typeface="ＭＳ Ｐゴシック" pitchFamily="34" charset="-128"/>
        </a:defRPr>
      </a:lvl1pPr>
      <a:lvl2pPr algn="l" rtl="0" eaLnBrk="0" fontAlgn="base" hangingPunct="0">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2pPr>
      <a:lvl3pPr algn="l" rtl="0" eaLnBrk="0" fontAlgn="base" hangingPunct="0">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3pPr>
      <a:lvl4pPr algn="l" rtl="0" eaLnBrk="0" fontAlgn="base" hangingPunct="0">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4pPr>
      <a:lvl5pPr algn="l" rtl="0" eaLnBrk="0" fontAlgn="base" hangingPunct="0">
        <a:lnSpc>
          <a:spcPct val="80000"/>
        </a:lnSpc>
        <a:spcBef>
          <a:spcPct val="10000"/>
        </a:spcBef>
        <a:spcAft>
          <a:spcPct val="0"/>
        </a:spcAft>
        <a:defRPr sz="3000" b="1">
          <a:solidFill>
            <a:srgbClr val="000000"/>
          </a:solidFill>
          <a:latin typeface="Palatino Linotype" pitchFamily="18" charset="0"/>
          <a:ea typeface="MS PGothic" pitchFamily="34" charset="-128"/>
          <a:cs typeface="ＭＳ Ｐゴシック" pitchFamily="34" charset="-128"/>
        </a:defRPr>
      </a:lvl5pPr>
      <a:lvl6pPr marL="4572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6pPr>
      <a:lvl7pPr marL="9144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7pPr>
      <a:lvl8pPr marL="13716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8pPr>
      <a:lvl9pPr marL="1828800" algn="l" rtl="0" fontAlgn="base">
        <a:lnSpc>
          <a:spcPct val="80000"/>
        </a:lnSpc>
        <a:spcBef>
          <a:spcPct val="10000"/>
        </a:spcBef>
        <a:spcAft>
          <a:spcPct val="0"/>
        </a:spcAft>
        <a:defRPr sz="3000" b="1">
          <a:solidFill>
            <a:schemeClr val="tx2"/>
          </a:solidFill>
          <a:latin typeface="Palatino Linotype" pitchFamily="18" charset="0"/>
          <a:ea typeface="ＭＳ Ｐゴシック" pitchFamily="34" charset="-128"/>
        </a:defRPr>
      </a:lvl9pPr>
    </p:titleStyle>
    <p:bodyStyle>
      <a:lvl1pPr marL="342900" indent="-342900" algn="l" rtl="0" eaLnBrk="0" fontAlgn="base" hangingPunct="0">
        <a:lnSpc>
          <a:spcPct val="125000"/>
        </a:lnSpc>
        <a:spcBef>
          <a:spcPct val="30000"/>
        </a:spcBef>
        <a:spcAft>
          <a:spcPct val="0"/>
        </a:spcAft>
        <a:buSzPct val="65000"/>
        <a:buFont typeface="Palatino Linotype" pitchFamily="18" charset="0"/>
        <a:defRPr sz="2700">
          <a:solidFill>
            <a:schemeClr val="tx1"/>
          </a:solidFill>
          <a:latin typeface="+mn-lt"/>
          <a:ea typeface="MS PGothic" pitchFamily="34" charset="-128"/>
          <a:cs typeface="ＭＳ Ｐゴシック" pitchFamily="34" charset="-128"/>
        </a:defRPr>
      </a:lvl1pPr>
      <a:lvl2pPr marL="514350" indent="-292100" algn="l" rtl="0" eaLnBrk="0" fontAlgn="base" hangingPunct="0">
        <a:spcBef>
          <a:spcPct val="35000"/>
        </a:spcBef>
        <a:spcAft>
          <a:spcPct val="0"/>
        </a:spcAft>
        <a:buClr>
          <a:schemeClr val="tx1"/>
        </a:buClr>
        <a:buSzPct val="85000"/>
        <a:buFont typeface="Wingdings 2" pitchFamily="18" charset="2"/>
        <a:buChar char="¡"/>
        <a:defRPr sz="2400">
          <a:solidFill>
            <a:schemeClr val="tx1"/>
          </a:solidFill>
          <a:latin typeface="Arial Narrow" pitchFamily="34" charset="0"/>
          <a:ea typeface="MS PGothic" pitchFamily="34" charset="-128"/>
          <a:cs typeface="ＭＳ Ｐゴシック" pitchFamily="34" charset="-128"/>
        </a:defRPr>
      </a:lvl2pPr>
      <a:lvl3pPr marL="798513" indent="-169863" algn="l" rtl="0" eaLnBrk="0" fontAlgn="base" hangingPunct="0">
        <a:lnSpc>
          <a:spcPct val="95000"/>
        </a:lnSpc>
        <a:spcBef>
          <a:spcPct val="25000"/>
        </a:spcBef>
        <a:spcAft>
          <a:spcPct val="0"/>
        </a:spcAft>
        <a:buClr>
          <a:schemeClr val="accent2"/>
        </a:buClr>
        <a:buSzPct val="85000"/>
        <a:buFont typeface="Wingdings 3" pitchFamily="18" charset="2"/>
        <a:buChar char="}"/>
        <a:defRPr>
          <a:solidFill>
            <a:schemeClr val="accent2"/>
          </a:solidFill>
          <a:latin typeface="Arial" charset="0"/>
          <a:ea typeface="MS PGothic" pitchFamily="34" charset="-128"/>
          <a:cs typeface="ＭＳ Ｐゴシック" pitchFamily="34" charset="-128"/>
        </a:defRPr>
      </a:lvl3pPr>
      <a:lvl4pPr marL="1139825" indent="-227013" algn="l" rtl="0" eaLnBrk="0" fontAlgn="base" hangingPunct="0">
        <a:lnSpc>
          <a:spcPct val="95000"/>
        </a:lnSpc>
        <a:spcBef>
          <a:spcPct val="25000"/>
        </a:spcBef>
        <a:spcAft>
          <a:spcPct val="0"/>
        </a:spcAft>
        <a:buClr>
          <a:schemeClr val="accent2"/>
        </a:buClr>
        <a:buSzPct val="85000"/>
        <a:buFont typeface="Arial" pitchFamily="34" charset="0"/>
        <a:buChar char="–"/>
        <a:defRPr>
          <a:solidFill>
            <a:schemeClr val="accent2"/>
          </a:solidFill>
          <a:latin typeface="Arial" charset="0"/>
          <a:ea typeface="MS PGothic" pitchFamily="34" charset="-128"/>
          <a:cs typeface="ＭＳ Ｐゴシック" pitchFamily="34" charset="-128"/>
        </a:defRPr>
      </a:lvl4pPr>
      <a:lvl5pPr marL="1433513" indent="-179388" algn="l" rtl="0" eaLnBrk="0" fontAlgn="base" hangingPunct="0">
        <a:lnSpc>
          <a:spcPct val="95000"/>
        </a:lnSpc>
        <a:spcBef>
          <a:spcPct val="25000"/>
        </a:spcBef>
        <a:spcAft>
          <a:spcPct val="0"/>
        </a:spcAft>
        <a:buFont typeface="Wingdings" pitchFamily="2" charset="2"/>
        <a:buChar char=""/>
        <a:defRPr>
          <a:solidFill>
            <a:schemeClr val="accent2"/>
          </a:solidFill>
          <a:latin typeface="Arial" charset="0"/>
          <a:ea typeface="MS PGothic" pitchFamily="34" charset="-128"/>
          <a:cs typeface="ＭＳ Ｐゴシック" pitchFamily="34" charset="-128"/>
        </a:defRPr>
      </a:lvl5pPr>
      <a:lvl6pPr marL="18907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defRPr>
      </a:lvl6pPr>
      <a:lvl7pPr marL="23479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defRPr>
      </a:lvl7pPr>
      <a:lvl8pPr marL="28051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defRPr>
      </a:lvl8pPr>
      <a:lvl9pPr marL="3262313" indent="-179388" algn="l" rtl="0" fontAlgn="base">
        <a:lnSpc>
          <a:spcPct val="95000"/>
        </a:lnSpc>
        <a:spcBef>
          <a:spcPct val="25000"/>
        </a:spcBef>
        <a:spcAft>
          <a:spcPct val="0"/>
        </a:spcAft>
        <a:buFont typeface="Wingdings" pitchFamily="2" charset="2"/>
        <a:buChar char=""/>
        <a:defRPr>
          <a:solidFill>
            <a:schemeClr val="accent2"/>
          </a:solidFill>
          <a:latin typeface="Arial"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0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0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0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10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0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r>
              <a:rPr lang="en-US" dirty="0" smtClean="0">
                <a:latin typeface="Arial" pitchFamily="34" charset="0"/>
              </a:rPr>
              <a:t>COVID-19 UPDATE</a:t>
            </a:r>
          </a:p>
        </p:txBody>
      </p:sp>
      <p:sp>
        <p:nvSpPr>
          <p:cNvPr id="16387" name="Rectangle 3"/>
          <p:cNvSpPr>
            <a:spLocks noGrp="1" noChangeArrowheads="1"/>
          </p:cNvSpPr>
          <p:nvPr>
            <p:ph type="subTitle" idx="1"/>
          </p:nvPr>
        </p:nvSpPr>
        <p:spPr/>
        <p:txBody>
          <a:bodyPr/>
          <a:lstStyle/>
          <a:p>
            <a:pPr marL="0" indent="0" eaLnBrk="1" hangingPunct="1">
              <a:spcBef>
                <a:spcPct val="30000"/>
              </a:spcBef>
            </a:pPr>
            <a:r>
              <a:rPr lang="en-US" i="1" dirty="0" smtClean="0"/>
              <a:t>Impacts on Business and Personal Rights</a:t>
            </a:r>
          </a:p>
          <a:p>
            <a:pPr marL="0" indent="0" eaLnBrk="1" hangingPunct="1">
              <a:spcBef>
                <a:spcPct val="40000"/>
              </a:spcBef>
            </a:pPr>
            <a:r>
              <a:rPr lang="en-US" sz="1800" dirty="0" smtClean="0">
                <a:solidFill>
                  <a:schemeClr val="tx1"/>
                </a:solidFill>
              </a:rPr>
              <a:t>Michele L. Cohen, Esq. </a:t>
            </a:r>
            <a:r>
              <a:rPr lang="en-US" sz="1800" b="1" dirty="0" smtClean="0"/>
              <a:t>|</a:t>
            </a:r>
            <a:r>
              <a:rPr lang="en-US" sz="1800" dirty="0" smtClean="0">
                <a:solidFill>
                  <a:schemeClr val="tx2"/>
                </a:solidFill>
              </a:rPr>
              <a:t> </a:t>
            </a:r>
            <a:r>
              <a:rPr lang="en-US" sz="1800" dirty="0" smtClean="0">
                <a:solidFill>
                  <a:schemeClr val="tx1"/>
                </a:solidFill>
              </a:rPr>
              <a:t>Mid-Atlantic CIO Forum </a:t>
            </a:r>
            <a:r>
              <a:rPr lang="en-US" sz="1800" b="1" dirty="0" smtClean="0"/>
              <a:t>|</a:t>
            </a:r>
            <a:r>
              <a:rPr lang="en-US" sz="1800" dirty="0" smtClean="0">
                <a:solidFill>
                  <a:schemeClr val="tx2"/>
                </a:solidFill>
              </a:rPr>
              <a:t> </a:t>
            </a:r>
            <a:r>
              <a:rPr lang="en-US" sz="1800" dirty="0" smtClean="0">
                <a:solidFill>
                  <a:schemeClr val="tx1"/>
                </a:solidFill>
              </a:rPr>
              <a:t>November 18, 2021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Status of Federal Laws</a:t>
            </a:r>
            <a:endParaRPr lang="en-US" sz="2600" i="1" dirty="0" smtClean="0"/>
          </a:p>
        </p:txBody>
      </p:sp>
      <p:sp>
        <p:nvSpPr>
          <p:cNvPr id="19459" name="Rectangle 3"/>
          <p:cNvSpPr>
            <a:spLocks noGrp="1" noChangeArrowheads="1"/>
          </p:cNvSpPr>
          <p:nvPr>
            <p:ph idx="1"/>
          </p:nvPr>
        </p:nvSpPr>
        <p:spPr/>
        <p:txBody>
          <a:bodyPr/>
          <a:lstStyle/>
          <a:p>
            <a:pPr marL="0" indent="0" eaLnBrk="1" hangingPunct="1"/>
            <a:r>
              <a:rPr lang="en-US" sz="2000" dirty="0" smtClean="0"/>
              <a:t>Executive Actions</a:t>
            </a:r>
          </a:p>
          <a:p>
            <a:pPr lvl="1" eaLnBrk="1" hangingPunct="1">
              <a:buClr>
                <a:srgbClr val="0C0906"/>
              </a:buClr>
              <a:buFont typeface="Wingdings" panose="05000000000000000000" pitchFamily="2" charset="2"/>
              <a:buChar char="q"/>
            </a:pPr>
            <a:r>
              <a:rPr lang="en-US" sz="1600" dirty="0">
                <a:solidFill>
                  <a:srgbClr val="0C0906"/>
                </a:solidFill>
                <a:latin typeface="Palatino Linotype"/>
              </a:rPr>
              <a:t>Travel Restrictions </a:t>
            </a:r>
          </a:p>
          <a:p>
            <a:pPr lvl="2" eaLnBrk="1" hangingPunct="1">
              <a:buClr>
                <a:srgbClr val="0C0906"/>
              </a:buClr>
            </a:pPr>
            <a:r>
              <a:rPr lang="en-US" sz="1200" dirty="0">
                <a:solidFill>
                  <a:srgbClr val="0C0906"/>
                </a:solidFill>
                <a:latin typeface="Palatino Linotype"/>
              </a:rPr>
              <a:t>Existing regional travel restrictions expected to be lifted in early November</a:t>
            </a:r>
          </a:p>
          <a:p>
            <a:pPr lvl="3" eaLnBrk="1" hangingPunct="1">
              <a:buClr>
                <a:srgbClr val="0C0906"/>
              </a:buClr>
            </a:pPr>
            <a:r>
              <a:rPr lang="en-US" sz="1200" dirty="0">
                <a:solidFill>
                  <a:srgbClr val="0C0906"/>
                </a:solidFill>
                <a:latin typeface="Palatino Linotype"/>
              </a:rPr>
              <a:t>Foreign nationals entering the U.S. by air must be vaccinated</a:t>
            </a:r>
          </a:p>
          <a:p>
            <a:pPr lvl="3" eaLnBrk="1" hangingPunct="1">
              <a:buClr>
                <a:srgbClr val="0C0906"/>
              </a:buClr>
            </a:pPr>
            <a:r>
              <a:rPr lang="en-US" sz="1200" dirty="0">
                <a:solidFill>
                  <a:srgbClr val="0C0906"/>
                </a:solidFill>
                <a:latin typeface="Palatino Linotype"/>
              </a:rPr>
              <a:t>All travelers to the U.S. must still provide a negative COVID test</a:t>
            </a:r>
          </a:p>
          <a:p>
            <a:pPr lvl="1" eaLnBrk="1" hangingPunct="1">
              <a:buClr>
                <a:srgbClr val="0C0906"/>
              </a:buClr>
              <a:buFont typeface="Wingdings" panose="05000000000000000000" pitchFamily="2" charset="2"/>
              <a:buChar char="q"/>
            </a:pPr>
            <a:r>
              <a:rPr lang="en-US" sz="1600" dirty="0">
                <a:solidFill>
                  <a:srgbClr val="0C0906"/>
                </a:solidFill>
                <a:latin typeface="Palatino Linotype"/>
              </a:rPr>
              <a:t>Green Card Applicants</a:t>
            </a:r>
            <a:endParaRPr lang="en-US" sz="1000" dirty="0">
              <a:solidFill>
                <a:srgbClr val="0C0906"/>
              </a:solidFill>
              <a:latin typeface="Palatino Linotype"/>
            </a:endParaRPr>
          </a:p>
          <a:p>
            <a:pPr lvl="2" eaLnBrk="1" hangingPunct="1">
              <a:buClr>
                <a:srgbClr val="0C0906"/>
              </a:buClr>
            </a:pPr>
            <a:r>
              <a:rPr lang="en-US" sz="1200" dirty="0">
                <a:solidFill>
                  <a:srgbClr val="0C0906"/>
                </a:solidFill>
                <a:latin typeface="Palatino Linotype"/>
              </a:rPr>
              <a:t>Must be fully vaccinated (as of October 1, 2021)</a:t>
            </a:r>
          </a:p>
          <a:p>
            <a:pPr lvl="2" eaLnBrk="1" hangingPunct="1">
              <a:buClr>
                <a:srgbClr val="0C0906"/>
              </a:buClr>
            </a:pPr>
            <a:r>
              <a:rPr lang="en-US" sz="1200" dirty="0">
                <a:solidFill>
                  <a:srgbClr val="0C0906"/>
                </a:solidFill>
                <a:latin typeface="Palatino Linotype"/>
              </a:rPr>
              <a:t>Waivers may be available based on age, medical condition, where vaccines are not routinely available, religious or moral objections</a:t>
            </a:r>
          </a:p>
          <a:p>
            <a:pPr lvl="3" eaLnBrk="1" hangingPunct="1">
              <a:buClr>
                <a:srgbClr val="0C0906"/>
              </a:buClr>
            </a:pPr>
            <a:r>
              <a:rPr lang="en-US" sz="1200" dirty="0">
                <a:solidFill>
                  <a:srgbClr val="0C0906"/>
                </a:solidFill>
                <a:latin typeface="Palatino Linotype"/>
              </a:rPr>
              <a:t>Not clear how these waiver requests will be adjudicated</a:t>
            </a:r>
          </a:p>
          <a:p>
            <a:pPr marL="222250" lvl="1" indent="0" eaLnBrk="1" hangingPunct="1">
              <a:buClr>
                <a:srgbClr val="0C0906"/>
              </a:buClr>
              <a:buNone/>
            </a:pPr>
            <a:endParaRPr lang="en-US" sz="1200" dirty="0">
              <a:solidFill>
                <a:srgbClr val="0C0906"/>
              </a:solidFill>
              <a:latin typeface="Palatino Linotype"/>
            </a:endParaRPr>
          </a:p>
          <a:p>
            <a:pPr lvl="3" eaLnBrk="1" hangingPunct="1">
              <a:buClr>
                <a:srgbClr val="0C0906"/>
              </a:buClr>
            </a:pPr>
            <a:endParaRPr lang="en-US" sz="1400" dirty="0">
              <a:solidFill>
                <a:srgbClr val="0C0906"/>
              </a:solidFill>
              <a:latin typeface="Palatino Linotype"/>
            </a:endParaRPr>
          </a:p>
          <a:p>
            <a:pPr lvl="1" eaLnBrk="1" hangingPunct="1">
              <a:buClr>
                <a:srgbClr val="0C0906"/>
              </a:buClr>
              <a:buFont typeface="Wingdings" panose="05000000000000000000" pitchFamily="2" charset="2"/>
              <a:buChar char="q"/>
            </a:pPr>
            <a:endParaRPr lang="en-US" sz="1200" dirty="0">
              <a:solidFill>
                <a:srgbClr val="0C0906"/>
              </a:solidFill>
              <a:latin typeface="Palatino Linotype"/>
            </a:endParaRPr>
          </a:p>
          <a:p>
            <a:pPr marL="222250" lvl="1" indent="0" eaLnBrk="1" hangingPunct="1">
              <a:buClr>
                <a:srgbClr val="0C0906"/>
              </a:buClr>
              <a:buNone/>
            </a:pPr>
            <a:endParaRPr lang="en-US" sz="1800" dirty="0">
              <a:solidFill>
                <a:srgbClr val="0C0906"/>
              </a:solidFill>
              <a:latin typeface="Palatino Linotype"/>
            </a:endParaRPr>
          </a:p>
        </p:txBody>
      </p:sp>
      <p:sp>
        <p:nvSpPr>
          <p:cNvPr id="24" name="Date Placeholder 3"/>
          <p:cNvSpPr>
            <a:spLocks noGrp="1"/>
          </p:cNvSpPr>
          <p:nvPr>
            <p:ph type="dt" sz="quarter" idx="10"/>
          </p:nvPr>
        </p:nvSpPr>
        <p:spPr/>
        <p:txBody>
          <a:bodyPr/>
          <a:lstStyle/>
          <a:p>
            <a:pPr>
              <a:defRPr/>
            </a:pPr>
            <a:r>
              <a:rPr lang="en-US" dirty="0"/>
              <a:t>Month Here  |  Title Space</a:t>
            </a:r>
          </a:p>
        </p:txBody>
      </p:sp>
      <p:sp>
        <p:nvSpPr>
          <p:cNvPr id="194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9581354-70B8-4ACF-9510-1FE1E72AAC3D}" type="slidenum">
              <a:rPr lang="en-US" sz="900" smtClean="0">
                <a:solidFill>
                  <a:srgbClr val="655547"/>
                </a:solidFill>
                <a:latin typeface="Palatino Linotype" pitchFamily="18" charset="0"/>
              </a:rPr>
              <a:pPr/>
              <a:t>10</a:t>
            </a:fld>
            <a:endParaRPr lang="en-US" sz="900" smtClean="0">
              <a:solidFill>
                <a:srgbClr val="655547"/>
              </a:solidFill>
              <a:latin typeface="Palatino Linotype" pitchFamily="18" charset="0"/>
            </a:endParaRPr>
          </a:p>
        </p:txBody>
      </p:sp>
    </p:spTree>
    <p:extLst>
      <p:ext uri="{BB962C8B-B14F-4D97-AF65-F5344CB8AC3E}">
        <p14:creationId xmlns:p14="http://schemas.microsoft.com/office/powerpoint/2010/main" val="405892165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a:t>Month Here  |  Title Space</a:t>
            </a:r>
            <a:endParaRPr lang="en-US" dirty="0"/>
          </a:p>
        </p:txBody>
      </p:sp>
      <p:sp>
        <p:nvSpPr>
          <p:cNvPr id="17411"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5446428-19AA-413A-959E-3CA872EB37A5}" type="slidenum">
              <a:rPr lang="en-US" sz="900" smtClean="0">
                <a:solidFill>
                  <a:srgbClr val="655547"/>
                </a:solidFill>
                <a:latin typeface="Palatino Linotype" pitchFamily="18" charset="0"/>
              </a:rPr>
              <a:pPr/>
              <a:t>11</a:t>
            </a:fld>
            <a:endParaRPr lang="en-US" sz="900" smtClean="0">
              <a:solidFill>
                <a:srgbClr val="655547"/>
              </a:solidFill>
              <a:latin typeface="Palatino Linotype" pitchFamily="18" charset="0"/>
            </a:endParaRPr>
          </a:p>
        </p:txBody>
      </p:sp>
      <p:sp>
        <p:nvSpPr>
          <p:cNvPr id="17412" name="Rectangle 2"/>
          <p:cNvSpPr>
            <a:spLocks noGrp="1" noChangeArrowheads="1"/>
          </p:cNvSpPr>
          <p:nvPr>
            <p:ph type="title"/>
          </p:nvPr>
        </p:nvSpPr>
        <p:spPr/>
        <p:txBody>
          <a:bodyPr/>
          <a:lstStyle/>
          <a:p>
            <a:pPr eaLnBrk="1" hangingPunct="1"/>
            <a:r>
              <a:rPr lang="en-US" dirty="0" smtClean="0"/>
              <a:t>Status of Maryland Laws</a:t>
            </a:r>
          </a:p>
        </p:txBody>
      </p:sp>
    </p:spTree>
    <p:extLst>
      <p:ext uri="{BB962C8B-B14F-4D97-AF65-F5344CB8AC3E}">
        <p14:creationId xmlns:p14="http://schemas.microsoft.com/office/powerpoint/2010/main" val="3111471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Status of Maryland Laws</a:t>
            </a:r>
            <a:endParaRPr lang="en-US" sz="2600" i="1" dirty="0" smtClean="0"/>
          </a:p>
        </p:txBody>
      </p:sp>
      <p:sp>
        <p:nvSpPr>
          <p:cNvPr id="19459" name="Rectangle 3"/>
          <p:cNvSpPr>
            <a:spLocks noGrp="1" noChangeArrowheads="1"/>
          </p:cNvSpPr>
          <p:nvPr>
            <p:ph idx="1"/>
          </p:nvPr>
        </p:nvSpPr>
        <p:spPr/>
        <p:txBody>
          <a:bodyPr/>
          <a:lstStyle/>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Maryland Healthy Working Families Act</a:t>
            </a:r>
            <a:endParaRPr lang="en-US" sz="1800" dirty="0">
              <a:solidFill>
                <a:srgbClr val="0C0906"/>
              </a:solidFill>
              <a:latin typeface="Palatino Linotype"/>
            </a:endParaRPr>
          </a:p>
          <a:p>
            <a:pPr lvl="2" eaLnBrk="1" hangingPunct="1">
              <a:buClr>
                <a:srgbClr val="0C0906"/>
              </a:buClr>
            </a:pPr>
            <a:r>
              <a:rPr lang="en-US" sz="1400" dirty="0" smtClean="0">
                <a:solidFill>
                  <a:srgbClr val="0C0906"/>
                </a:solidFill>
                <a:latin typeface="Palatino Linotype"/>
              </a:rPr>
              <a:t>Paid leave for some employees (unpaid for employers with less than 15 workers)</a:t>
            </a:r>
            <a:endParaRPr lang="en-US" sz="14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Maryland Essential Workers’ Protection Act</a:t>
            </a:r>
          </a:p>
          <a:p>
            <a:pPr lvl="2" eaLnBrk="1" hangingPunct="1">
              <a:buClr>
                <a:srgbClr val="0C0906"/>
              </a:buClr>
            </a:pPr>
            <a:r>
              <a:rPr lang="en-US" sz="1400" dirty="0" smtClean="0">
                <a:solidFill>
                  <a:srgbClr val="0C0906"/>
                </a:solidFill>
                <a:latin typeface="Palatino Linotype"/>
              </a:rPr>
              <a:t>Covers COVID-19 and future health emergencies</a:t>
            </a:r>
            <a:endParaRPr lang="en-US" sz="1400" dirty="0">
              <a:solidFill>
                <a:srgbClr val="0C0906"/>
              </a:solidFill>
              <a:latin typeface="Palatino Linotype"/>
            </a:endParaRPr>
          </a:p>
          <a:p>
            <a:pPr lvl="2" eaLnBrk="1" hangingPunct="1">
              <a:buClr>
                <a:srgbClr val="0C0906"/>
              </a:buClr>
            </a:pPr>
            <a:r>
              <a:rPr lang="en-US" sz="1400" dirty="0">
                <a:solidFill>
                  <a:srgbClr val="0C0906"/>
                </a:solidFill>
                <a:latin typeface="Palatino Linotype"/>
              </a:rPr>
              <a:t>Applies only during a stated “event of emergency</a:t>
            </a:r>
            <a:r>
              <a:rPr lang="en-US" sz="1400" dirty="0" smtClean="0">
                <a:solidFill>
                  <a:srgbClr val="0C0906"/>
                </a:solidFill>
                <a:latin typeface="Palatino Linotype"/>
              </a:rPr>
              <a:t>” so not in force currently</a:t>
            </a:r>
          </a:p>
          <a:p>
            <a:pPr lvl="2" eaLnBrk="1" hangingPunct="1">
              <a:buClr>
                <a:srgbClr val="0C0906"/>
              </a:buClr>
            </a:pPr>
            <a:r>
              <a:rPr lang="en-US" sz="1400" dirty="0" smtClean="0">
                <a:solidFill>
                  <a:srgbClr val="0C0906"/>
                </a:solidFill>
                <a:latin typeface="Palatino Linotype"/>
              </a:rPr>
              <a:t>Applies to essential workplaces and workers providing essential functions and provides for workplace protections, such as proper equipment, adoption of safety protocols, mandates paid leave in certain situations</a:t>
            </a:r>
            <a:endParaRPr lang="en-US" sz="1400" dirty="0">
              <a:solidFill>
                <a:srgbClr val="0C0906"/>
              </a:solidFill>
              <a:latin typeface="Palatino Linotype"/>
            </a:endParaRPr>
          </a:p>
          <a:p>
            <a:pPr lvl="2" eaLnBrk="1" hangingPunct="1">
              <a:buClr>
                <a:srgbClr val="0C0906"/>
              </a:buClr>
              <a:buFont typeface="Wingdings" panose="05000000000000000000" pitchFamily="2" charset="2"/>
              <a:buChar char="q"/>
            </a:pPr>
            <a:endParaRPr lang="en-US" sz="12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Maryland lifted most COVID restrictions as of August 15, 2021</a:t>
            </a:r>
            <a:endParaRPr lang="en-US" sz="18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Counties have flexibility to continue restrictions, including on mask requirements</a:t>
            </a: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Maryland (and Virginia – not D.C.) have state plans that are in lieu of OSHA plans generally. Will the ETS </a:t>
            </a:r>
            <a:r>
              <a:rPr lang="en-US" sz="1800" dirty="0" err="1" smtClean="0">
                <a:solidFill>
                  <a:srgbClr val="0C0906"/>
                </a:solidFill>
                <a:latin typeface="Palatino Linotype"/>
              </a:rPr>
              <a:t>superceded</a:t>
            </a:r>
            <a:r>
              <a:rPr lang="en-US" sz="1800" dirty="0" smtClean="0">
                <a:solidFill>
                  <a:srgbClr val="0C0906"/>
                </a:solidFill>
                <a:latin typeface="Palatino Linotype"/>
              </a:rPr>
              <a:t>?</a:t>
            </a:r>
            <a:endParaRPr lang="en-US" sz="1800" dirty="0">
              <a:solidFill>
                <a:srgbClr val="0C0906"/>
              </a:solidFill>
              <a:latin typeface="Palatino Linotype"/>
            </a:endParaRPr>
          </a:p>
        </p:txBody>
      </p:sp>
      <p:sp>
        <p:nvSpPr>
          <p:cNvPr id="24" name="Date Placeholder 3"/>
          <p:cNvSpPr>
            <a:spLocks noGrp="1"/>
          </p:cNvSpPr>
          <p:nvPr>
            <p:ph type="dt" sz="quarter" idx="10"/>
          </p:nvPr>
        </p:nvSpPr>
        <p:spPr/>
        <p:txBody>
          <a:bodyPr/>
          <a:lstStyle/>
          <a:p>
            <a:pPr>
              <a:defRPr/>
            </a:pPr>
            <a:r>
              <a:rPr lang="en-US" dirty="0"/>
              <a:t>Month Here  |  Title Space</a:t>
            </a:r>
          </a:p>
        </p:txBody>
      </p:sp>
      <p:sp>
        <p:nvSpPr>
          <p:cNvPr id="194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9581354-70B8-4ACF-9510-1FE1E72AAC3D}" type="slidenum">
              <a:rPr lang="en-US" sz="900" smtClean="0">
                <a:solidFill>
                  <a:srgbClr val="655547"/>
                </a:solidFill>
                <a:latin typeface="Palatino Linotype" pitchFamily="18" charset="0"/>
              </a:rPr>
              <a:pPr/>
              <a:t>12</a:t>
            </a:fld>
            <a:endParaRPr lang="en-US" sz="900" smtClean="0">
              <a:solidFill>
                <a:srgbClr val="655547"/>
              </a:solidFill>
              <a:latin typeface="Palatino Linotype" pitchFamily="18" charset="0"/>
            </a:endParaRPr>
          </a:p>
        </p:txBody>
      </p:sp>
    </p:spTree>
    <p:extLst>
      <p:ext uri="{BB962C8B-B14F-4D97-AF65-F5344CB8AC3E}">
        <p14:creationId xmlns:p14="http://schemas.microsoft.com/office/powerpoint/2010/main" val="53646397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a:t>Month Here  |  Title Space</a:t>
            </a:r>
            <a:endParaRPr lang="en-US" dirty="0"/>
          </a:p>
        </p:txBody>
      </p:sp>
      <p:sp>
        <p:nvSpPr>
          <p:cNvPr id="17411"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5446428-19AA-413A-959E-3CA872EB37A5}" type="slidenum">
              <a:rPr lang="en-US" sz="900" smtClean="0">
                <a:solidFill>
                  <a:srgbClr val="655547"/>
                </a:solidFill>
                <a:latin typeface="Palatino Linotype" pitchFamily="18" charset="0"/>
              </a:rPr>
              <a:pPr/>
              <a:t>13</a:t>
            </a:fld>
            <a:endParaRPr lang="en-US" sz="900" smtClean="0">
              <a:solidFill>
                <a:srgbClr val="655547"/>
              </a:solidFill>
              <a:latin typeface="Palatino Linotype" pitchFamily="18" charset="0"/>
            </a:endParaRPr>
          </a:p>
        </p:txBody>
      </p:sp>
      <p:sp>
        <p:nvSpPr>
          <p:cNvPr id="17412" name="Rectangle 2"/>
          <p:cNvSpPr>
            <a:spLocks noGrp="1" noChangeArrowheads="1"/>
          </p:cNvSpPr>
          <p:nvPr>
            <p:ph type="title"/>
          </p:nvPr>
        </p:nvSpPr>
        <p:spPr/>
        <p:txBody>
          <a:bodyPr/>
          <a:lstStyle/>
          <a:p>
            <a:pPr eaLnBrk="1" hangingPunct="1"/>
            <a:r>
              <a:rPr lang="en-US" dirty="0" smtClean="0"/>
              <a:t>Court Rulings</a:t>
            </a:r>
          </a:p>
        </p:txBody>
      </p:sp>
    </p:spTree>
    <p:extLst>
      <p:ext uri="{BB962C8B-B14F-4D97-AF65-F5344CB8AC3E}">
        <p14:creationId xmlns:p14="http://schemas.microsoft.com/office/powerpoint/2010/main" val="2001982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Court Rulings</a:t>
            </a:r>
            <a:endParaRPr lang="en-US" sz="2600" i="1" dirty="0" smtClean="0"/>
          </a:p>
        </p:txBody>
      </p:sp>
      <p:sp>
        <p:nvSpPr>
          <p:cNvPr id="19459" name="Rectangle 3"/>
          <p:cNvSpPr>
            <a:spLocks noGrp="1" noChangeArrowheads="1"/>
          </p:cNvSpPr>
          <p:nvPr>
            <p:ph idx="1"/>
          </p:nvPr>
        </p:nvSpPr>
        <p:spPr/>
        <p:txBody>
          <a:bodyPr/>
          <a:lstStyle/>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Generally Vaccine Mandate Orders Upheld</a:t>
            </a:r>
            <a:endParaRPr lang="en-US" sz="1800" dirty="0">
              <a:solidFill>
                <a:srgbClr val="0C0906"/>
              </a:solidFill>
              <a:latin typeface="Palatino Linotype"/>
            </a:endParaRPr>
          </a:p>
          <a:p>
            <a:pPr lvl="2" eaLnBrk="1" hangingPunct="1">
              <a:buClr>
                <a:srgbClr val="0C0906"/>
              </a:buClr>
            </a:pPr>
            <a:r>
              <a:rPr lang="en-US" sz="1400" dirty="0" smtClean="0">
                <a:solidFill>
                  <a:srgbClr val="0C0906"/>
                </a:solidFill>
                <a:latin typeface="Palatino Linotype"/>
              </a:rPr>
              <a:t>No fundamental right to refuse a vaccination (with some exceptions)</a:t>
            </a:r>
          </a:p>
          <a:p>
            <a:pPr lvl="2" eaLnBrk="1" hangingPunct="1">
              <a:buClr>
                <a:srgbClr val="0C0906"/>
              </a:buClr>
            </a:pPr>
            <a:r>
              <a:rPr lang="en-US" sz="1400" dirty="0">
                <a:solidFill>
                  <a:srgbClr val="0C0906"/>
                </a:solidFill>
                <a:latin typeface="Palatino Linotype"/>
              </a:rPr>
              <a:t>Based on 1905 Supreme Court decision in Jacobson v. Massachusetts, dealing with a Lutheran pastor’s objection to a smallpox-vaccination requirement.</a:t>
            </a:r>
          </a:p>
          <a:p>
            <a:pPr lvl="2" eaLnBrk="1" hangingPunct="1">
              <a:buClr>
                <a:srgbClr val="0C0906"/>
              </a:buClr>
            </a:pPr>
            <a:endParaRPr lang="en-US" sz="14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National Eviction Moratorium Overruled by Supreme Court (8.26.2021)</a:t>
            </a:r>
          </a:p>
          <a:p>
            <a:pPr lvl="2" eaLnBrk="1" hangingPunct="1">
              <a:buClr>
                <a:srgbClr val="0C0906"/>
              </a:buClr>
            </a:pPr>
            <a:r>
              <a:rPr lang="en-US" sz="1400" dirty="0" smtClean="0">
                <a:solidFill>
                  <a:srgbClr val="0C0906"/>
                </a:solidFill>
                <a:latin typeface="Palatino Linotype"/>
              </a:rPr>
              <a:t>CDC exceeded its authority in extending rulings to housing matters</a:t>
            </a:r>
            <a:endParaRPr lang="en-US" sz="1400" dirty="0">
              <a:solidFill>
                <a:srgbClr val="0C0906"/>
              </a:solidFill>
              <a:latin typeface="Palatino Linotype"/>
            </a:endParaRPr>
          </a:p>
          <a:p>
            <a:pPr lvl="2" eaLnBrk="1" hangingPunct="1">
              <a:buClr>
                <a:srgbClr val="0C0906"/>
              </a:buClr>
              <a:buFont typeface="Wingdings" panose="05000000000000000000" pitchFamily="2" charset="2"/>
              <a:buChar char="q"/>
            </a:pPr>
            <a:endParaRPr lang="en-US" sz="12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Still unclear whether the </a:t>
            </a:r>
            <a:r>
              <a:rPr lang="en-US" sz="1800" dirty="0">
                <a:solidFill>
                  <a:srgbClr val="0C0906"/>
                </a:solidFill>
                <a:latin typeface="Palatino Linotype"/>
              </a:rPr>
              <a:t>federal government </a:t>
            </a:r>
            <a:r>
              <a:rPr lang="en-US" sz="1800" dirty="0" smtClean="0">
                <a:solidFill>
                  <a:srgbClr val="0C0906"/>
                </a:solidFill>
                <a:latin typeface="Palatino Linotype"/>
              </a:rPr>
              <a:t>may </a:t>
            </a:r>
            <a:r>
              <a:rPr lang="en-US" sz="1800" dirty="0">
                <a:solidFill>
                  <a:srgbClr val="0C0906"/>
                </a:solidFill>
                <a:latin typeface="Palatino Linotype"/>
              </a:rPr>
              <a:t>set vaccine rules in the private </a:t>
            </a:r>
            <a:r>
              <a:rPr lang="en-US" sz="1800" dirty="0" smtClean="0">
                <a:solidFill>
                  <a:srgbClr val="0C0906"/>
                </a:solidFill>
                <a:latin typeface="Palatino Linotype"/>
              </a:rPr>
              <a:t>sector (i.e., will the OSHA regulations withstand court challenge). </a:t>
            </a:r>
          </a:p>
          <a:p>
            <a:pPr lvl="2" eaLnBrk="1" hangingPunct="1">
              <a:buClr>
                <a:srgbClr val="0C0906"/>
              </a:buClr>
            </a:pPr>
            <a:r>
              <a:rPr lang="en-US" sz="1400" dirty="0">
                <a:solidFill>
                  <a:srgbClr val="0C0906"/>
                </a:solidFill>
                <a:latin typeface="Palatino Linotype"/>
              </a:rPr>
              <a:t>Critics of the policy have questioned whether the president’s vaccine mandate goes beyond the federal government’s constitutional power to regulate interstate </a:t>
            </a:r>
            <a:r>
              <a:rPr lang="en-US" sz="1400" dirty="0" smtClean="0">
                <a:solidFill>
                  <a:srgbClr val="0C0906"/>
                </a:solidFill>
                <a:latin typeface="Palatino Linotype"/>
              </a:rPr>
              <a:t>commerce</a:t>
            </a:r>
          </a:p>
          <a:p>
            <a:pPr lvl="2" eaLnBrk="1" hangingPunct="1">
              <a:buClr>
                <a:srgbClr val="0C0906"/>
              </a:buClr>
            </a:pPr>
            <a:r>
              <a:rPr lang="en-US" sz="1400" dirty="0" smtClean="0">
                <a:solidFill>
                  <a:srgbClr val="0C0906"/>
                </a:solidFill>
                <a:latin typeface="Palatino Linotype"/>
              </a:rPr>
              <a:t>States and Counties may have authority under their constitutional and charter documents</a:t>
            </a:r>
            <a:endParaRPr lang="en-US" sz="1400" dirty="0">
              <a:solidFill>
                <a:srgbClr val="0C0906"/>
              </a:solidFill>
              <a:latin typeface="Palatino Linotype"/>
            </a:endParaRPr>
          </a:p>
          <a:p>
            <a:pPr lvl="2" eaLnBrk="1" hangingPunct="1">
              <a:buClr>
                <a:srgbClr val="0C0906"/>
              </a:buClr>
            </a:pPr>
            <a:endParaRPr lang="en-US" sz="1400" dirty="0" smtClean="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State court decisions on validity of executive orders (and legislative challenges to such orders) are mixed</a:t>
            </a:r>
            <a:endParaRPr lang="en-US" sz="1800" dirty="0">
              <a:solidFill>
                <a:srgbClr val="0C0906"/>
              </a:solidFill>
              <a:latin typeface="Palatino Linotype"/>
            </a:endParaRPr>
          </a:p>
        </p:txBody>
      </p:sp>
      <p:sp>
        <p:nvSpPr>
          <p:cNvPr id="24" name="Date Placeholder 3"/>
          <p:cNvSpPr>
            <a:spLocks noGrp="1"/>
          </p:cNvSpPr>
          <p:nvPr>
            <p:ph type="dt" sz="quarter" idx="10"/>
          </p:nvPr>
        </p:nvSpPr>
        <p:spPr/>
        <p:txBody>
          <a:bodyPr/>
          <a:lstStyle/>
          <a:p>
            <a:pPr>
              <a:defRPr/>
            </a:pPr>
            <a:r>
              <a:rPr lang="en-US" dirty="0"/>
              <a:t>Month Here  |  Title Space</a:t>
            </a:r>
          </a:p>
        </p:txBody>
      </p:sp>
      <p:sp>
        <p:nvSpPr>
          <p:cNvPr id="194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9581354-70B8-4ACF-9510-1FE1E72AAC3D}" type="slidenum">
              <a:rPr lang="en-US" sz="900" smtClean="0">
                <a:solidFill>
                  <a:srgbClr val="655547"/>
                </a:solidFill>
                <a:latin typeface="Palatino Linotype" pitchFamily="18" charset="0"/>
              </a:rPr>
              <a:pPr/>
              <a:t>14</a:t>
            </a:fld>
            <a:endParaRPr lang="en-US" sz="900" smtClean="0">
              <a:solidFill>
                <a:srgbClr val="655547"/>
              </a:solidFill>
              <a:latin typeface="Palatino Linotype" pitchFamily="18" charset="0"/>
            </a:endParaRPr>
          </a:p>
        </p:txBody>
      </p:sp>
    </p:spTree>
    <p:extLst>
      <p:ext uri="{BB962C8B-B14F-4D97-AF65-F5344CB8AC3E}">
        <p14:creationId xmlns:p14="http://schemas.microsoft.com/office/powerpoint/2010/main" val="351365520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a:t>Month Here  |  Title Space</a:t>
            </a:r>
            <a:endParaRPr lang="en-US" dirty="0"/>
          </a:p>
        </p:txBody>
      </p:sp>
      <p:sp>
        <p:nvSpPr>
          <p:cNvPr id="17411"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5446428-19AA-413A-959E-3CA872EB37A5}" type="slidenum">
              <a:rPr lang="en-US" sz="900" smtClean="0">
                <a:solidFill>
                  <a:srgbClr val="655547"/>
                </a:solidFill>
                <a:latin typeface="Palatino Linotype" pitchFamily="18" charset="0"/>
              </a:rPr>
              <a:pPr/>
              <a:t>15</a:t>
            </a:fld>
            <a:endParaRPr lang="en-US" sz="900" smtClean="0">
              <a:solidFill>
                <a:srgbClr val="655547"/>
              </a:solidFill>
              <a:latin typeface="Palatino Linotype" pitchFamily="18" charset="0"/>
            </a:endParaRPr>
          </a:p>
        </p:txBody>
      </p:sp>
      <p:sp>
        <p:nvSpPr>
          <p:cNvPr id="17412" name="Rectangle 2"/>
          <p:cNvSpPr>
            <a:spLocks noGrp="1" noChangeArrowheads="1"/>
          </p:cNvSpPr>
          <p:nvPr>
            <p:ph type="title"/>
          </p:nvPr>
        </p:nvSpPr>
        <p:spPr/>
        <p:txBody>
          <a:bodyPr/>
          <a:lstStyle/>
          <a:p>
            <a:pPr eaLnBrk="1" hangingPunct="1"/>
            <a:r>
              <a:rPr lang="en-US" dirty="0" smtClean="0"/>
              <a:t>Vaccine Mandates - Compliance</a:t>
            </a:r>
          </a:p>
        </p:txBody>
      </p:sp>
    </p:spTree>
    <p:extLst>
      <p:ext uri="{BB962C8B-B14F-4D97-AF65-F5344CB8AC3E}">
        <p14:creationId xmlns:p14="http://schemas.microsoft.com/office/powerpoint/2010/main" val="12568171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Vax Mandates</a:t>
            </a:r>
            <a:endParaRPr lang="en-US" sz="2600" i="1" dirty="0" smtClean="0"/>
          </a:p>
        </p:txBody>
      </p:sp>
      <p:sp>
        <p:nvSpPr>
          <p:cNvPr id="19459" name="Rectangle 3"/>
          <p:cNvSpPr>
            <a:spLocks noGrp="1" noChangeArrowheads="1"/>
          </p:cNvSpPr>
          <p:nvPr>
            <p:ph idx="1"/>
          </p:nvPr>
        </p:nvSpPr>
        <p:spPr/>
        <p:txBody>
          <a:bodyPr/>
          <a:lstStyle/>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May a private business require its personnel to be vaccinated?</a:t>
            </a:r>
            <a:endParaRPr lang="en-US" sz="1800" dirty="0">
              <a:solidFill>
                <a:srgbClr val="0C0906"/>
              </a:solidFill>
              <a:latin typeface="Palatino Linotype"/>
            </a:endParaRPr>
          </a:p>
          <a:p>
            <a:pPr lvl="2" eaLnBrk="1" hangingPunct="1">
              <a:buClr>
                <a:srgbClr val="0C0906"/>
              </a:buClr>
            </a:pPr>
            <a:r>
              <a:rPr lang="en-US" sz="1400" dirty="0" smtClean="0">
                <a:solidFill>
                  <a:srgbClr val="0C0906"/>
                </a:solidFill>
                <a:latin typeface="Palatino Linotype"/>
              </a:rPr>
              <a:t>Generally - Yes</a:t>
            </a:r>
          </a:p>
          <a:p>
            <a:pPr lvl="2" eaLnBrk="1" hangingPunct="1">
              <a:buClr>
                <a:srgbClr val="0C0906"/>
              </a:buClr>
            </a:pPr>
            <a:r>
              <a:rPr lang="en-US" sz="1400" dirty="0" smtClean="0">
                <a:solidFill>
                  <a:srgbClr val="0C0906"/>
                </a:solidFill>
                <a:latin typeface="Palatino Linotype"/>
              </a:rPr>
              <a:t>This right extends to subcontractors, vendors, customers and invitees of the business</a:t>
            </a:r>
            <a:endParaRPr lang="en-US" sz="1400" dirty="0">
              <a:solidFill>
                <a:srgbClr val="0C0906"/>
              </a:solidFill>
              <a:latin typeface="Palatino Linotype"/>
            </a:endParaRPr>
          </a:p>
          <a:p>
            <a:pPr lvl="2" eaLnBrk="1" hangingPunct="1">
              <a:buClr>
                <a:srgbClr val="0C0906"/>
              </a:buClr>
            </a:pPr>
            <a:endParaRPr lang="en-US" sz="14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Check State Law Considerations</a:t>
            </a:r>
          </a:p>
          <a:p>
            <a:pPr lvl="2" eaLnBrk="1" hangingPunct="1">
              <a:buClr>
                <a:srgbClr val="0C0906"/>
              </a:buClr>
            </a:pPr>
            <a:r>
              <a:rPr lang="en-US" sz="1400" dirty="0" smtClean="0">
                <a:solidFill>
                  <a:srgbClr val="0C0906"/>
                </a:solidFill>
                <a:latin typeface="Palatino Linotype"/>
              </a:rPr>
              <a:t>Some states have prohibited private businesses from imposing requirements</a:t>
            </a:r>
            <a:endParaRPr lang="en-US" sz="1400" dirty="0">
              <a:solidFill>
                <a:srgbClr val="0C0906"/>
              </a:solidFill>
              <a:latin typeface="Palatino Linotype"/>
            </a:endParaRPr>
          </a:p>
          <a:p>
            <a:pPr lvl="2" eaLnBrk="1" hangingPunct="1">
              <a:buClr>
                <a:srgbClr val="0C0906"/>
              </a:buClr>
              <a:buFont typeface="Wingdings" panose="05000000000000000000" pitchFamily="2" charset="2"/>
              <a:buChar char="q"/>
            </a:pPr>
            <a:endParaRPr lang="en-US" sz="1200" dirty="0">
              <a:solidFill>
                <a:srgbClr val="0C0906"/>
              </a:solidFill>
              <a:latin typeface="Palatino Linotype"/>
            </a:endParaRPr>
          </a:p>
          <a:p>
            <a:pPr lvl="2" eaLnBrk="1" hangingPunct="1">
              <a:buClr>
                <a:srgbClr val="0C0906"/>
              </a:buClr>
            </a:pPr>
            <a:endParaRPr lang="en-US" sz="1400" dirty="0" smtClean="0">
              <a:solidFill>
                <a:srgbClr val="0C0906"/>
              </a:solidFill>
              <a:latin typeface="Palatino Linotype"/>
            </a:endParaRPr>
          </a:p>
        </p:txBody>
      </p:sp>
      <p:sp>
        <p:nvSpPr>
          <p:cNvPr id="24" name="Date Placeholder 3"/>
          <p:cNvSpPr>
            <a:spLocks noGrp="1"/>
          </p:cNvSpPr>
          <p:nvPr>
            <p:ph type="dt" sz="quarter" idx="10"/>
          </p:nvPr>
        </p:nvSpPr>
        <p:spPr/>
        <p:txBody>
          <a:bodyPr/>
          <a:lstStyle/>
          <a:p>
            <a:pPr>
              <a:defRPr/>
            </a:pPr>
            <a:r>
              <a:rPr lang="en-US" dirty="0"/>
              <a:t>Month Here  |  Title Space</a:t>
            </a:r>
          </a:p>
        </p:txBody>
      </p:sp>
      <p:sp>
        <p:nvSpPr>
          <p:cNvPr id="194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9581354-70B8-4ACF-9510-1FE1E72AAC3D}" type="slidenum">
              <a:rPr lang="en-US" sz="900" smtClean="0">
                <a:solidFill>
                  <a:srgbClr val="655547"/>
                </a:solidFill>
                <a:latin typeface="Palatino Linotype" pitchFamily="18" charset="0"/>
              </a:rPr>
              <a:pPr/>
              <a:t>16</a:t>
            </a:fld>
            <a:endParaRPr lang="en-US" sz="900" smtClean="0">
              <a:solidFill>
                <a:srgbClr val="655547"/>
              </a:solidFill>
              <a:latin typeface="Palatino Linotype" pitchFamily="18" charset="0"/>
            </a:endParaRPr>
          </a:p>
        </p:txBody>
      </p:sp>
    </p:spTree>
    <p:extLst>
      <p:ext uri="{BB962C8B-B14F-4D97-AF65-F5344CB8AC3E}">
        <p14:creationId xmlns:p14="http://schemas.microsoft.com/office/powerpoint/2010/main" val="348930830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Vax Mandates – Creating a Policy</a:t>
            </a:r>
            <a:endParaRPr lang="en-US" sz="2600" i="1" dirty="0" smtClean="0"/>
          </a:p>
        </p:txBody>
      </p:sp>
      <p:sp>
        <p:nvSpPr>
          <p:cNvPr id="19459" name="Rectangle 3"/>
          <p:cNvSpPr>
            <a:spLocks noGrp="1" noChangeArrowheads="1"/>
          </p:cNvSpPr>
          <p:nvPr>
            <p:ph idx="1"/>
          </p:nvPr>
        </p:nvSpPr>
        <p:spPr/>
        <p:txBody>
          <a:bodyPr/>
          <a:lstStyle/>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Who does it apply to?</a:t>
            </a:r>
            <a:endParaRPr lang="en-US" sz="1800" dirty="0">
              <a:solidFill>
                <a:srgbClr val="0C0906"/>
              </a:solidFill>
              <a:latin typeface="Palatino Linotype"/>
            </a:endParaRPr>
          </a:p>
          <a:p>
            <a:pPr lvl="2" eaLnBrk="1" hangingPunct="1">
              <a:buClr>
                <a:srgbClr val="0C0906"/>
              </a:buClr>
            </a:pPr>
            <a:r>
              <a:rPr lang="en-US" sz="1400" dirty="0" smtClean="0">
                <a:solidFill>
                  <a:srgbClr val="0C0906"/>
                </a:solidFill>
                <a:latin typeface="Palatino Linotype"/>
              </a:rPr>
              <a:t>Cannot discriminate but may have different classes </a:t>
            </a:r>
          </a:p>
          <a:p>
            <a:pPr lvl="2" eaLnBrk="1" hangingPunct="1">
              <a:buClr>
                <a:srgbClr val="0C0906"/>
              </a:buClr>
            </a:pPr>
            <a:endParaRPr lang="en-US" sz="14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What is deadline for compliance?</a:t>
            </a:r>
          </a:p>
          <a:p>
            <a:pPr lvl="2" eaLnBrk="1" hangingPunct="1">
              <a:buClr>
                <a:srgbClr val="0C0906"/>
              </a:buClr>
            </a:pPr>
            <a:r>
              <a:rPr lang="en-US" sz="1400" dirty="0" smtClean="0">
                <a:solidFill>
                  <a:srgbClr val="0C0906"/>
                </a:solidFill>
                <a:latin typeface="Palatino Linotype"/>
              </a:rPr>
              <a:t>Protection kicks in at different times, based on vaccine type</a:t>
            </a:r>
            <a:endParaRPr lang="en-US" sz="1400" dirty="0">
              <a:solidFill>
                <a:srgbClr val="0C0906"/>
              </a:solidFill>
              <a:latin typeface="Palatino Linotype"/>
            </a:endParaRPr>
          </a:p>
          <a:p>
            <a:pPr lvl="2" eaLnBrk="1" hangingPunct="1">
              <a:buClr>
                <a:srgbClr val="0C0906"/>
              </a:buClr>
              <a:buFont typeface="Wingdings" panose="05000000000000000000" pitchFamily="2" charset="2"/>
              <a:buChar char="q"/>
            </a:pPr>
            <a:endParaRPr lang="en-US" sz="12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Industry-Specific Considerations</a:t>
            </a:r>
          </a:p>
          <a:p>
            <a:pPr lvl="2" eaLnBrk="1" hangingPunct="1">
              <a:buClr>
                <a:srgbClr val="0C0906"/>
              </a:buClr>
            </a:pPr>
            <a:r>
              <a:rPr lang="en-US" sz="1400" dirty="0" smtClean="0">
                <a:solidFill>
                  <a:srgbClr val="0C0906"/>
                </a:solidFill>
                <a:latin typeface="Palatino Linotype"/>
              </a:rPr>
              <a:t>Some businesses are under special mandates</a:t>
            </a:r>
          </a:p>
          <a:p>
            <a:pPr lvl="2" eaLnBrk="1" hangingPunct="1">
              <a:buClr>
                <a:srgbClr val="0C0906"/>
              </a:buClr>
            </a:pPr>
            <a:r>
              <a:rPr lang="en-US" sz="1400" dirty="0" smtClean="0">
                <a:solidFill>
                  <a:srgbClr val="0C0906"/>
                </a:solidFill>
                <a:latin typeface="Palatino Linotype"/>
              </a:rPr>
              <a:t>Unions pose additional challenges</a:t>
            </a:r>
          </a:p>
          <a:p>
            <a:pPr lvl="2" eaLnBrk="1" hangingPunct="1">
              <a:buClr>
                <a:srgbClr val="0C0906"/>
              </a:buClr>
            </a:pPr>
            <a:endParaRPr lang="en-US" sz="14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a:solidFill>
                  <a:srgbClr val="0C0906"/>
                </a:solidFill>
                <a:latin typeface="Palatino Linotype"/>
              </a:rPr>
              <a:t>What is the process for seeking exemptions and accommodations?</a:t>
            </a:r>
          </a:p>
          <a:p>
            <a:pPr lvl="2" eaLnBrk="1" hangingPunct="1">
              <a:buClr>
                <a:srgbClr val="0C0906"/>
              </a:buClr>
            </a:pPr>
            <a:r>
              <a:rPr lang="en-US" sz="1400" dirty="0">
                <a:solidFill>
                  <a:srgbClr val="0C0906"/>
                </a:solidFill>
                <a:latin typeface="Palatino Linotype"/>
              </a:rPr>
              <a:t>Religious and medical exemptions</a:t>
            </a:r>
          </a:p>
          <a:p>
            <a:pPr lvl="2" eaLnBrk="1" hangingPunct="1">
              <a:buClr>
                <a:srgbClr val="0C0906"/>
              </a:buClr>
            </a:pPr>
            <a:r>
              <a:rPr lang="en-US" sz="1400" dirty="0">
                <a:solidFill>
                  <a:srgbClr val="0C0906"/>
                </a:solidFill>
                <a:latin typeface="Palatino Linotype"/>
              </a:rPr>
              <a:t>ADA accommodations may also be implicated </a:t>
            </a:r>
            <a:endParaRPr lang="en-US" sz="1400" dirty="0" smtClean="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What about alternatives to vaccination?</a:t>
            </a:r>
          </a:p>
          <a:p>
            <a:pPr lvl="2" eaLnBrk="1" hangingPunct="1">
              <a:buClr>
                <a:srgbClr val="0C0906"/>
              </a:buClr>
            </a:pPr>
            <a:r>
              <a:rPr lang="en-US" sz="1400" dirty="0" smtClean="0">
                <a:solidFill>
                  <a:srgbClr val="0C0906"/>
                </a:solidFill>
                <a:latin typeface="Palatino Linotype"/>
              </a:rPr>
              <a:t>If </a:t>
            </a:r>
            <a:r>
              <a:rPr lang="en-US" sz="1400" dirty="0">
                <a:solidFill>
                  <a:srgbClr val="0C0906"/>
                </a:solidFill>
                <a:latin typeface="Palatino Linotype"/>
              </a:rPr>
              <a:t>allowing testing, consider impact</a:t>
            </a:r>
          </a:p>
          <a:p>
            <a:pPr lvl="2" eaLnBrk="1" hangingPunct="1">
              <a:buClr>
                <a:srgbClr val="0C0906"/>
              </a:buClr>
            </a:pPr>
            <a:endParaRPr lang="en-US" sz="1400" dirty="0">
              <a:solidFill>
                <a:srgbClr val="0C0906"/>
              </a:solidFill>
              <a:latin typeface="Palatino Linotype"/>
            </a:endParaRPr>
          </a:p>
          <a:p>
            <a:pPr lvl="2" eaLnBrk="1" hangingPunct="1">
              <a:buClr>
                <a:srgbClr val="0C0906"/>
              </a:buClr>
            </a:pPr>
            <a:endParaRPr lang="en-US" sz="1400" dirty="0" smtClean="0">
              <a:solidFill>
                <a:srgbClr val="0C0906"/>
              </a:solidFill>
              <a:latin typeface="Palatino Linotype"/>
            </a:endParaRPr>
          </a:p>
          <a:p>
            <a:pPr lvl="2" eaLnBrk="1" hangingPunct="1">
              <a:buClr>
                <a:srgbClr val="0C0906"/>
              </a:buClr>
            </a:pPr>
            <a:endParaRPr lang="en-US" sz="1400" dirty="0" smtClean="0">
              <a:solidFill>
                <a:srgbClr val="0C0906"/>
              </a:solidFill>
              <a:latin typeface="Palatino Linotype"/>
            </a:endParaRPr>
          </a:p>
        </p:txBody>
      </p:sp>
      <p:sp>
        <p:nvSpPr>
          <p:cNvPr id="24" name="Date Placeholder 3"/>
          <p:cNvSpPr>
            <a:spLocks noGrp="1"/>
          </p:cNvSpPr>
          <p:nvPr>
            <p:ph type="dt" sz="quarter" idx="10"/>
          </p:nvPr>
        </p:nvSpPr>
        <p:spPr/>
        <p:txBody>
          <a:bodyPr/>
          <a:lstStyle/>
          <a:p>
            <a:pPr>
              <a:defRPr/>
            </a:pPr>
            <a:r>
              <a:rPr lang="en-US" dirty="0"/>
              <a:t>Month Here  |  Title Space</a:t>
            </a:r>
          </a:p>
        </p:txBody>
      </p:sp>
      <p:sp>
        <p:nvSpPr>
          <p:cNvPr id="194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9581354-70B8-4ACF-9510-1FE1E72AAC3D}" type="slidenum">
              <a:rPr lang="en-US" sz="900" smtClean="0">
                <a:solidFill>
                  <a:srgbClr val="655547"/>
                </a:solidFill>
                <a:latin typeface="Palatino Linotype" pitchFamily="18" charset="0"/>
              </a:rPr>
              <a:pPr/>
              <a:t>17</a:t>
            </a:fld>
            <a:endParaRPr lang="en-US" sz="900" smtClean="0">
              <a:solidFill>
                <a:srgbClr val="655547"/>
              </a:solidFill>
              <a:latin typeface="Palatino Linotype" pitchFamily="18" charset="0"/>
            </a:endParaRPr>
          </a:p>
        </p:txBody>
      </p:sp>
    </p:spTree>
    <p:extLst>
      <p:ext uri="{BB962C8B-B14F-4D97-AF65-F5344CB8AC3E}">
        <p14:creationId xmlns:p14="http://schemas.microsoft.com/office/powerpoint/2010/main" val="117266944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Vax Mandates – Creating a Policy</a:t>
            </a:r>
            <a:endParaRPr lang="en-US" sz="2600" i="1" dirty="0" smtClean="0"/>
          </a:p>
        </p:txBody>
      </p:sp>
      <p:sp>
        <p:nvSpPr>
          <p:cNvPr id="19459" name="Rectangle 3"/>
          <p:cNvSpPr>
            <a:spLocks noGrp="1" noChangeArrowheads="1"/>
          </p:cNvSpPr>
          <p:nvPr>
            <p:ph idx="1"/>
          </p:nvPr>
        </p:nvSpPr>
        <p:spPr/>
        <p:txBody>
          <a:bodyPr/>
          <a:lstStyle/>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What proof of vaccination will be required?</a:t>
            </a:r>
            <a:endParaRPr lang="en-US" sz="1800" dirty="0">
              <a:solidFill>
                <a:srgbClr val="0C0906"/>
              </a:solidFill>
              <a:latin typeface="Palatino Linotype"/>
            </a:endParaRPr>
          </a:p>
          <a:p>
            <a:pPr lvl="2" eaLnBrk="1" hangingPunct="1">
              <a:buClr>
                <a:srgbClr val="0C0906"/>
              </a:buClr>
            </a:pPr>
            <a:r>
              <a:rPr lang="en-US" sz="1400" dirty="0" smtClean="0">
                <a:solidFill>
                  <a:srgbClr val="0C0906"/>
                </a:solidFill>
                <a:latin typeface="Palatino Linotype"/>
              </a:rPr>
              <a:t>How will this be protected?</a:t>
            </a:r>
          </a:p>
          <a:p>
            <a:pPr lvl="2" eaLnBrk="1" hangingPunct="1">
              <a:buClr>
                <a:srgbClr val="0C0906"/>
              </a:buClr>
            </a:pPr>
            <a:endParaRPr lang="en-US" sz="14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How to deal with exemptions?</a:t>
            </a:r>
          </a:p>
          <a:p>
            <a:pPr lvl="2" eaLnBrk="1" hangingPunct="1">
              <a:buClr>
                <a:srgbClr val="0C0906"/>
              </a:buClr>
            </a:pPr>
            <a:r>
              <a:rPr lang="en-US" sz="1400" dirty="0" smtClean="0">
                <a:solidFill>
                  <a:srgbClr val="0C0906"/>
                </a:solidFill>
                <a:latin typeface="Palatino Linotype"/>
              </a:rPr>
              <a:t>How to manage</a:t>
            </a:r>
          </a:p>
          <a:p>
            <a:pPr lvl="2" eaLnBrk="1" hangingPunct="1">
              <a:buClr>
                <a:srgbClr val="0C0906"/>
              </a:buClr>
            </a:pPr>
            <a:r>
              <a:rPr lang="en-US" sz="1400" dirty="0" smtClean="0">
                <a:solidFill>
                  <a:srgbClr val="0C0906"/>
                </a:solidFill>
                <a:latin typeface="Palatino Linotype"/>
              </a:rPr>
              <a:t>Are accommodations feasible</a:t>
            </a:r>
          </a:p>
          <a:p>
            <a:pPr lvl="2" eaLnBrk="1" hangingPunct="1">
              <a:buClr>
                <a:srgbClr val="0C0906"/>
              </a:buClr>
            </a:pPr>
            <a:r>
              <a:rPr lang="en-US" sz="1400" dirty="0" smtClean="0">
                <a:solidFill>
                  <a:srgbClr val="0C0906"/>
                </a:solidFill>
                <a:latin typeface="Palatino Linotype"/>
              </a:rPr>
              <a:t>How to track testing compliance</a:t>
            </a:r>
            <a:endParaRPr lang="en-US" sz="1400" dirty="0">
              <a:solidFill>
                <a:srgbClr val="0C0906"/>
              </a:solidFill>
              <a:latin typeface="Palatino Linotype"/>
            </a:endParaRPr>
          </a:p>
          <a:p>
            <a:pPr lvl="2" eaLnBrk="1" hangingPunct="1">
              <a:buClr>
                <a:srgbClr val="0C0906"/>
              </a:buClr>
              <a:buFont typeface="Wingdings" panose="05000000000000000000" pitchFamily="2" charset="2"/>
              <a:buChar char="q"/>
            </a:pPr>
            <a:endParaRPr lang="en-US" sz="12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What about visitors (contractors, providers, customers)?</a:t>
            </a:r>
          </a:p>
          <a:p>
            <a:pPr lvl="2" eaLnBrk="1" hangingPunct="1">
              <a:buClr>
                <a:srgbClr val="0C0906"/>
              </a:buClr>
            </a:pPr>
            <a:r>
              <a:rPr lang="en-US" sz="1400" dirty="0" smtClean="0">
                <a:solidFill>
                  <a:srgbClr val="0C0906"/>
                </a:solidFill>
                <a:latin typeface="Palatino Linotype"/>
              </a:rPr>
              <a:t>How will these people be advised of the policy?</a:t>
            </a:r>
          </a:p>
          <a:p>
            <a:pPr lvl="2" eaLnBrk="1" hangingPunct="1">
              <a:buClr>
                <a:srgbClr val="0C0906"/>
              </a:buClr>
            </a:pPr>
            <a:endParaRPr lang="en-US" sz="1400" dirty="0">
              <a:solidFill>
                <a:srgbClr val="0C0906"/>
              </a:solidFill>
              <a:latin typeface="Palatino Linotype"/>
            </a:endParaRPr>
          </a:p>
          <a:p>
            <a:pPr marL="628650" lvl="2" indent="0" eaLnBrk="1" hangingPunct="1">
              <a:buClr>
                <a:srgbClr val="0C0906"/>
              </a:buClr>
              <a:buNone/>
            </a:pPr>
            <a:endParaRPr lang="en-US" sz="1400" dirty="0">
              <a:solidFill>
                <a:srgbClr val="0C0906"/>
              </a:solidFill>
              <a:latin typeface="Palatino Linotype"/>
            </a:endParaRPr>
          </a:p>
          <a:p>
            <a:pPr lvl="2" eaLnBrk="1" hangingPunct="1">
              <a:buClr>
                <a:srgbClr val="0C0906"/>
              </a:buClr>
            </a:pPr>
            <a:endParaRPr lang="en-US" sz="1400" dirty="0" smtClean="0">
              <a:solidFill>
                <a:srgbClr val="0C0906"/>
              </a:solidFill>
              <a:latin typeface="Palatino Linotype"/>
            </a:endParaRPr>
          </a:p>
          <a:p>
            <a:pPr lvl="2" eaLnBrk="1" hangingPunct="1">
              <a:buClr>
                <a:srgbClr val="0C0906"/>
              </a:buClr>
            </a:pPr>
            <a:endParaRPr lang="en-US" sz="1400" dirty="0" smtClean="0">
              <a:solidFill>
                <a:srgbClr val="0C0906"/>
              </a:solidFill>
              <a:latin typeface="Palatino Linotype"/>
            </a:endParaRPr>
          </a:p>
        </p:txBody>
      </p:sp>
      <p:sp>
        <p:nvSpPr>
          <p:cNvPr id="24" name="Date Placeholder 3"/>
          <p:cNvSpPr>
            <a:spLocks noGrp="1"/>
          </p:cNvSpPr>
          <p:nvPr>
            <p:ph type="dt" sz="quarter" idx="10"/>
          </p:nvPr>
        </p:nvSpPr>
        <p:spPr/>
        <p:txBody>
          <a:bodyPr/>
          <a:lstStyle/>
          <a:p>
            <a:pPr>
              <a:defRPr/>
            </a:pPr>
            <a:r>
              <a:rPr lang="en-US" dirty="0"/>
              <a:t>Month Here  |  Title Space</a:t>
            </a:r>
          </a:p>
        </p:txBody>
      </p:sp>
      <p:sp>
        <p:nvSpPr>
          <p:cNvPr id="194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9581354-70B8-4ACF-9510-1FE1E72AAC3D}" type="slidenum">
              <a:rPr lang="en-US" sz="900" smtClean="0">
                <a:solidFill>
                  <a:srgbClr val="655547"/>
                </a:solidFill>
                <a:latin typeface="Palatino Linotype" pitchFamily="18" charset="0"/>
              </a:rPr>
              <a:pPr/>
              <a:t>18</a:t>
            </a:fld>
            <a:endParaRPr lang="en-US" sz="900" smtClean="0">
              <a:solidFill>
                <a:srgbClr val="655547"/>
              </a:solidFill>
              <a:latin typeface="Palatino Linotype" pitchFamily="18" charset="0"/>
            </a:endParaRPr>
          </a:p>
        </p:txBody>
      </p:sp>
    </p:spTree>
    <p:extLst>
      <p:ext uri="{BB962C8B-B14F-4D97-AF65-F5344CB8AC3E}">
        <p14:creationId xmlns:p14="http://schemas.microsoft.com/office/powerpoint/2010/main" val="21652032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Vax Mandates – Additional Considerations</a:t>
            </a:r>
            <a:endParaRPr lang="en-US" sz="2600" i="1" dirty="0" smtClean="0"/>
          </a:p>
        </p:txBody>
      </p:sp>
      <p:sp>
        <p:nvSpPr>
          <p:cNvPr id="19459" name="Rectangle 3"/>
          <p:cNvSpPr>
            <a:spLocks noGrp="1" noChangeArrowheads="1"/>
          </p:cNvSpPr>
          <p:nvPr>
            <p:ph idx="1"/>
          </p:nvPr>
        </p:nvSpPr>
        <p:spPr/>
        <p:txBody>
          <a:bodyPr/>
          <a:lstStyle/>
          <a:p>
            <a:pPr lvl="1" eaLnBrk="1" hangingPunct="1">
              <a:buClr>
                <a:srgbClr val="0C0906"/>
              </a:buClr>
              <a:buFont typeface="Wingdings" panose="05000000000000000000" pitchFamily="2" charset="2"/>
              <a:buChar char="q"/>
            </a:pPr>
            <a:r>
              <a:rPr lang="en-US" sz="1800" dirty="0">
                <a:solidFill>
                  <a:srgbClr val="0C0906"/>
                </a:solidFill>
                <a:latin typeface="Palatino Linotype"/>
              </a:rPr>
              <a:t>What constitutes a “true” religious exemption?</a:t>
            </a:r>
          </a:p>
          <a:p>
            <a:pPr lvl="2" eaLnBrk="1" hangingPunct="1">
              <a:buClr>
                <a:srgbClr val="0C0906"/>
              </a:buClr>
            </a:pPr>
            <a:r>
              <a:rPr lang="en-US" sz="1400" dirty="0">
                <a:solidFill>
                  <a:srgbClr val="0C0906"/>
                </a:solidFill>
                <a:latin typeface="Palatino Linotype"/>
              </a:rPr>
              <a:t>Objection to use of fetal cell research</a:t>
            </a:r>
          </a:p>
          <a:p>
            <a:pPr lvl="2" eaLnBrk="1" hangingPunct="1">
              <a:buClr>
                <a:srgbClr val="0C0906"/>
              </a:buClr>
            </a:pPr>
            <a:r>
              <a:rPr lang="en-US" sz="1400" dirty="0">
                <a:solidFill>
                  <a:srgbClr val="0C0906"/>
                </a:solidFill>
                <a:latin typeface="Palatino Linotype"/>
              </a:rPr>
              <a:t>My body is a temple religion</a:t>
            </a:r>
          </a:p>
          <a:p>
            <a:pPr lvl="1" eaLnBrk="1" hangingPunct="1">
              <a:buClr>
                <a:srgbClr val="0C0906"/>
              </a:buClr>
              <a:buFont typeface="Wingdings" panose="05000000000000000000" pitchFamily="2" charset="2"/>
              <a:buChar char="q"/>
            </a:pPr>
            <a:endParaRPr lang="en-US" sz="18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a:solidFill>
                  <a:srgbClr val="0C0906"/>
                </a:solidFill>
                <a:latin typeface="Palatino Linotype"/>
              </a:rPr>
              <a:t>What happens if an exemption is not found to exist/an accommodation is not reasonable to implement?</a:t>
            </a:r>
          </a:p>
          <a:p>
            <a:pPr lvl="2" eaLnBrk="1" hangingPunct="1">
              <a:buClr>
                <a:srgbClr val="0C0906"/>
              </a:buClr>
            </a:pPr>
            <a:r>
              <a:rPr lang="en-US" sz="1400" dirty="0">
                <a:solidFill>
                  <a:srgbClr val="0C0906"/>
                </a:solidFill>
                <a:latin typeface="Palatino Linotype"/>
              </a:rPr>
              <a:t>A business is required to make reasonable efforts; not guaranty a resolution</a:t>
            </a:r>
          </a:p>
          <a:p>
            <a:pPr lvl="1" eaLnBrk="1" hangingPunct="1">
              <a:buClr>
                <a:srgbClr val="0C0906"/>
              </a:buClr>
              <a:buFont typeface="Wingdings" panose="05000000000000000000" pitchFamily="2" charset="2"/>
              <a:buChar char="q"/>
            </a:pPr>
            <a:endParaRPr lang="en-US" sz="18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a:solidFill>
                  <a:srgbClr val="0C0906"/>
                </a:solidFill>
                <a:latin typeface="Palatino Linotype"/>
              </a:rPr>
              <a:t>Will you terminate personnel who refuse the vaccine without an </a:t>
            </a:r>
            <a:r>
              <a:rPr lang="en-US" sz="1800" dirty="0" smtClean="0">
                <a:solidFill>
                  <a:srgbClr val="0C0906"/>
                </a:solidFill>
                <a:latin typeface="Palatino Linotype"/>
              </a:rPr>
              <a:t>exemption or alternative?</a:t>
            </a:r>
            <a:endParaRPr lang="en-US" sz="1800" dirty="0">
              <a:solidFill>
                <a:srgbClr val="0C0906"/>
              </a:solidFill>
              <a:latin typeface="Palatino Linotype"/>
            </a:endParaRPr>
          </a:p>
          <a:p>
            <a:pPr lvl="2" eaLnBrk="1" hangingPunct="1">
              <a:buClr>
                <a:srgbClr val="0C0906"/>
              </a:buClr>
            </a:pPr>
            <a:r>
              <a:rPr lang="en-US" sz="1400" dirty="0">
                <a:solidFill>
                  <a:srgbClr val="0C0906"/>
                </a:solidFill>
                <a:latin typeface="Palatino Linotype"/>
              </a:rPr>
              <a:t>Easy to say; not always so easy to implement</a:t>
            </a:r>
          </a:p>
          <a:p>
            <a:pPr lvl="1" eaLnBrk="1" hangingPunct="1">
              <a:buClr>
                <a:srgbClr val="0C0906"/>
              </a:buClr>
              <a:buFont typeface="Wingdings" panose="05000000000000000000" pitchFamily="2" charset="2"/>
              <a:buChar char="q"/>
            </a:pPr>
            <a:endParaRPr lang="en-US" sz="1800" dirty="0">
              <a:solidFill>
                <a:srgbClr val="0C0906"/>
              </a:solidFill>
              <a:latin typeface="Palatino Linotype"/>
            </a:endParaRPr>
          </a:p>
          <a:p>
            <a:pPr lvl="2" eaLnBrk="1" hangingPunct="1">
              <a:buClr>
                <a:srgbClr val="0C0906"/>
              </a:buClr>
            </a:pPr>
            <a:endParaRPr lang="en-US" sz="1400" dirty="0">
              <a:solidFill>
                <a:srgbClr val="0C0906"/>
              </a:solidFill>
              <a:latin typeface="Palatino Linotype"/>
            </a:endParaRPr>
          </a:p>
          <a:p>
            <a:pPr marL="628650" lvl="2" indent="0" eaLnBrk="1" hangingPunct="1">
              <a:buClr>
                <a:srgbClr val="0C0906"/>
              </a:buClr>
              <a:buNone/>
            </a:pPr>
            <a:endParaRPr lang="en-US" sz="1400" dirty="0">
              <a:solidFill>
                <a:srgbClr val="0C0906"/>
              </a:solidFill>
              <a:latin typeface="Palatino Linotype"/>
            </a:endParaRPr>
          </a:p>
          <a:p>
            <a:pPr lvl="2" eaLnBrk="1" hangingPunct="1">
              <a:buClr>
                <a:srgbClr val="0C0906"/>
              </a:buClr>
            </a:pPr>
            <a:endParaRPr lang="en-US" sz="1400" dirty="0" smtClean="0">
              <a:solidFill>
                <a:srgbClr val="0C0906"/>
              </a:solidFill>
              <a:latin typeface="Palatino Linotype"/>
            </a:endParaRPr>
          </a:p>
          <a:p>
            <a:pPr lvl="2" eaLnBrk="1" hangingPunct="1">
              <a:buClr>
                <a:srgbClr val="0C0906"/>
              </a:buClr>
            </a:pPr>
            <a:endParaRPr lang="en-US" sz="1400" dirty="0" smtClean="0">
              <a:solidFill>
                <a:srgbClr val="0C0906"/>
              </a:solidFill>
              <a:latin typeface="Palatino Linotype"/>
            </a:endParaRPr>
          </a:p>
        </p:txBody>
      </p:sp>
      <p:sp>
        <p:nvSpPr>
          <p:cNvPr id="24" name="Date Placeholder 3"/>
          <p:cNvSpPr>
            <a:spLocks noGrp="1"/>
          </p:cNvSpPr>
          <p:nvPr>
            <p:ph type="dt" sz="quarter" idx="10"/>
          </p:nvPr>
        </p:nvSpPr>
        <p:spPr/>
        <p:txBody>
          <a:bodyPr/>
          <a:lstStyle/>
          <a:p>
            <a:pPr>
              <a:defRPr/>
            </a:pPr>
            <a:r>
              <a:rPr lang="en-US" dirty="0"/>
              <a:t>Month Here  |  Title Space</a:t>
            </a:r>
          </a:p>
        </p:txBody>
      </p:sp>
      <p:sp>
        <p:nvSpPr>
          <p:cNvPr id="194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9581354-70B8-4ACF-9510-1FE1E72AAC3D}" type="slidenum">
              <a:rPr lang="en-US" sz="900" smtClean="0">
                <a:solidFill>
                  <a:srgbClr val="655547"/>
                </a:solidFill>
                <a:latin typeface="Palatino Linotype" pitchFamily="18" charset="0"/>
              </a:rPr>
              <a:pPr/>
              <a:t>19</a:t>
            </a:fld>
            <a:endParaRPr lang="en-US" sz="900" smtClean="0">
              <a:solidFill>
                <a:srgbClr val="655547"/>
              </a:solidFill>
              <a:latin typeface="Palatino Linotype" pitchFamily="18" charset="0"/>
            </a:endParaRPr>
          </a:p>
        </p:txBody>
      </p:sp>
    </p:spTree>
    <p:extLst>
      <p:ext uri="{BB962C8B-B14F-4D97-AF65-F5344CB8AC3E}">
        <p14:creationId xmlns:p14="http://schemas.microsoft.com/office/powerpoint/2010/main" val="184845083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pattFill prst="diagBrick">
          <a:fgClr>
            <a:schemeClr val="tx2"/>
          </a:fgClr>
          <a:bgClr>
            <a:schemeClr val="bg1"/>
          </a:bgClr>
        </a:patt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a:t>Month Here  |  Title Space</a:t>
            </a:r>
            <a:endParaRPr lang="en-US" dirty="0"/>
          </a:p>
        </p:txBody>
      </p:sp>
      <p:sp>
        <p:nvSpPr>
          <p:cNvPr id="17411"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5446428-19AA-413A-959E-3CA872EB37A5}" type="slidenum">
              <a:rPr lang="en-US" sz="900" smtClean="0">
                <a:solidFill>
                  <a:srgbClr val="655547"/>
                </a:solidFill>
                <a:latin typeface="Palatino Linotype" pitchFamily="18" charset="0"/>
              </a:rPr>
              <a:pPr/>
              <a:t>2</a:t>
            </a:fld>
            <a:endParaRPr lang="en-US" sz="900" smtClean="0">
              <a:solidFill>
                <a:srgbClr val="655547"/>
              </a:solidFill>
              <a:latin typeface="Palatino Linotype" pitchFamily="18" charset="0"/>
            </a:endParaRPr>
          </a:p>
        </p:txBody>
      </p:sp>
      <p:sp>
        <p:nvSpPr>
          <p:cNvPr id="17412" name="Rectangle 2"/>
          <p:cNvSpPr>
            <a:spLocks noGrp="1" noChangeArrowheads="1"/>
          </p:cNvSpPr>
          <p:nvPr>
            <p:ph type="title"/>
          </p:nvPr>
        </p:nvSpPr>
        <p:spPr/>
        <p:txBody>
          <a:bodyPr/>
          <a:lstStyle/>
          <a:p>
            <a:pPr eaLnBrk="1" hangingPunct="1"/>
            <a:r>
              <a:rPr lang="en-US" dirty="0" smtClean="0"/>
              <a:t>Overview</a:t>
            </a:r>
          </a:p>
        </p:txBody>
      </p:sp>
      <p:sp>
        <p:nvSpPr>
          <p:cNvPr id="2" name="Rectangle 1"/>
          <p:cNvSpPr/>
          <p:nvPr/>
        </p:nvSpPr>
        <p:spPr>
          <a:xfrm>
            <a:off x="914400" y="2382560"/>
            <a:ext cx="6705600" cy="4154984"/>
          </a:xfrm>
          <a:prstGeom prst="rect">
            <a:avLst/>
          </a:prstGeom>
        </p:spPr>
        <p:txBody>
          <a:bodyPr wrap="square">
            <a:spAutoFit/>
          </a:bodyPr>
          <a:lstStyle/>
          <a:p>
            <a:endParaRPr lang="en-US" sz="1000" i="1" dirty="0" smtClean="0">
              <a:ea typeface="Calibri" panose="020F0502020204030204" pitchFamily="34" charset="0"/>
            </a:endParaRPr>
          </a:p>
          <a:p>
            <a:endParaRPr lang="en-US" sz="1000" i="1" dirty="0">
              <a:ea typeface="Calibri" panose="020F0502020204030204" pitchFamily="34" charset="0"/>
            </a:endParaRPr>
          </a:p>
          <a:p>
            <a:endParaRPr lang="en-US" sz="1000" i="1" dirty="0" smtClean="0">
              <a:ea typeface="Calibri" panose="020F0502020204030204" pitchFamily="34" charset="0"/>
            </a:endParaRPr>
          </a:p>
          <a:p>
            <a:endParaRPr lang="en-US" sz="1000" i="1" dirty="0">
              <a:ea typeface="Calibri" panose="020F0502020204030204" pitchFamily="34" charset="0"/>
            </a:endParaRPr>
          </a:p>
          <a:p>
            <a:endParaRPr lang="en-US" sz="1000" i="1" dirty="0" smtClean="0">
              <a:ea typeface="Calibri" panose="020F0502020204030204" pitchFamily="34" charset="0"/>
            </a:endParaRPr>
          </a:p>
          <a:p>
            <a:endParaRPr lang="en-US" sz="1000" i="1" dirty="0">
              <a:ea typeface="Calibri" panose="020F0502020204030204" pitchFamily="34" charset="0"/>
            </a:endParaRPr>
          </a:p>
          <a:p>
            <a:endParaRPr lang="en-US" sz="1000" i="1" dirty="0" smtClean="0">
              <a:ea typeface="Calibri" panose="020F0502020204030204" pitchFamily="34" charset="0"/>
            </a:endParaRPr>
          </a:p>
          <a:p>
            <a:endParaRPr lang="en-US" sz="1000" i="1" dirty="0">
              <a:ea typeface="Calibri" panose="020F0502020204030204" pitchFamily="34" charset="0"/>
            </a:endParaRPr>
          </a:p>
          <a:p>
            <a:endParaRPr lang="en-US" sz="1000" i="1" dirty="0" smtClean="0">
              <a:ea typeface="Calibri" panose="020F0502020204030204" pitchFamily="34" charset="0"/>
            </a:endParaRPr>
          </a:p>
          <a:p>
            <a:endParaRPr lang="en-US" sz="1000" i="1" dirty="0">
              <a:ea typeface="Calibri" panose="020F0502020204030204" pitchFamily="34" charset="0"/>
            </a:endParaRPr>
          </a:p>
          <a:p>
            <a:endParaRPr lang="en-US" sz="1000" i="1" dirty="0" smtClean="0">
              <a:ea typeface="Calibri" panose="020F0502020204030204" pitchFamily="34" charset="0"/>
            </a:endParaRPr>
          </a:p>
          <a:p>
            <a:r>
              <a:rPr lang="en-US" sz="1400" i="1" dirty="0" smtClean="0">
                <a:ea typeface="Calibri" panose="020F0502020204030204" pitchFamily="34" charset="0"/>
              </a:rPr>
              <a:t>The </a:t>
            </a:r>
            <a:r>
              <a:rPr lang="en-US" sz="1400" i="1" dirty="0">
                <a:ea typeface="Calibri" panose="020F0502020204030204" pitchFamily="34" charset="0"/>
              </a:rPr>
              <a:t>COVID-19  Pandemic has changed, and in many instances eroded, individual privacy protections. Employers and businesses are faced with constantly changing regulatory guidance and requirements </a:t>
            </a:r>
            <a:r>
              <a:rPr lang="en-US" sz="1400" i="1" dirty="0" smtClean="0">
                <a:ea typeface="Calibri" panose="020F0502020204030204" pitchFamily="34" charset="0"/>
              </a:rPr>
              <a:t>impacting, among other business considerations, </a:t>
            </a:r>
            <a:r>
              <a:rPr lang="en-US" sz="1400" i="1" dirty="0">
                <a:ea typeface="Calibri" panose="020F0502020204030204" pitchFamily="34" charset="0"/>
              </a:rPr>
              <a:t>privacy, including the collection of personal information and restrictions on employee and consumer activities based on personal information tied to vaccine and health status.  What rules and policies must employers and public-facing business operators implement in order to comply with federal and state legal requirements? What voluntary actions are permitted? Will vaccine passports gain traction and will we see a uniform standard? How do these mandatory and voluntary public health and safety measures impact existing data privacy laws (and general consumer expectations) and is there a new normal? </a:t>
            </a:r>
            <a:endParaRPr lang="en-US" sz="1400" dirty="0"/>
          </a:p>
        </p:txBody>
      </p:sp>
    </p:spTree>
    <p:extLst>
      <p:ext uri="{BB962C8B-B14F-4D97-AF65-F5344CB8AC3E}">
        <p14:creationId xmlns:p14="http://schemas.microsoft.com/office/powerpoint/2010/main" val="154904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a:t>Month Here  |  Title Space</a:t>
            </a:r>
            <a:endParaRPr lang="en-US" dirty="0"/>
          </a:p>
        </p:txBody>
      </p:sp>
      <p:sp>
        <p:nvSpPr>
          <p:cNvPr id="17411"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5446428-19AA-413A-959E-3CA872EB37A5}" type="slidenum">
              <a:rPr lang="en-US" sz="900" smtClean="0">
                <a:solidFill>
                  <a:srgbClr val="655547"/>
                </a:solidFill>
                <a:latin typeface="Palatino Linotype" pitchFamily="18" charset="0"/>
              </a:rPr>
              <a:pPr/>
              <a:t>20</a:t>
            </a:fld>
            <a:endParaRPr lang="en-US" sz="900" smtClean="0">
              <a:solidFill>
                <a:srgbClr val="655547"/>
              </a:solidFill>
              <a:latin typeface="Palatino Linotype" pitchFamily="18" charset="0"/>
            </a:endParaRPr>
          </a:p>
        </p:txBody>
      </p:sp>
      <p:sp>
        <p:nvSpPr>
          <p:cNvPr id="17412" name="Rectangle 2"/>
          <p:cNvSpPr>
            <a:spLocks noGrp="1" noChangeArrowheads="1"/>
          </p:cNvSpPr>
          <p:nvPr>
            <p:ph type="title"/>
          </p:nvPr>
        </p:nvSpPr>
        <p:spPr/>
        <p:txBody>
          <a:bodyPr/>
          <a:lstStyle/>
          <a:p>
            <a:pPr eaLnBrk="1" hangingPunct="1"/>
            <a:r>
              <a:rPr lang="en-US" dirty="0" smtClean="0"/>
              <a:t>Vax Passports</a:t>
            </a:r>
          </a:p>
        </p:txBody>
      </p:sp>
    </p:spTree>
    <p:extLst>
      <p:ext uri="{BB962C8B-B14F-4D97-AF65-F5344CB8AC3E}">
        <p14:creationId xmlns:p14="http://schemas.microsoft.com/office/powerpoint/2010/main" val="13913342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Vax Passports</a:t>
            </a:r>
            <a:endParaRPr lang="en-US" sz="2600" i="1" dirty="0" smtClean="0"/>
          </a:p>
        </p:txBody>
      </p:sp>
      <p:sp>
        <p:nvSpPr>
          <p:cNvPr id="19459" name="Rectangle 3"/>
          <p:cNvSpPr>
            <a:spLocks noGrp="1" noChangeArrowheads="1"/>
          </p:cNvSpPr>
          <p:nvPr>
            <p:ph idx="1"/>
          </p:nvPr>
        </p:nvSpPr>
        <p:spPr/>
        <p:txBody>
          <a:bodyPr/>
          <a:lstStyle/>
          <a:p>
            <a:pPr lvl="1" eaLnBrk="1" hangingPunct="1">
              <a:buClr>
                <a:srgbClr val="0C0906"/>
              </a:buClr>
              <a:buFont typeface="Wingdings" panose="05000000000000000000" pitchFamily="2" charset="2"/>
              <a:buChar char="q"/>
            </a:pPr>
            <a:r>
              <a:rPr lang="en-US" sz="2000" dirty="0" smtClean="0">
                <a:solidFill>
                  <a:srgbClr val="0C0906"/>
                </a:solidFill>
                <a:latin typeface="Palatino Linotype"/>
              </a:rPr>
              <a:t>Still very much in flux</a:t>
            </a:r>
            <a:endParaRPr lang="en-US" sz="2000" dirty="0">
              <a:solidFill>
                <a:srgbClr val="0C0906"/>
              </a:solidFill>
              <a:latin typeface="Palatino Linotype"/>
            </a:endParaRPr>
          </a:p>
          <a:p>
            <a:pPr lvl="2" eaLnBrk="1" hangingPunct="1">
              <a:buClr>
                <a:srgbClr val="0C0906"/>
              </a:buClr>
            </a:pPr>
            <a:r>
              <a:rPr lang="en-US" sz="1400" dirty="0" smtClean="0">
                <a:solidFill>
                  <a:srgbClr val="0C0906"/>
                </a:solidFill>
                <a:latin typeface="Palatino Linotype"/>
              </a:rPr>
              <a:t>The Biden Administration has been reluctant to impose a standard</a:t>
            </a:r>
          </a:p>
          <a:p>
            <a:pPr lvl="2" eaLnBrk="1" hangingPunct="1">
              <a:buClr>
                <a:srgbClr val="0C0906"/>
              </a:buClr>
            </a:pPr>
            <a:r>
              <a:rPr lang="en-US" sz="1400" dirty="0" smtClean="0">
                <a:solidFill>
                  <a:srgbClr val="0C0906"/>
                </a:solidFill>
                <a:latin typeface="Palatino Linotype"/>
              </a:rPr>
              <a:t>State implementation</a:t>
            </a:r>
          </a:p>
          <a:p>
            <a:pPr lvl="2" eaLnBrk="1" hangingPunct="1">
              <a:buClr>
                <a:srgbClr val="0C0906"/>
              </a:buClr>
            </a:pPr>
            <a:r>
              <a:rPr lang="en-US" sz="1400" dirty="0" smtClean="0">
                <a:solidFill>
                  <a:srgbClr val="0C0906"/>
                </a:solidFill>
                <a:latin typeface="Palatino Linotype"/>
              </a:rPr>
              <a:t>Private Industry</a:t>
            </a:r>
          </a:p>
          <a:p>
            <a:pPr lvl="2" eaLnBrk="1" hangingPunct="1">
              <a:buClr>
                <a:srgbClr val="0C0906"/>
              </a:buClr>
            </a:pPr>
            <a:endParaRPr lang="en-US" sz="14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Challenges in enforcement</a:t>
            </a:r>
          </a:p>
          <a:p>
            <a:pPr marL="222250" lvl="1" indent="0" eaLnBrk="1" hangingPunct="1">
              <a:buClr>
                <a:srgbClr val="0C0906"/>
              </a:buClr>
              <a:buNone/>
            </a:pPr>
            <a:endParaRPr lang="en-US" sz="1800" dirty="0" smtClean="0">
              <a:solidFill>
                <a:srgbClr val="0C0906"/>
              </a:solidFill>
              <a:latin typeface="Palatino Linotype"/>
            </a:endParaRP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Additional privacy obligations</a:t>
            </a:r>
          </a:p>
          <a:p>
            <a:pPr marL="628650" lvl="2" indent="0" eaLnBrk="1" hangingPunct="1">
              <a:buClr>
                <a:srgbClr val="0C0906"/>
              </a:buClr>
              <a:buNone/>
            </a:pPr>
            <a:endParaRPr lang="en-US" sz="1400" dirty="0">
              <a:solidFill>
                <a:srgbClr val="0C0906"/>
              </a:solidFill>
              <a:latin typeface="Palatino Linotype"/>
            </a:endParaRPr>
          </a:p>
          <a:p>
            <a:pPr marL="628650" lvl="2" indent="0" eaLnBrk="1" hangingPunct="1">
              <a:buClr>
                <a:srgbClr val="0C0906"/>
              </a:buClr>
              <a:buNone/>
            </a:pPr>
            <a:endParaRPr lang="en-US" sz="1400" dirty="0">
              <a:solidFill>
                <a:srgbClr val="0C0906"/>
              </a:solidFill>
              <a:latin typeface="Palatino Linotype"/>
            </a:endParaRPr>
          </a:p>
          <a:p>
            <a:pPr lvl="2" eaLnBrk="1" hangingPunct="1">
              <a:buClr>
                <a:srgbClr val="0C0906"/>
              </a:buClr>
            </a:pPr>
            <a:endParaRPr lang="en-US" sz="1400" dirty="0" smtClean="0">
              <a:solidFill>
                <a:srgbClr val="0C0906"/>
              </a:solidFill>
              <a:latin typeface="Palatino Linotype"/>
            </a:endParaRPr>
          </a:p>
          <a:p>
            <a:pPr lvl="2" eaLnBrk="1" hangingPunct="1">
              <a:buClr>
                <a:srgbClr val="0C0906"/>
              </a:buClr>
            </a:pPr>
            <a:endParaRPr lang="en-US" sz="1400" dirty="0" smtClean="0">
              <a:solidFill>
                <a:srgbClr val="0C0906"/>
              </a:solidFill>
              <a:latin typeface="Palatino Linotype"/>
            </a:endParaRPr>
          </a:p>
        </p:txBody>
      </p:sp>
      <p:sp>
        <p:nvSpPr>
          <p:cNvPr id="24" name="Date Placeholder 3"/>
          <p:cNvSpPr>
            <a:spLocks noGrp="1"/>
          </p:cNvSpPr>
          <p:nvPr>
            <p:ph type="dt" sz="quarter" idx="10"/>
          </p:nvPr>
        </p:nvSpPr>
        <p:spPr/>
        <p:txBody>
          <a:bodyPr/>
          <a:lstStyle/>
          <a:p>
            <a:pPr>
              <a:defRPr/>
            </a:pPr>
            <a:r>
              <a:rPr lang="en-US" dirty="0"/>
              <a:t>Month Here  |  Title Space</a:t>
            </a:r>
          </a:p>
        </p:txBody>
      </p:sp>
      <p:sp>
        <p:nvSpPr>
          <p:cNvPr id="194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9581354-70B8-4ACF-9510-1FE1E72AAC3D}" type="slidenum">
              <a:rPr lang="en-US" sz="900" smtClean="0">
                <a:solidFill>
                  <a:srgbClr val="655547"/>
                </a:solidFill>
                <a:latin typeface="Palatino Linotype" pitchFamily="18" charset="0"/>
              </a:rPr>
              <a:pPr/>
              <a:t>21</a:t>
            </a:fld>
            <a:endParaRPr lang="en-US" sz="900" smtClean="0">
              <a:solidFill>
                <a:srgbClr val="655547"/>
              </a:solidFill>
              <a:latin typeface="Palatino Linotype" pitchFamily="18" charset="0"/>
            </a:endParaRPr>
          </a:p>
        </p:txBody>
      </p:sp>
    </p:spTree>
    <p:extLst>
      <p:ext uri="{BB962C8B-B14F-4D97-AF65-F5344CB8AC3E}">
        <p14:creationId xmlns:p14="http://schemas.microsoft.com/office/powerpoint/2010/main" val="2506980379"/>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a:t>Month Here  |  Title Space</a:t>
            </a:r>
            <a:endParaRPr lang="en-US" dirty="0"/>
          </a:p>
        </p:txBody>
      </p:sp>
      <p:sp>
        <p:nvSpPr>
          <p:cNvPr id="17411"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5446428-19AA-413A-959E-3CA872EB37A5}" type="slidenum">
              <a:rPr lang="en-US" sz="900" smtClean="0">
                <a:solidFill>
                  <a:srgbClr val="655547"/>
                </a:solidFill>
                <a:latin typeface="Palatino Linotype" pitchFamily="18" charset="0"/>
              </a:rPr>
              <a:pPr/>
              <a:t>22</a:t>
            </a:fld>
            <a:endParaRPr lang="en-US" sz="900" smtClean="0">
              <a:solidFill>
                <a:srgbClr val="655547"/>
              </a:solidFill>
              <a:latin typeface="Palatino Linotype" pitchFamily="18" charset="0"/>
            </a:endParaRPr>
          </a:p>
        </p:txBody>
      </p:sp>
      <p:sp>
        <p:nvSpPr>
          <p:cNvPr id="17412" name="Rectangle 2"/>
          <p:cNvSpPr>
            <a:spLocks noGrp="1" noChangeArrowheads="1"/>
          </p:cNvSpPr>
          <p:nvPr>
            <p:ph type="title"/>
          </p:nvPr>
        </p:nvSpPr>
        <p:spPr/>
        <p:txBody>
          <a:bodyPr/>
          <a:lstStyle/>
          <a:p>
            <a:pPr eaLnBrk="1" hangingPunct="1"/>
            <a:r>
              <a:rPr lang="en-US" dirty="0" smtClean="0"/>
              <a:t>Overall Privacy Concerns</a:t>
            </a:r>
          </a:p>
        </p:txBody>
      </p:sp>
    </p:spTree>
    <p:extLst>
      <p:ext uri="{BB962C8B-B14F-4D97-AF65-F5344CB8AC3E}">
        <p14:creationId xmlns:p14="http://schemas.microsoft.com/office/powerpoint/2010/main" val="40156465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How Does Privacy Fit In?</a:t>
            </a:r>
            <a:endParaRPr lang="en-US" sz="2600" i="1" dirty="0" smtClean="0"/>
          </a:p>
        </p:txBody>
      </p:sp>
      <p:sp>
        <p:nvSpPr>
          <p:cNvPr id="18435" name="Rectangle 3"/>
          <p:cNvSpPr>
            <a:spLocks noGrp="1" noChangeArrowheads="1"/>
          </p:cNvSpPr>
          <p:nvPr>
            <p:ph idx="1"/>
          </p:nvPr>
        </p:nvSpPr>
        <p:spPr/>
        <p:txBody>
          <a:bodyPr/>
          <a:lstStyle/>
          <a:p>
            <a:pPr marL="0" indent="0" eaLnBrk="1" hangingPunct="1"/>
            <a:r>
              <a:rPr lang="en-US" dirty="0" smtClean="0"/>
              <a:t>Governmental, Employer/Business, Personal</a:t>
            </a:r>
          </a:p>
          <a:p>
            <a:pPr lvl="1" eaLnBrk="1" hangingPunct="1"/>
            <a:r>
              <a:rPr lang="en-US" dirty="0" smtClean="0"/>
              <a:t>Employer/Business-Held Information</a:t>
            </a:r>
          </a:p>
          <a:p>
            <a:pPr lvl="2" eaLnBrk="1" hangingPunct="1"/>
            <a:r>
              <a:rPr lang="en-US" dirty="0" smtClean="0"/>
              <a:t>Vax Status (and reasons for exemptions or accommodations)</a:t>
            </a:r>
          </a:p>
          <a:p>
            <a:pPr lvl="2" eaLnBrk="1" hangingPunct="1"/>
            <a:r>
              <a:rPr lang="en-US" dirty="0" smtClean="0"/>
              <a:t>Testing Records</a:t>
            </a:r>
          </a:p>
          <a:p>
            <a:pPr lvl="2" eaLnBrk="1" hangingPunct="1"/>
            <a:r>
              <a:rPr lang="en-US" dirty="0" smtClean="0"/>
              <a:t>Vax Passport details</a:t>
            </a:r>
          </a:p>
          <a:p>
            <a:pPr lvl="2" eaLnBrk="1" hangingPunct="1"/>
            <a:r>
              <a:rPr lang="en-US" dirty="0" smtClean="0"/>
              <a:t>Who has access?</a:t>
            </a:r>
          </a:p>
          <a:p>
            <a:pPr lvl="1" eaLnBrk="1" hangingPunct="1"/>
            <a:r>
              <a:rPr lang="en-US" dirty="0" smtClean="0"/>
              <a:t>Can Government Agencies Protect?</a:t>
            </a:r>
          </a:p>
          <a:p>
            <a:pPr lvl="1" eaLnBrk="1" hangingPunct="1"/>
            <a:r>
              <a:rPr lang="en-US" dirty="0" smtClean="0"/>
              <a:t>Consider the traditional methods of protection</a:t>
            </a:r>
          </a:p>
          <a:p>
            <a:pPr lvl="2" eaLnBrk="1" hangingPunct="1"/>
            <a:r>
              <a:rPr lang="en-US" dirty="0" smtClean="0"/>
              <a:t>Transparency</a:t>
            </a:r>
          </a:p>
          <a:p>
            <a:pPr lvl="2" eaLnBrk="1" hangingPunct="1"/>
            <a:r>
              <a:rPr lang="en-US" dirty="0" smtClean="0"/>
              <a:t>Limited Collection, Period of Retention</a:t>
            </a:r>
          </a:p>
          <a:p>
            <a:pPr lvl="2" eaLnBrk="1" hangingPunct="1"/>
            <a:r>
              <a:rPr lang="en-US" dirty="0" smtClean="0"/>
              <a:t>Limits on who has access</a:t>
            </a:r>
          </a:p>
          <a:p>
            <a:pPr marL="628650" lvl="2" indent="0" eaLnBrk="1" hangingPunct="1">
              <a:buNone/>
            </a:pPr>
            <a:endParaRPr lang="en-US" dirty="0" smtClean="0">
              <a:latin typeface="Arial" pitchFamily="34" charset="0"/>
            </a:endParaRPr>
          </a:p>
        </p:txBody>
      </p:sp>
      <p:sp>
        <p:nvSpPr>
          <p:cNvPr id="4" name="Date Placeholder 3"/>
          <p:cNvSpPr>
            <a:spLocks noGrp="1"/>
          </p:cNvSpPr>
          <p:nvPr>
            <p:ph type="dt" sz="quarter" idx="10"/>
          </p:nvPr>
        </p:nvSpPr>
        <p:spPr/>
        <p:txBody>
          <a:bodyPr/>
          <a:lstStyle/>
          <a:p>
            <a:pPr>
              <a:defRPr/>
            </a:pPr>
            <a:r>
              <a:rPr lang="en-US"/>
              <a:t>Month Here  |  Title Space</a:t>
            </a:r>
            <a:endParaRPr lang="en-US" dirty="0"/>
          </a:p>
        </p:txBody>
      </p:sp>
      <p:sp>
        <p:nvSpPr>
          <p:cNvPr id="1843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8AF5D1E6-D0DB-4E53-A8E9-E0DEF57D7D21}" type="slidenum">
              <a:rPr lang="en-US" sz="900" smtClean="0">
                <a:solidFill>
                  <a:srgbClr val="655547"/>
                </a:solidFill>
                <a:latin typeface="Palatino Linotype" pitchFamily="18" charset="0"/>
              </a:rPr>
              <a:pPr/>
              <a:t>23</a:t>
            </a:fld>
            <a:endParaRPr lang="en-US" sz="900" smtClean="0">
              <a:solidFill>
                <a:srgbClr val="655547"/>
              </a:solidFill>
              <a:latin typeface="Palatino Linotype" pitchFamily="18" charset="0"/>
            </a:endParaRPr>
          </a:p>
        </p:txBody>
      </p:sp>
    </p:spTree>
    <p:extLst>
      <p:ext uri="{BB962C8B-B14F-4D97-AF65-F5344CB8AC3E}">
        <p14:creationId xmlns:p14="http://schemas.microsoft.com/office/powerpoint/2010/main" val="349837050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a:t>Month Here  |  Title Space</a:t>
            </a:r>
          </a:p>
        </p:txBody>
      </p:sp>
      <p:sp>
        <p:nvSpPr>
          <p:cNvPr id="2150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E1DFCDC-A2A1-43F2-9C3A-87B52F8E8A1D}" type="slidenum">
              <a:rPr lang="en-US" sz="900" smtClean="0">
                <a:solidFill>
                  <a:srgbClr val="2A221C"/>
                </a:solidFill>
                <a:latin typeface="Palatino Linotype" pitchFamily="18" charset="0"/>
              </a:rPr>
              <a:pPr/>
              <a:t>24</a:t>
            </a:fld>
            <a:endParaRPr lang="en-US" sz="900" smtClean="0">
              <a:solidFill>
                <a:srgbClr val="2A221C"/>
              </a:solidFill>
              <a:latin typeface="Palatino Linotype" pitchFamily="18" charset="0"/>
            </a:endParaRPr>
          </a:p>
        </p:txBody>
      </p:sp>
      <p:sp>
        <p:nvSpPr>
          <p:cNvPr id="21508" name="Text Box 2"/>
          <p:cNvSpPr txBox="1">
            <a:spLocks noChangeArrowheads="1"/>
          </p:cNvSpPr>
          <p:nvPr/>
        </p:nvSpPr>
        <p:spPr bwMode="auto">
          <a:xfrm>
            <a:off x="6705600" y="1676400"/>
            <a:ext cx="2209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eaLnBrk="0" hangingPunct="0">
              <a:tabLst>
                <a:tab pos="454025" algn="l"/>
              </a:tabLst>
              <a:defRPr sz="2000">
                <a:solidFill>
                  <a:schemeClr val="tx1"/>
                </a:solidFill>
                <a:latin typeface="Arial" pitchFamily="34" charset="0"/>
                <a:ea typeface="Geneva" pitchFamily="126" charset="-128"/>
              </a:defRPr>
            </a:lvl1pPr>
            <a:lvl2pPr marL="742950" indent="-285750" eaLnBrk="0" hangingPunct="0">
              <a:tabLst>
                <a:tab pos="454025" algn="l"/>
              </a:tabLst>
              <a:defRPr sz="2000">
                <a:solidFill>
                  <a:schemeClr val="tx1"/>
                </a:solidFill>
                <a:latin typeface="Arial" pitchFamily="34" charset="0"/>
                <a:ea typeface="Geneva" pitchFamily="126" charset="-128"/>
              </a:defRPr>
            </a:lvl2pPr>
            <a:lvl3pPr marL="1143000" indent="-228600" eaLnBrk="0" hangingPunct="0">
              <a:tabLst>
                <a:tab pos="454025" algn="l"/>
              </a:tabLst>
              <a:defRPr sz="2000">
                <a:solidFill>
                  <a:schemeClr val="tx1"/>
                </a:solidFill>
                <a:latin typeface="Arial" pitchFamily="34" charset="0"/>
                <a:ea typeface="Geneva" pitchFamily="126" charset="-128"/>
              </a:defRPr>
            </a:lvl3pPr>
            <a:lvl4pPr marL="1600200" indent="-228600" eaLnBrk="0" hangingPunct="0">
              <a:tabLst>
                <a:tab pos="454025" algn="l"/>
              </a:tabLst>
              <a:defRPr sz="2000">
                <a:solidFill>
                  <a:schemeClr val="tx1"/>
                </a:solidFill>
                <a:latin typeface="Arial" pitchFamily="34" charset="0"/>
                <a:ea typeface="Geneva" pitchFamily="126" charset="-128"/>
              </a:defRPr>
            </a:lvl4pPr>
            <a:lvl5pPr marL="2057400" indent="-228600" eaLnBrk="0" hangingPunct="0">
              <a:tabLst>
                <a:tab pos="454025" algn="l"/>
              </a:tabLst>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tabLst>
                <a:tab pos="454025" algn="l"/>
              </a:tabLs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tabLst>
                <a:tab pos="454025" algn="l"/>
              </a:tabLs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tabLst>
                <a:tab pos="454025" algn="l"/>
              </a:tabLs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tabLst>
                <a:tab pos="454025" algn="l"/>
              </a:tabLst>
              <a:defRPr sz="2000">
                <a:solidFill>
                  <a:schemeClr val="tx1"/>
                </a:solidFill>
                <a:latin typeface="Arial" pitchFamily="34" charset="0"/>
                <a:ea typeface="Geneva" pitchFamily="126" charset="-128"/>
              </a:defRPr>
            </a:lvl9pPr>
          </a:lstStyle>
          <a:p>
            <a:pPr>
              <a:lnSpc>
                <a:spcPct val="120000"/>
              </a:lnSpc>
            </a:pPr>
            <a:r>
              <a:rPr lang="en-US" sz="1300" smtClean="0">
                <a:solidFill>
                  <a:srgbClr val="000000"/>
                </a:solidFill>
                <a:latin typeface="Book Antiqua" pitchFamily="18" charset="0"/>
                <a:ea typeface="MS PGothic" pitchFamily="34" charset="-128"/>
              </a:rPr>
              <a:t>Miles &amp; Stockbridge P.C. </a:t>
            </a:r>
          </a:p>
          <a:p>
            <a:pPr>
              <a:lnSpc>
                <a:spcPct val="120000"/>
              </a:lnSpc>
            </a:pPr>
            <a:r>
              <a:rPr lang="en-US" sz="1300" smtClean="0">
                <a:solidFill>
                  <a:srgbClr val="000000"/>
                </a:solidFill>
                <a:latin typeface="Book Antiqua" pitchFamily="18" charset="0"/>
                <a:ea typeface="MS PGothic" pitchFamily="34" charset="-128"/>
              </a:rPr>
              <a:t>10 Light Street</a:t>
            </a:r>
          </a:p>
          <a:p>
            <a:pPr>
              <a:lnSpc>
                <a:spcPct val="120000"/>
              </a:lnSpc>
            </a:pPr>
            <a:r>
              <a:rPr lang="en-US" sz="1300" smtClean="0">
                <a:solidFill>
                  <a:srgbClr val="000000"/>
                </a:solidFill>
                <a:latin typeface="Book Antiqua" pitchFamily="18" charset="0"/>
                <a:ea typeface="MS PGothic" pitchFamily="34" charset="-128"/>
              </a:rPr>
              <a:t>Baltimore, MD 21202</a:t>
            </a:r>
          </a:p>
          <a:p>
            <a:pPr>
              <a:lnSpc>
                <a:spcPct val="120000"/>
              </a:lnSpc>
            </a:pPr>
            <a:endParaRPr lang="en-US" sz="1300" smtClean="0">
              <a:solidFill>
                <a:srgbClr val="000000"/>
              </a:solidFill>
              <a:latin typeface="Book Antiqua" pitchFamily="18" charset="0"/>
              <a:ea typeface="MS PGothic" pitchFamily="34" charset="-128"/>
            </a:endParaRPr>
          </a:p>
          <a:p>
            <a:pPr>
              <a:lnSpc>
                <a:spcPct val="120000"/>
              </a:lnSpc>
            </a:pPr>
            <a:r>
              <a:rPr lang="en-US" sz="1300" smtClean="0">
                <a:solidFill>
                  <a:srgbClr val="000000"/>
                </a:solidFill>
                <a:latin typeface="Book Antiqua" pitchFamily="18" charset="0"/>
                <a:ea typeface="MS PGothic" pitchFamily="34" charset="-128"/>
              </a:rPr>
              <a:t>www.milesstockbridge.com</a:t>
            </a:r>
            <a:endParaRPr lang="en-US" sz="1300">
              <a:solidFill>
                <a:srgbClr val="000000"/>
              </a:solidFill>
              <a:latin typeface="Book Antiqua" pitchFamily="18" charset="0"/>
              <a:ea typeface="MS PGothic" pitchFamily="34" charset="-128"/>
            </a:endParaRPr>
          </a:p>
        </p:txBody>
      </p:sp>
      <p:sp>
        <p:nvSpPr>
          <p:cNvPr id="21509" name="Rectangle 3"/>
          <p:cNvSpPr>
            <a:spLocks noGrp="1" noChangeArrowheads="1"/>
          </p:cNvSpPr>
          <p:nvPr>
            <p:ph type="title"/>
          </p:nvPr>
        </p:nvSpPr>
        <p:spPr/>
        <p:txBody>
          <a:bodyPr/>
          <a:lstStyle/>
          <a:p>
            <a:pPr eaLnBrk="1" hangingPunct="1"/>
            <a:r>
              <a:rPr lang="en-US" smtClean="0"/>
              <a:t>Firm Overview</a:t>
            </a:r>
          </a:p>
        </p:txBody>
      </p:sp>
      <p:sp>
        <p:nvSpPr>
          <p:cNvPr id="21510" name="Rectangle 4"/>
          <p:cNvSpPr>
            <a:spLocks noGrp="1" noChangeArrowheads="1"/>
          </p:cNvSpPr>
          <p:nvPr>
            <p:ph type="body" idx="1"/>
          </p:nvPr>
        </p:nvSpPr>
        <p:spPr/>
        <p:txBody>
          <a:bodyPr/>
          <a:lstStyle/>
          <a:p>
            <a:pPr marL="0" indent="0" eaLnBrk="1" hangingPunct="1"/>
            <a:r>
              <a:rPr lang="en-US" sz="1600" dirty="0" smtClean="0">
                <a:solidFill>
                  <a:srgbClr val="000000"/>
                </a:solidFill>
              </a:rPr>
              <a:t>Miles &amp; Stockbridge P.C. is a full-service law firm </a:t>
            </a:r>
            <a:br>
              <a:rPr lang="en-US" sz="1600" dirty="0" smtClean="0">
                <a:solidFill>
                  <a:srgbClr val="000000"/>
                </a:solidFill>
              </a:rPr>
            </a:br>
            <a:r>
              <a:rPr lang="en-US" sz="1600" dirty="0" smtClean="0">
                <a:solidFill>
                  <a:srgbClr val="000000"/>
                </a:solidFill>
              </a:rPr>
              <a:t>that represents businesses of various sizes, and has regional, national and international capabilities. Our team of more than 200 lawyers is widely recognized for its work in </a:t>
            </a:r>
            <a:br>
              <a:rPr lang="en-US" sz="1600" dirty="0" smtClean="0">
                <a:solidFill>
                  <a:srgbClr val="000000"/>
                </a:solidFill>
              </a:rPr>
            </a:br>
            <a:r>
              <a:rPr lang="en-US" sz="1600" dirty="0" smtClean="0">
                <a:solidFill>
                  <a:srgbClr val="000000"/>
                </a:solidFill>
              </a:rPr>
              <a:t>the manufacturing, distribution, life sciences and real estate industries. We take pride in our forward-thinking approach and dedication to serving the best interests of our clients.</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1676400"/>
            <a:ext cx="1752600" cy="18288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a:t>Month Here  |  Title Space</a:t>
            </a:r>
            <a:endParaRPr lang="en-US" dirty="0"/>
          </a:p>
        </p:txBody>
      </p:sp>
      <p:sp>
        <p:nvSpPr>
          <p:cNvPr id="17411"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5446428-19AA-413A-959E-3CA872EB37A5}" type="slidenum">
              <a:rPr lang="en-US" sz="900" smtClean="0">
                <a:solidFill>
                  <a:srgbClr val="655547"/>
                </a:solidFill>
                <a:latin typeface="Palatino Linotype" pitchFamily="18" charset="0"/>
              </a:rPr>
              <a:pPr/>
              <a:t>3</a:t>
            </a:fld>
            <a:endParaRPr lang="en-US" sz="900" smtClean="0">
              <a:solidFill>
                <a:srgbClr val="655547"/>
              </a:solidFill>
              <a:latin typeface="Palatino Linotype" pitchFamily="18" charset="0"/>
            </a:endParaRPr>
          </a:p>
        </p:txBody>
      </p:sp>
      <p:sp>
        <p:nvSpPr>
          <p:cNvPr id="17412" name="Rectangle 2"/>
          <p:cNvSpPr>
            <a:spLocks noGrp="1" noChangeArrowheads="1"/>
          </p:cNvSpPr>
          <p:nvPr>
            <p:ph type="title"/>
          </p:nvPr>
        </p:nvSpPr>
        <p:spPr/>
        <p:txBody>
          <a:bodyPr/>
          <a:lstStyle/>
          <a:p>
            <a:pPr eaLnBrk="1" hangingPunct="1"/>
            <a:r>
              <a:rPr lang="en-US" dirty="0" smtClean="0"/>
              <a:t>Outline for Discussion</a:t>
            </a:r>
          </a:p>
        </p:txBody>
      </p:sp>
      <p:sp>
        <p:nvSpPr>
          <p:cNvPr id="2" name="Rectangle 1"/>
          <p:cNvSpPr/>
          <p:nvPr/>
        </p:nvSpPr>
        <p:spPr>
          <a:xfrm>
            <a:off x="2286000" y="2767281"/>
            <a:ext cx="4572000" cy="3477875"/>
          </a:xfrm>
          <a:prstGeom prst="rect">
            <a:avLst/>
          </a:prstGeom>
        </p:spPr>
        <p:txBody>
          <a:bodyPr>
            <a:spAutoFit/>
          </a:bodyPr>
          <a:lstStyle/>
          <a:p>
            <a:pPr marL="342900" marR="0" lvl="0" indent="-342900">
              <a:spcBef>
                <a:spcPts val="0"/>
              </a:spcBef>
              <a:spcAft>
                <a:spcPts val="0"/>
              </a:spcAft>
              <a:buFont typeface="+mj-lt"/>
              <a:buAutoNum type="arabicPeriod"/>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Status of Federal </a:t>
            </a:r>
            <a:r>
              <a:rPr lang="en-US" dirty="0">
                <a:latin typeface="Calibri" panose="020F0502020204030204" pitchFamily="34" charset="0"/>
                <a:ea typeface="Calibri" panose="020F0502020204030204" pitchFamily="34" charset="0"/>
                <a:cs typeface="Times New Roman" panose="02020603050405020304" pitchFamily="18" charset="0"/>
              </a:rPr>
              <a:t>Laws </a:t>
            </a:r>
          </a:p>
          <a:p>
            <a:pPr marL="342900" marR="0" lvl="0" indent="-342900">
              <a:spcBef>
                <a:spcPts val="0"/>
              </a:spcBef>
              <a:spcAft>
                <a:spcPts val="0"/>
              </a:spcAft>
              <a:buFont typeface="+mj-l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Status </a:t>
            </a:r>
            <a:r>
              <a:rPr lang="en-US" dirty="0">
                <a:latin typeface="Calibri" panose="020F0502020204030204" pitchFamily="34" charset="0"/>
                <a:ea typeface="Calibri" panose="020F0502020204030204" pitchFamily="34" charset="0"/>
                <a:cs typeface="Times New Roman" panose="02020603050405020304" pitchFamily="18" charset="0"/>
              </a:rPr>
              <a:t>of </a:t>
            </a:r>
            <a:r>
              <a:rPr lang="en-US" dirty="0" smtClean="0">
                <a:latin typeface="Calibri" panose="020F0502020204030204" pitchFamily="34" charset="0"/>
                <a:ea typeface="Calibri" panose="020F0502020204030204" pitchFamily="34" charset="0"/>
                <a:cs typeface="Times New Roman" panose="02020603050405020304" pitchFamily="18" charset="0"/>
              </a:rPr>
              <a:t>Maryland </a:t>
            </a:r>
            <a:r>
              <a:rPr lang="en-US" dirty="0">
                <a:latin typeface="Calibri" panose="020F0502020204030204" pitchFamily="34" charset="0"/>
                <a:ea typeface="Calibri" panose="020F0502020204030204" pitchFamily="34" charset="0"/>
                <a:cs typeface="Times New Roman" panose="02020603050405020304" pitchFamily="18" charset="0"/>
              </a:rPr>
              <a:t>Laws</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Current Court Rulings</a:t>
            </a:r>
          </a:p>
          <a:p>
            <a:pPr marL="342900" marR="0" lvl="0" indent="-342900">
              <a:spcBef>
                <a:spcPts val="0"/>
              </a:spcBef>
              <a:spcAft>
                <a:spcPts val="0"/>
              </a:spcAft>
              <a:buFont typeface="+mj-l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Vaccine Mandates</a:t>
            </a:r>
          </a:p>
          <a:p>
            <a:pPr marL="342900" marR="0" lvl="0" indent="-342900">
              <a:spcBef>
                <a:spcPts val="0"/>
              </a:spcBef>
              <a:spcAft>
                <a:spcPts val="0"/>
              </a:spcAft>
              <a:buFont typeface="+mj-l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Vax Passports</a:t>
            </a:r>
          </a:p>
          <a:p>
            <a:pPr marL="342900" marR="0" lvl="0" indent="-342900">
              <a:spcBef>
                <a:spcPts val="0"/>
              </a:spcBef>
              <a:spcAft>
                <a:spcPts val="0"/>
              </a:spcAft>
              <a:buFont typeface="+mj-lt"/>
              <a:buAutoNum type="arabicPeriod"/>
            </a:pPr>
            <a:r>
              <a:rPr lang="en-US" dirty="0" smtClean="0">
                <a:latin typeface="Calibri" panose="020F0502020204030204" pitchFamily="34" charset="0"/>
                <a:ea typeface="Calibri" panose="020F0502020204030204" pitchFamily="34" charset="0"/>
                <a:cs typeface="Times New Roman" panose="02020603050405020304" pitchFamily="18" charset="0"/>
              </a:rPr>
              <a:t>Privacy Issues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5053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0"/>
          </p:nvPr>
        </p:nvSpPr>
        <p:spPr/>
        <p:txBody>
          <a:bodyPr/>
          <a:lstStyle/>
          <a:p>
            <a:pPr>
              <a:defRPr/>
            </a:pPr>
            <a:r>
              <a:rPr lang="en-US"/>
              <a:t>Month Here  |  Title Space</a:t>
            </a:r>
            <a:endParaRPr lang="en-US" dirty="0"/>
          </a:p>
        </p:txBody>
      </p:sp>
      <p:sp>
        <p:nvSpPr>
          <p:cNvPr id="17411" name="Slide Number Placeholder 3"/>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5446428-19AA-413A-959E-3CA872EB37A5}" type="slidenum">
              <a:rPr lang="en-US" sz="900" smtClean="0">
                <a:solidFill>
                  <a:srgbClr val="655547"/>
                </a:solidFill>
                <a:latin typeface="Palatino Linotype" pitchFamily="18" charset="0"/>
              </a:rPr>
              <a:pPr/>
              <a:t>4</a:t>
            </a:fld>
            <a:endParaRPr lang="en-US" sz="900" smtClean="0">
              <a:solidFill>
                <a:srgbClr val="655547"/>
              </a:solidFill>
              <a:latin typeface="Palatino Linotype" pitchFamily="18" charset="0"/>
            </a:endParaRPr>
          </a:p>
        </p:txBody>
      </p:sp>
      <p:sp>
        <p:nvSpPr>
          <p:cNvPr id="17412" name="Rectangle 2"/>
          <p:cNvSpPr>
            <a:spLocks noGrp="1" noChangeArrowheads="1"/>
          </p:cNvSpPr>
          <p:nvPr>
            <p:ph type="title"/>
          </p:nvPr>
        </p:nvSpPr>
        <p:spPr/>
        <p:txBody>
          <a:bodyPr/>
          <a:lstStyle/>
          <a:p>
            <a:pPr eaLnBrk="1" hangingPunct="1"/>
            <a:r>
              <a:rPr lang="en-US" dirty="0" smtClean="0"/>
              <a:t>Status of Federal Laws</a:t>
            </a:r>
          </a:p>
        </p:txBody>
      </p:sp>
    </p:spTree>
    <p:extLst>
      <p:ext uri="{BB962C8B-B14F-4D97-AF65-F5344CB8AC3E}">
        <p14:creationId xmlns:p14="http://schemas.microsoft.com/office/powerpoint/2010/main" val="42132222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Status of Federal Laws</a:t>
            </a:r>
            <a:endParaRPr lang="en-US" sz="2600" i="1" dirty="0" smtClean="0"/>
          </a:p>
        </p:txBody>
      </p:sp>
      <p:sp>
        <p:nvSpPr>
          <p:cNvPr id="18435" name="Rectangle 3"/>
          <p:cNvSpPr>
            <a:spLocks noGrp="1" noChangeArrowheads="1"/>
          </p:cNvSpPr>
          <p:nvPr>
            <p:ph idx="1"/>
          </p:nvPr>
        </p:nvSpPr>
        <p:spPr/>
        <p:txBody>
          <a:bodyPr/>
          <a:lstStyle/>
          <a:p>
            <a:pPr marL="0" indent="0" eaLnBrk="1" hangingPunct="1"/>
            <a:r>
              <a:rPr lang="en-US" dirty="0" smtClean="0"/>
              <a:t>Minimal COVID-Related Federal Legislation</a:t>
            </a:r>
          </a:p>
          <a:p>
            <a:pPr lvl="1" eaLnBrk="1" hangingPunct="1"/>
            <a:r>
              <a:rPr lang="en-US" dirty="0" smtClean="0"/>
              <a:t>Federal Laws related to request for leave of absence </a:t>
            </a:r>
          </a:p>
          <a:p>
            <a:pPr lvl="2" eaLnBrk="1" hangingPunct="1"/>
            <a:r>
              <a:rPr lang="en-US" dirty="0" smtClean="0">
                <a:solidFill>
                  <a:schemeClr val="tx1"/>
                </a:solidFill>
                <a:latin typeface="Arial" pitchFamily="34" charset="0"/>
              </a:rPr>
              <a:t>Addresses Leave Requests for Covered Businesses</a:t>
            </a:r>
          </a:p>
          <a:p>
            <a:pPr lvl="1" eaLnBrk="1" hangingPunct="1">
              <a:buClr>
                <a:srgbClr val="0C0906"/>
              </a:buClr>
            </a:pPr>
            <a:r>
              <a:rPr lang="en-US" dirty="0" smtClean="0">
                <a:solidFill>
                  <a:srgbClr val="0C0906"/>
                </a:solidFill>
              </a:rPr>
              <a:t>No Federal Laws on mandates</a:t>
            </a:r>
          </a:p>
          <a:p>
            <a:pPr lvl="2" eaLnBrk="1" hangingPunct="1">
              <a:buClr>
                <a:srgbClr val="0C0906"/>
              </a:buClr>
            </a:pPr>
            <a:r>
              <a:rPr lang="en-US" dirty="0" smtClean="0">
                <a:solidFill>
                  <a:srgbClr val="0C0906"/>
                </a:solidFill>
              </a:rPr>
              <a:t>Actions to date are via Executive Action</a:t>
            </a:r>
            <a:endParaRPr lang="en-US" dirty="0">
              <a:solidFill>
                <a:srgbClr val="0C0906"/>
              </a:solidFill>
            </a:endParaRPr>
          </a:p>
          <a:p>
            <a:pPr lvl="2" eaLnBrk="1" hangingPunct="1"/>
            <a:endParaRPr lang="en-US" dirty="0">
              <a:latin typeface="Arial" pitchFamily="34" charset="0"/>
            </a:endParaRPr>
          </a:p>
          <a:p>
            <a:pPr marL="628650" lvl="2" indent="0" eaLnBrk="1" hangingPunct="1">
              <a:buNone/>
            </a:pPr>
            <a:endParaRPr lang="en-US" dirty="0" smtClean="0">
              <a:latin typeface="Arial" pitchFamily="34" charset="0"/>
            </a:endParaRPr>
          </a:p>
        </p:txBody>
      </p:sp>
      <p:sp>
        <p:nvSpPr>
          <p:cNvPr id="4" name="Date Placeholder 3"/>
          <p:cNvSpPr>
            <a:spLocks noGrp="1"/>
          </p:cNvSpPr>
          <p:nvPr>
            <p:ph type="dt" sz="quarter" idx="10"/>
          </p:nvPr>
        </p:nvSpPr>
        <p:spPr/>
        <p:txBody>
          <a:bodyPr/>
          <a:lstStyle/>
          <a:p>
            <a:pPr>
              <a:defRPr/>
            </a:pPr>
            <a:r>
              <a:rPr lang="en-US"/>
              <a:t>Month Here  |  Title Space</a:t>
            </a:r>
            <a:endParaRPr lang="en-US" dirty="0"/>
          </a:p>
        </p:txBody>
      </p:sp>
      <p:sp>
        <p:nvSpPr>
          <p:cNvPr id="18437"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8AF5D1E6-D0DB-4E53-A8E9-E0DEF57D7D21}" type="slidenum">
              <a:rPr lang="en-US" sz="900" smtClean="0">
                <a:solidFill>
                  <a:srgbClr val="655547"/>
                </a:solidFill>
                <a:latin typeface="Palatino Linotype" pitchFamily="18" charset="0"/>
              </a:rPr>
              <a:pPr/>
              <a:t>5</a:t>
            </a:fld>
            <a:endParaRPr lang="en-US" sz="900" smtClean="0">
              <a:solidFill>
                <a:srgbClr val="655547"/>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Status of Federal Laws</a:t>
            </a:r>
            <a:endParaRPr lang="en-US" sz="2600" i="1" dirty="0" smtClean="0"/>
          </a:p>
        </p:txBody>
      </p:sp>
      <p:sp>
        <p:nvSpPr>
          <p:cNvPr id="19459" name="Rectangle 3"/>
          <p:cNvSpPr>
            <a:spLocks noGrp="1" noChangeArrowheads="1"/>
          </p:cNvSpPr>
          <p:nvPr>
            <p:ph idx="1"/>
          </p:nvPr>
        </p:nvSpPr>
        <p:spPr/>
        <p:txBody>
          <a:bodyPr/>
          <a:lstStyle/>
          <a:p>
            <a:pPr marL="0" indent="0" eaLnBrk="1" hangingPunct="1"/>
            <a:r>
              <a:rPr lang="en-US" dirty="0" smtClean="0"/>
              <a:t>Leave Requests</a:t>
            </a:r>
          </a:p>
          <a:p>
            <a:pPr lvl="1" eaLnBrk="1" hangingPunct="1"/>
            <a:r>
              <a:rPr lang="en-US" dirty="0" smtClean="0"/>
              <a:t>May relate to the employee or someone living with the employee:</a:t>
            </a:r>
          </a:p>
          <a:p>
            <a:pPr lvl="2" eaLnBrk="1" hangingPunct="1"/>
            <a:r>
              <a:rPr lang="en-US" dirty="0" smtClean="0">
                <a:latin typeface="Arial" pitchFamily="34" charset="0"/>
              </a:rPr>
              <a:t>Employee is sick with COVID or exposed to COVID</a:t>
            </a:r>
          </a:p>
          <a:p>
            <a:pPr lvl="2" eaLnBrk="1" hangingPunct="1"/>
            <a:r>
              <a:rPr lang="en-US" dirty="0" smtClean="0">
                <a:latin typeface="Arial" pitchFamily="34" charset="0"/>
              </a:rPr>
              <a:t>Employee has child who is unable to attend school/childcare because of COVID</a:t>
            </a:r>
          </a:p>
          <a:p>
            <a:pPr lvl="2" eaLnBrk="1" hangingPunct="1"/>
            <a:r>
              <a:rPr lang="en-US" dirty="0" smtClean="0">
                <a:latin typeface="Arial" pitchFamily="34" charset="0"/>
              </a:rPr>
              <a:t>Employee is fearful of contracting COVID at work</a:t>
            </a:r>
          </a:p>
          <a:p>
            <a:pPr lvl="2" eaLnBrk="1" hangingPunct="1"/>
            <a:r>
              <a:rPr lang="en-US" dirty="0" smtClean="0">
                <a:latin typeface="Arial" pitchFamily="34" charset="0"/>
              </a:rPr>
              <a:t>Employee lives with a person at high risk of COVID</a:t>
            </a:r>
          </a:p>
          <a:p>
            <a:pPr lvl="1" eaLnBrk="1" hangingPunct="1">
              <a:buClr>
                <a:srgbClr val="0C0906"/>
              </a:buClr>
            </a:pPr>
            <a:r>
              <a:rPr lang="en-US" dirty="0" smtClean="0">
                <a:solidFill>
                  <a:srgbClr val="0C0906"/>
                </a:solidFill>
              </a:rPr>
              <a:t>What is the employer’s obligation?</a:t>
            </a:r>
          </a:p>
        </p:txBody>
      </p:sp>
      <p:sp>
        <p:nvSpPr>
          <p:cNvPr id="24" name="Date Placeholder 3"/>
          <p:cNvSpPr>
            <a:spLocks noGrp="1"/>
          </p:cNvSpPr>
          <p:nvPr>
            <p:ph type="dt" sz="quarter" idx="10"/>
          </p:nvPr>
        </p:nvSpPr>
        <p:spPr/>
        <p:txBody>
          <a:bodyPr/>
          <a:lstStyle/>
          <a:p>
            <a:pPr>
              <a:defRPr/>
            </a:pPr>
            <a:r>
              <a:rPr lang="en-US"/>
              <a:t>Month Here  |  Title Space</a:t>
            </a:r>
          </a:p>
        </p:txBody>
      </p:sp>
      <p:sp>
        <p:nvSpPr>
          <p:cNvPr id="194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9581354-70B8-4ACF-9510-1FE1E72AAC3D}" type="slidenum">
              <a:rPr lang="en-US" sz="900" smtClean="0">
                <a:solidFill>
                  <a:srgbClr val="655547"/>
                </a:solidFill>
                <a:latin typeface="Palatino Linotype" pitchFamily="18" charset="0"/>
              </a:rPr>
              <a:pPr/>
              <a:t>6</a:t>
            </a:fld>
            <a:endParaRPr lang="en-US" sz="900" smtClean="0">
              <a:solidFill>
                <a:srgbClr val="655547"/>
              </a:solidFill>
              <a:latin typeface="Palatino Linotype"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Status of Federal Laws</a:t>
            </a:r>
            <a:endParaRPr lang="en-US" sz="2600" i="1" dirty="0" smtClean="0"/>
          </a:p>
        </p:txBody>
      </p:sp>
      <p:sp>
        <p:nvSpPr>
          <p:cNvPr id="19459" name="Rectangle 3"/>
          <p:cNvSpPr>
            <a:spLocks noGrp="1" noChangeArrowheads="1"/>
          </p:cNvSpPr>
          <p:nvPr>
            <p:ph idx="1"/>
          </p:nvPr>
        </p:nvSpPr>
        <p:spPr/>
        <p:txBody>
          <a:bodyPr/>
          <a:lstStyle/>
          <a:p>
            <a:pPr marL="0" indent="0" eaLnBrk="1" hangingPunct="1"/>
            <a:r>
              <a:rPr lang="en-US" dirty="0" smtClean="0"/>
              <a:t>Types of Available Leave</a:t>
            </a: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Family First Coronavirus Relief Act </a:t>
            </a:r>
            <a:r>
              <a:rPr lang="en-US" sz="1800" dirty="0">
                <a:solidFill>
                  <a:srgbClr val="0C0906"/>
                </a:solidFill>
                <a:latin typeface="Palatino Linotype"/>
              </a:rPr>
              <a:t>(only required for employers with 500 or fewer employees)</a:t>
            </a:r>
          </a:p>
          <a:p>
            <a:pPr lvl="2" eaLnBrk="1" hangingPunct="1">
              <a:buClr>
                <a:srgbClr val="0C0906"/>
              </a:buClr>
            </a:pPr>
            <a:r>
              <a:rPr lang="en-US" sz="1400" dirty="0">
                <a:solidFill>
                  <a:srgbClr val="0C0906"/>
                </a:solidFill>
                <a:latin typeface="Palatino Linotype"/>
              </a:rPr>
              <a:t>Expired at end of 2020</a:t>
            </a:r>
          </a:p>
          <a:p>
            <a:pPr lvl="2" eaLnBrk="1" hangingPunct="1">
              <a:buClr>
                <a:srgbClr val="0C0906"/>
              </a:buClr>
            </a:pPr>
            <a:r>
              <a:rPr lang="en-US" sz="1400" dirty="0">
                <a:solidFill>
                  <a:srgbClr val="0C0906"/>
                </a:solidFill>
                <a:latin typeface="Palatino Linotype"/>
              </a:rPr>
              <a:t>BUT:</a:t>
            </a:r>
          </a:p>
          <a:p>
            <a:pPr lvl="3" eaLnBrk="1" hangingPunct="1">
              <a:buClr>
                <a:srgbClr val="0C0906"/>
              </a:buClr>
            </a:pPr>
            <a:r>
              <a:rPr lang="en-US" sz="1400" dirty="0">
                <a:solidFill>
                  <a:srgbClr val="0C0906"/>
                </a:solidFill>
                <a:latin typeface="Palatino Linotype"/>
              </a:rPr>
              <a:t>Tax Credit through 3/31/21 for voluntary compliance</a:t>
            </a:r>
          </a:p>
          <a:p>
            <a:pPr lvl="3" eaLnBrk="1" hangingPunct="1">
              <a:buClr>
                <a:srgbClr val="0C0906"/>
              </a:buClr>
            </a:pPr>
            <a:r>
              <a:rPr lang="en-US" sz="1400" dirty="0">
                <a:solidFill>
                  <a:srgbClr val="0C0906"/>
                </a:solidFill>
                <a:latin typeface="Palatino Linotype"/>
              </a:rPr>
              <a:t>Extension and broadening under consideration in Congress</a:t>
            </a:r>
          </a:p>
          <a:p>
            <a:pPr lvl="1" eaLnBrk="1" hangingPunct="1">
              <a:buClr>
                <a:srgbClr val="0C0906"/>
              </a:buClr>
              <a:buFont typeface="Wingdings" panose="05000000000000000000" pitchFamily="2" charset="2"/>
              <a:buChar char="q"/>
            </a:pPr>
            <a:r>
              <a:rPr lang="en-US" sz="1800" dirty="0">
                <a:solidFill>
                  <a:srgbClr val="0C0906"/>
                </a:solidFill>
                <a:latin typeface="Palatino Linotype"/>
              </a:rPr>
              <a:t>PTO / sick leave / short-term disability / other forms of employer-provided leave</a:t>
            </a:r>
          </a:p>
          <a:p>
            <a:pPr lvl="1" eaLnBrk="1" hangingPunct="1">
              <a:buClr>
                <a:srgbClr val="0C0906"/>
              </a:buClr>
              <a:buFont typeface="Wingdings" panose="05000000000000000000" pitchFamily="2" charset="2"/>
              <a:buChar char="q"/>
            </a:pPr>
            <a:r>
              <a:rPr lang="en-US" sz="1800" dirty="0">
                <a:solidFill>
                  <a:srgbClr val="0C0906"/>
                </a:solidFill>
                <a:latin typeface="Palatino Linotype"/>
              </a:rPr>
              <a:t>FMLA</a:t>
            </a:r>
          </a:p>
          <a:p>
            <a:pPr lvl="1" eaLnBrk="1" hangingPunct="1">
              <a:buClr>
                <a:srgbClr val="0C0906"/>
              </a:buClr>
              <a:buFont typeface="Wingdings" panose="05000000000000000000" pitchFamily="2" charset="2"/>
              <a:buChar char="q"/>
            </a:pPr>
            <a:r>
              <a:rPr lang="en-US" sz="1800" dirty="0">
                <a:solidFill>
                  <a:srgbClr val="0C0906"/>
                </a:solidFill>
                <a:latin typeface="Palatino Linotype"/>
              </a:rPr>
              <a:t>Leave as an accommodation under the ADA</a:t>
            </a:r>
          </a:p>
          <a:p>
            <a:pPr lvl="1" eaLnBrk="1" hangingPunct="1">
              <a:buClr>
                <a:srgbClr val="0C0906"/>
              </a:buClr>
              <a:buFont typeface="Wingdings" panose="05000000000000000000" pitchFamily="2" charset="2"/>
              <a:buChar char="q"/>
            </a:pPr>
            <a:r>
              <a:rPr lang="en-US" sz="1800" dirty="0" smtClean="0">
                <a:solidFill>
                  <a:srgbClr val="0C0906"/>
                </a:solidFill>
                <a:latin typeface="Palatino Linotype"/>
              </a:rPr>
              <a:t>States may have other leave laws</a:t>
            </a:r>
          </a:p>
        </p:txBody>
      </p:sp>
      <p:sp>
        <p:nvSpPr>
          <p:cNvPr id="24" name="Date Placeholder 3"/>
          <p:cNvSpPr>
            <a:spLocks noGrp="1"/>
          </p:cNvSpPr>
          <p:nvPr>
            <p:ph type="dt" sz="quarter" idx="10"/>
          </p:nvPr>
        </p:nvSpPr>
        <p:spPr/>
        <p:txBody>
          <a:bodyPr/>
          <a:lstStyle/>
          <a:p>
            <a:pPr>
              <a:defRPr/>
            </a:pPr>
            <a:r>
              <a:rPr lang="en-US" dirty="0"/>
              <a:t>Month Here  |  Title Space</a:t>
            </a:r>
          </a:p>
        </p:txBody>
      </p:sp>
      <p:sp>
        <p:nvSpPr>
          <p:cNvPr id="194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9581354-70B8-4ACF-9510-1FE1E72AAC3D}" type="slidenum">
              <a:rPr lang="en-US" sz="900" smtClean="0">
                <a:solidFill>
                  <a:srgbClr val="655547"/>
                </a:solidFill>
                <a:latin typeface="Palatino Linotype" pitchFamily="18" charset="0"/>
              </a:rPr>
              <a:pPr/>
              <a:t>7</a:t>
            </a:fld>
            <a:endParaRPr lang="en-US" sz="900" smtClean="0">
              <a:solidFill>
                <a:srgbClr val="655547"/>
              </a:solidFill>
              <a:latin typeface="Palatino Linotype" pitchFamily="18" charset="0"/>
            </a:endParaRPr>
          </a:p>
        </p:txBody>
      </p:sp>
    </p:spTree>
    <p:extLst>
      <p:ext uri="{BB962C8B-B14F-4D97-AF65-F5344CB8AC3E}">
        <p14:creationId xmlns:p14="http://schemas.microsoft.com/office/powerpoint/2010/main" val="122783121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Status of Federal Laws</a:t>
            </a:r>
            <a:endParaRPr lang="en-US" sz="2600" i="1" dirty="0" smtClean="0"/>
          </a:p>
        </p:txBody>
      </p:sp>
      <p:sp>
        <p:nvSpPr>
          <p:cNvPr id="19459" name="Rectangle 3"/>
          <p:cNvSpPr>
            <a:spLocks noGrp="1" noChangeArrowheads="1"/>
          </p:cNvSpPr>
          <p:nvPr>
            <p:ph idx="1"/>
          </p:nvPr>
        </p:nvSpPr>
        <p:spPr/>
        <p:txBody>
          <a:bodyPr/>
          <a:lstStyle/>
          <a:p>
            <a:pPr marL="0" indent="0" eaLnBrk="1" hangingPunct="1"/>
            <a:r>
              <a:rPr lang="en-US" sz="2000" dirty="0" smtClean="0"/>
              <a:t>Executive Actions</a:t>
            </a:r>
          </a:p>
          <a:p>
            <a:pPr lvl="1" eaLnBrk="1" hangingPunct="1">
              <a:buClr>
                <a:srgbClr val="0C0906"/>
              </a:buClr>
              <a:buFont typeface="Wingdings" panose="05000000000000000000" pitchFamily="2" charset="2"/>
              <a:buChar char="q"/>
            </a:pPr>
            <a:r>
              <a:rPr lang="en-US" sz="1600" dirty="0" smtClean="0">
                <a:solidFill>
                  <a:srgbClr val="0C0906"/>
                </a:solidFill>
                <a:latin typeface="Palatino Linotype"/>
              </a:rPr>
              <a:t>Executive Order d. 9.9.2021, to be implemented via Occupational Safety and Health Administration</a:t>
            </a:r>
            <a:endParaRPr lang="en-US" sz="1600" dirty="0">
              <a:solidFill>
                <a:srgbClr val="0C0906"/>
              </a:solidFill>
              <a:latin typeface="Palatino Linotype"/>
            </a:endParaRPr>
          </a:p>
          <a:p>
            <a:pPr lvl="2" eaLnBrk="1" hangingPunct="1">
              <a:buClr>
                <a:srgbClr val="0C0906"/>
              </a:buClr>
            </a:pPr>
            <a:r>
              <a:rPr lang="en-US" sz="1200" dirty="0" smtClean="0">
                <a:solidFill>
                  <a:srgbClr val="0C0906"/>
                </a:solidFill>
                <a:latin typeface="Palatino Linotype"/>
              </a:rPr>
              <a:t>Draft emergency temporary standard (ETS) issued October 12, 2021</a:t>
            </a:r>
          </a:p>
          <a:p>
            <a:pPr lvl="3" eaLnBrk="1" hangingPunct="1">
              <a:buClr>
                <a:srgbClr val="0C0906"/>
              </a:buClr>
            </a:pPr>
            <a:r>
              <a:rPr lang="en-US" sz="1200" b="1" i="1" dirty="0" smtClean="0">
                <a:solidFill>
                  <a:srgbClr val="0C0906"/>
                </a:solidFill>
                <a:latin typeface="Palatino Linotype"/>
              </a:rPr>
              <a:t>ETS </a:t>
            </a:r>
            <a:r>
              <a:rPr lang="en-US" sz="1200" b="1" i="1" dirty="0" err="1" smtClean="0">
                <a:solidFill>
                  <a:srgbClr val="0C0906"/>
                </a:solidFill>
                <a:latin typeface="Palatino Linotype"/>
              </a:rPr>
              <a:t>Regs</a:t>
            </a:r>
            <a:r>
              <a:rPr lang="en-US" sz="1200" b="1" i="1" dirty="0" smtClean="0">
                <a:solidFill>
                  <a:srgbClr val="0C0906"/>
                </a:solidFill>
                <a:latin typeface="Palatino Linotype"/>
              </a:rPr>
              <a:t> issued by OSHA November 4, 2021</a:t>
            </a:r>
            <a:endParaRPr lang="en-US" sz="1200" b="1" i="1" dirty="0">
              <a:solidFill>
                <a:srgbClr val="0C0906"/>
              </a:solidFill>
              <a:latin typeface="Palatino Linotype"/>
            </a:endParaRPr>
          </a:p>
          <a:p>
            <a:pPr lvl="2" eaLnBrk="1" hangingPunct="1">
              <a:buClr>
                <a:srgbClr val="0C0906"/>
              </a:buClr>
            </a:pPr>
            <a:r>
              <a:rPr lang="en-US" sz="1200" dirty="0" smtClean="0">
                <a:solidFill>
                  <a:srgbClr val="0C0906"/>
                </a:solidFill>
                <a:latin typeface="Palatino Linotype"/>
              </a:rPr>
              <a:t>Requires vaccination or weekly testing of workers for private companies having 100 or more employees</a:t>
            </a:r>
            <a:endParaRPr lang="en-US" sz="1200" dirty="0">
              <a:solidFill>
                <a:srgbClr val="0C0906"/>
              </a:solidFill>
              <a:latin typeface="Palatino Linotype"/>
            </a:endParaRPr>
          </a:p>
          <a:p>
            <a:pPr lvl="1" eaLnBrk="1" hangingPunct="1">
              <a:buClr>
                <a:srgbClr val="0C0906"/>
              </a:buClr>
              <a:buFont typeface="Wingdings" panose="05000000000000000000" pitchFamily="2" charset="2"/>
              <a:buChar char="q"/>
            </a:pPr>
            <a:r>
              <a:rPr lang="en-US" sz="1600" dirty="0" smtClean="0">
                <a:solidFill>
                  <a:srgbClr val="0C0906"/>
                </a:solidFill>
                <a:latin typeface="Palatino Linotype"/>
              </a:rPr>
              <a:t>Executive </a:t>
            </a:r>
            <a:r>
              <a:rPr lang="en-US" sz="1600" dirty="0">
                <a:solidFill>
                  <a:srgbClr val="0C0906"/>
                </a:solidFill>
                <a:latin typeface="Palatino Linotype"/>
              </a:rPr>
              <a:t>Order d. </a:t>
            </a:r>
            <a:r>
              <a:rPr lang="en-US" sz="1600" dirty="0" smtClean="0">
                <a:solidFill>
                  <a:srgbClr val="0C0906"/>
                </a:solidFill>
                <a:latin typeface="Palatino Linotype"/>
              </a:rPr>
              <a:t>9.24.2021</a:t>
            </a:r>
            <a:r>
              <a:rPr lang="en-US" sz="1600" dirty="0">
                <a:solidFill>
                  <a:srgbClr val="0C0906"/>
                </a:solidFill>
                <a:latin typeface="Palatino Linotype"/>
              </a:rPr>
              <a:t>, </a:t>
            </a:r>
            <a:r>
              <a:rPr lang="en-US" sz="1600" dirty="0" smtClean="0">
                <a:solidFill>
                  <a:srgbClr val="0C0906"/>
                </a:solidFill>
                <a:latin typeface="Palatino Linotype"/>
              </a:rPr>
              <a:t>The </a:t>
            </a:r>
            <a:r>
              <a:rPr lang="en-US" sz="1600" dirty="0">
                <a:solidFill>
                  <a:srgbClr val="0C0906"/>
                </a:solidFill>
                <a:latin typeface="Palatino Linotype"/>
              </a:rPr>
              <a:t>Safer Federal Workforce Task Force released guidance requiring all federal contractor employees to be vaccinated by the later of   12.8.2021 (or first day of performance or any new covered contract, option, </a:t>
            </a:r>
            <a:r>
              <a:rPr lang="en-US" sz="1600" dirty="0" smtClean="0">
                <a:solidFill>
                  <a:srgbClr val="0C0906"/>
                </a:solidFill>
                <a:latin typeface="Palatino Linotype"/>
              </a:rPr>
              <a:t>extension)</a:t>
            </a:r>
          </a:p>
          <a:p>
            <a:pPr lvl="2" eaLnBrk="1" hangingPunct="1">
              <a:buClr>
                <a:srgbClr val="0C0906"/>
              </a:buClr>
            </a:pPr>
            <a:r>
              <a:rPr lang="en-US" sz="1200" dirty="0" smtClean="0">
                <a:solidFill>
                  <a:srgbClr val="0C0906"/>
                </a:solidFill>
                <a:latin typeface="Palatino Linotype"/>
              </a:rPr>
              <a:t>Exemptions for medical and religious reasons</a:t>
            </a:r>
          </a:p>
          <a:p>
            <a:pPr lvl="2" eaLnBrk="1" hangingPunct="1">
              <a:buClr>
                <a:srgbClr val="0C0906"/>
              </a:buClr>
            </a:pPr>
            <a:r>
              <a:rPr lang="en-US" sz="1200" dirty="0" smtClean="0">
                <a:solidFill>
                  <a:srgbClr val="0C0906"/>
                </a:solidFill>
                <a:latin typeface="Palatino Linotype"/>
              </a:rPr>
              <a:t>Administration now indicating “flexibility” in implementation – tied to the OSHA ETS</a:t>
            </a:r>
            <a:endParaRPr lang="en-US" sz="1200" dirty="0">
              <a:solidFill>
                <a:srgbClr val="0C0906"/>
              </a:solidFill>
              <a:latin typeface="Palatino Linotype"/>
            </a:endParaRPr>
          </a:p>
          <a:p>
            <a:pPr lvl="1" eaLnBrk="1" hangingPunct="1">
              <a:buClr>
                <a:srgbClr val="0C0906"/>
              </a:buClr>
              <a:buFont typeface="Wingdings" panose="05000000000000000000" pitchFamily="2" charset="2"/>
              <a:buChar char="q"/>
            </a:pPr>
            <a:endParaRPr lang="en-US" sz="1600" dirty="0" smtClean="0">
              <a:solidFill>
                <a:srgbClr val="0C0906"/>
              </a:solidFill>
              <a:latin typeface="Palatino Linotype"/>
            </a:endParaRPr>
          </a:p>
          <a:p>
            <a:pPr lvl="1" eaLnBrk="1" hangingPunct="1">
              <a:buClr>
                <a:srgbClr val="0C0906"/>
              </a:buClr>
              <a:buFont typeface="Wingdings" panose="05000000000000000000" pitchFamily="2" charset="2"/>
              <a:buChar char="q"/>
            </a:pPr>
            <a:endParaRPr lang="en-US" sz="600" dirty="0">
              <a:solidFill>
                <a:srgbClr val="0C0906"/>
              </a:solidFill>
              <a:latin typeface="Palatino Linotype"/>
            </a:endParaRPr>
          </a:p>
          <a:p>
            <a:pPr marL="1255712" lvl="3" indent="-342900" eaLnBrk="1" hangingPunct="1">
              <a:buClr>
                <a:srgbClr val="0C0906"/>
              </a:buClr>
              <a:buFont typeface="+mj-lt"/>
              <a:buAutoNum type="arabicPeriod"/>
            </a:pPr>
            <a:endParaRPr lang="en-US" sz="1400" dirty="0">
              <a:solidFill>
                <a:srgbClr val="0C0906"/>
              </a:solidFill>
              <a:latin typeface="Palatino Linotype"/>
            </a:endParaRPr>
          </a:p>
          <a:p>
            <a:pPr lvl="1" eaLnBrk="1" hangingPunct="1">
              <a:buClr>
                <a:srgbClr val="0C0906"/>
              </a:buClr>
              <a:buFont typeface="Wingdings" panose="05000000000000000000" pitchFamily="2" charset="2"/>
              <a:buChar char="q"/>
            </a:pPr>
            <a:endParaRPr lang="en-US" sz="1200" dirty="0">
              <a:solidFill>
                <a:srgbClr val="0C0906"/>
              </a:solidFill>
              <a:latin typeface="Palatino Linotype"/>
            </a:endParaRPr>
          </a:p>
          <a:p>
            <a:pPr marL="222250" lvl="1" indent="0" eaLnBrk="1" hangingPunct="1">
              <a:buClr>
                <a:srgbClr val="0C0906"/>
              </a:buClr>
              <a:buNone/>
            </a:pPr>
            <a:endParaRPr lang="en-US" sz="1800" dirty="0">
              <a:solidFill>
                <a:srgbClr val="0C0906"/>
              </a:solidFill>
              <a:latin typeface="Palatino Linotype"/>
            </a:endParaRPr>
          </a:p>
        </p:txBody>
      </p:sp>
      <p:sp>
        <p:nvSpPr>
          <p:cNvPr id="24" name="Date Placeholder 3"/>
          <p:cNvSpPr>
            <a:spLocks noGrp="1"/>
          </p:cNvSpPr>
          <p:nvPr>
            <p:ph type="dt" sz="quarter" idx="10"/>
          </p:nvPr>
        </p:nvSpPr>
        <p:spPr/>
        <p:txBody>
          <a:bodyPr/>
          <a:lstStyle/>
          <a:p>
            <a:pPr>
              <a:defRPr/>
            </a:pPr>
            <a:r>
              <a:rPr lang="en-US" dirty="0"/>
              <a:t>Month Here  |  Title Space</a:t>
            </a:r>
          </a:p>
        </p:txBody>
      </p:sp>
      <p:sp>
        <p:nvSpPr>
          <p:cNvPr id="194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9581354-70B8-4ACF-9510-1FE1E72AAC3D}" type="slidenum">
              <a:rPr lang="en-US" sz="900" smtClean="0">
                <a:solidFill>
                  <a:srgbClr val="655547"/>
                </a:solidFill>
                <a:latin typeface="Palatino Linotype" pitchFamily="18" charset="0"/>
              </a:rPr>
              <a:pPr/>
              <a:t>8</a:t>
            </a:fld>
            <a:endParaRPr lang="en-US" sz="900" smtClean="0">
              <a:solidFill>
                <a:srgbClr val="655547"/>
              </a:solidFill>
              <a:latin typeface="Palatino Linotype" pitchFamily="18" charset="0"/>
            </a:endParaRPr>
          </a:p>
        </p:txBody>
      </p:sp>
    </p:spTree>
    <p:extLst>
      <p:ext uri="{BB962C8B-B14F-4D97-AF65-F5344CB8AC3E}">
        <p14:creationId xmlns:p14="http://schemas.microsoft.com/office/powerpoint/2010/main" val="176725440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t>Status of Federal Laws</a:t>
            </a:r>
            <a:endParaRPr lang="en-US" sz="2600" i="1" dirty="0" smtClean="0"/>
          </a:p>
        </p:txBody>
      </p:sp>
      <p:sp>
        <p:nvSpPr>
          <p:cNvPr id="19459" name="Rectangle 3"/>
          <p:cNvSpPr>
            <a:spLocks noGrp="1" noChangeArrowheads="1"/>
          </p:cNvSpPr>
          <p:nvPr>
            <p:ph idx="1"/>
          </p:nvPr>
        </p:nvSpPr>
        <p:spPr/>
        <p:txBody>
          <a:bodyPr/>
          <a:lstStyle/>
          <a:p>
            <a:pPr marL="0" indent="0" eaLnBrk="1" hangingPunct="1"/>
            <a:r>
              <a:rPr lang="en-US" sz="2000" dirty="0" smtClean="0"/>
              <a:t>OSHA Regulations</a:t>
            </a:r>
          </a:p>
          <a:p>
            <a:pPr lvl="1" eaLnBrk="1" hangingPunct="1">
              <a:buClr>
                <a:srgbClr val="0C0906"/>
              </a:buClr>
              <a:buFont typeface="Wingdings" panose="05000000000000000000" pitchFamily="2" charset="2"/>
              <a:buChar char="q"/>
            </a:pPr>
            <a:r>
              <a:rPr lang="en-US" sz="1600" dirty="0" smtClean="0">
                <a:solidFill>
                  <a:srgbClr val="0C0906"/>
                </a:solidFill>
                <a:latin typeface="Palatino Linotype"/>
              </a:rPr>
              <a:t>Requires </a:t>
            </a:r>
            <a:r>
              <a:rPr lang="en-US" sz="1600" dirty="0">
                <a:solidFill>
                  <a:srgbClr val="0C0906"/>
                </a:solidFill>
                <a:latin typeface="Palatino Linotype"/>
              </a:rPr>
              <a:t>vaccination or weekly testing of workers for private companies having 100 or more </a:t>
            </a:r>
            <a:r>
              <a:rPr lang="en-US" sz="1600" dirty="0" smtClean="0">
                <a:solidFill>
                  <a:srgbClr val="0C0906"/>
                </a:solidFill>
                <a:latin typeface="Palatino Linotype"/>
              </a:rPr>
              <a:t>employees</a:t>
            </a:r>
          </a:p>
          <a:p>
            <a:pPr lvl="2" eaLnBrk="1" hangingPunct="1">
              <a:buClr>
                <a:srgbClr val="0C0906"/>
              </a:buClr>
            </a:pPr>
            <a:r>
              <a:rPr lang="en-US" sz="1200" dirty="0" smtClean="0">
                <a:solidFill>
                  <a:srgbClr val="0C0906"/>
                </a:solidFill>
                <a:latin typeface="Palatino Linotype"/>
              </a:rPr>
              <a:t>100 employees as of ETS date 11.4</a:t>
            </a:r>
          </a:p>
          <a:p>
            <a:pPr lvl="2" eaLnBrk="1" hangingPunct="1">
              <a:buClr>
                <a:srgbClr val="0C0906"/>
              </a:buClr>
            </a:pPr>
            <a:r>
              <a:rPr lang="en-US" sz="1200" dirty="0">
                <a:solidFill>
                  <a:srgbClr val="0C0906"/>
                </a:solidFill>
                <a:latin typeface="Palatino Linotype"/>
              </a:rPr>
              <a:t>Must provide leave for vaccination and </a:t>
            </a:r>
            <a:r>
              <a:rPr lang="en-US" sz="1200" dirty="0" smtClean="0">
                <a:solidFill>
                  <a:srgbClr val="0C0906"/>
                </a:solidFill>
                <a:latin typeface="Palatino Linotype"/>
              </a:rPr>
              <a:t>recovery</a:t>
            </a:r>
          </a:p>
          <a:p>
            <a:pPr lvl="2" eaLnBrk="1" hangingPunct="1">
              <a:buClr>
                <a:srgbClr val="0C0906"/>
              </a:buClr>
            </a:pPr>
            <a:r>
              <a:rPr lang="en-US" sz="1200" dirty="0" smtClean="0">
                <a:solidFill>
                  <a:srgbClr val="0C0906"/>
                </a:solidFill>
                <a:latin typeface="Palatino Linotype"/>
              </a:rPr>
              <a:t>May require employees to pay costs of testing (under the ETS but conflicts with other federal and state requirements)</a:t>
            </a:r>
          </a:p>
          <a:p>
            <a:pPr lvl="2" eaLnBrk="1" hangingPunct="1">
              <a:buClr>
                <a:srgbClr val="0C0906"/>
              </a:buClr>
            </a:pPr>
            <a:r>
              <a:rPr lang="en-US" sz="1200" dirty="0" err="1" smtClean="0">
                <a:solidFill>
                  <a:srgbClr val="0C0906"/>
                </a:solidFill>
                <a:latin typeface="Palatino Linotype"/>
              </a:rPr>
              <a:t>Unvaxxed</a:t>
            </a:r>
            <a:r>
              <a:rPr lang="en-US" sz="1200" dirty="0" smtClean="0">
                <a:solidFill>
                  <a:srgbClr val="0C0906"/>
                </a:solidFill>
                <a:latin typeface="Palatino Linotype"/>
              </a:rPr>
              <a:t> personnel must wear masks</a:t>
            </a:r>
          </a:p>
          <a:p>
            <a:pPr lvl="2" eaLnBrk="1" hangingPunct="1">
              <a:buClr>
                <a:srgbClr val="0C0906"/>
              </a:buClr>
            </a:pPr>
            <a:r>
              <a:rPr lang="en-US" sz="1200" dirty="0" smtClean="0">
                <a:solidFill>
                  <a:srgbClr val="0C0906"/>
                </a:solidFill>
                <a:latin typeface="Palatino Linotype"/>
              </a:rPr>
              <a:t>Employers with an existing vax mandate are not required to offer the testing alternative</a:t>
            </a:r>
          </a:p>
          <a:p>
            <a:pPr lvl="2" eaLnBrk="1" hangingPunct="1">
              <a:buClr>
                <a:srgbClr val="0C0906"/>
              </a:buClr>
            </a:pPr>
            <a:r>
              <a:rPr lang="en-US" sz="1200" dirty="0" smtClean="0">
                <a:solidFill>
                  <a:srgbClr val="0C0906"/>
                </a:solidFill>
                <a:latin typeface="Palatino Linotype"/>
              </a:rPr>
              <a:t>5</a:t>
            </a:r>
            <a:r>
              <a:rPr lang="en-US" sz="1200" baseline="30000" dirty="0" smtClean="0">
                <a:solidFill>
                  <a:srgbClr val="0C0906"/>
                </a:solidFill>
                <a:latin typeface="Palatino Linotype"/>
              </a:rPr>
              <a:t>th</a:t>
            </a:r>
            <a:r>
              <a:rPr lang="en-US" sz="1200" dirty="0" smtClean="0">
                <a:solidFill>
                  <a:srgbClr val="0C0906"/>
                </a:solidFill>
                <a:latin typeface="Palatino Linotype"/>
              </a:rPr>
              <a:t> Circuit issued a temporary injunction against the regulations – multiple cases to be consolidated </a:t>
            </a:r>
          </a:p>
          <a:p>
            <a:pPr lvl="1" eaLnBrk="1" hangingPunct="1">
              <a:buClr>
                <a:srgbClr val="0C0906"/>
              </a:buClr>
              <a:buFont typeface="Wingdings" panose="05000000000000000000" pitchFamily="2" charset="2"/>
              <a:buChar char="q"/>
            </a:pPr>
            <a:r>
              <a:rPr lang="en-US" sz="1600" dirty="0" smtClean="0">
                <a:solidFill>
                  <a:srgbClr val="0C0906"/>
                </a:solidFill>
                <a:latin typeface="Palatino Linotype"/>
              </a:rPr>
              <a:t>December 6, 2021 and January 4, 2022 Deadlines</a:t>
            </a:r>
          </a:p>
          <a:p>
            <a:pPr lvl="2" eaLnBrk="1" hangingPunct="1">
              <a:buClr>
                <a:srgbClr val="0C0906"/>
              </a:buClr>
              <a:buFont typeface="Wingdings" panose="05000000000000000000" pitchFamily="2" charset="2"/>
              <a:buChar char="q"/>
            </a:pPr>
            <a:endParaRPr lang="en-US" sz="100" dirty="0">
              <a:solidFill>
                <a:srgbClr val="0C0906"/>
              </a:solidFill>
              <a:latin typeface="Palatino Linotype"/>
            </a:endParaRPr>
          </a:p>
          <a:p>
            <a:pPr lvl="2" eaLnBrk="1" hangingPunct="1">
              <a:buClr>
                <a:srgbClr val="0C0906"/>
              </a:buClr>
            </a:pPr>
            <a:r>
              <a:rPr lang="en-US" sz="1200" dirty="0" smtClean="0">
                <a:solidFill>
                  <a:srgbClr val="0C0906"/>
                </a:solidFill>
                <a:latin typeface="Palatino Linotype"/>
              </a:rPr>
              <a:t>Must be ready to comply by these dates – cannot wait for a court decision</a:t>
            </a:r>
          </a:p>
          <a:p>
            <a:pPr lvl="2" eaLnBrk="1" hangingPunct="1">
              <a:buClr>
                <a:srgbClr val="0C0906"/>
              </a:buClr>
            </a:pPr>
            <a:r>
              <a:rPr lang="en-US" sz="1200" dirty="0" smtClean="0">
                <a:solidFill>
                  <a:srgbClr val="0C0906"/>
                </a:solidFill>
                <a:latin typeface="Palatino Linotype"/>
              </a:rPr>
              <a:t>Records of vax status, PTO requirements by 12.6</a:t>
            </a:r>
          </a:p>
          <a:p>
            <a:pPr lvl="2" eaLnBrk="1" hangingPunct="1">
              <a:buClr>
                <a:srgbClr val="0C0906"/>
              </a:buClr>
            </a:pPr>
            <a:r>
              <a:rPr lang="en-US" sz="1200" dirty="0" smtClean="0">
                <a:solidFill>
                  <a:srgbClr val="0C0906"/>
                </a:solidFill>
                <a:latin typeface="Palatino Linotype"/>
              </a:rPr>
              <a:t>Employees must have full vax status or initiate masking and testing by 1.4</a:t>
            </a:r>
          </a:p>
          <a:p>
            <a:pPr marL="628650" lvl="2" indent="0" eaLnBrk="1" hangingPunct="1">
              <a:buClr>
                <a:srgbClr val="0C0906"/>
              </a:buClr>
              <a:buNone/>
            </a:pPr>
            <a:endParaRPr lang="en-US" sz="1200" dirty="0">
              <a:solidFill>
                <a:srgbClr val="0C0906"/>
              </a:solidFill>
              <a:latin typeface="Palatino Linotype"/>
            </a:endParaRPr>
          </a:p>
          <a:p>
            <a:pPr marL="912812" lvl="3" indent="0" eaLnBrk="1" hangingPunct="1">
              <a:buClr>
                <a:srgbClr val="0C0906"/>
              </a:buClr>
              <a:buNone/>
            </a:pPr>
            <a:endParaRPr lang="en-US" sz="1400" dirty="0">
              <a:solidFill>
                <a:srgbClr val="0C0906"/>
              </a:solidFill>
              <a:latin typeface="Palatino Linotype"/>
            </a:endParaRPr>
          </a:p>
          <a:p>
            <a:pPr lvl="1" eaLnBrk="1" hangingPunct="1">
              <a:buClr>
                <a:srgbClr val="0C0906"/>
              </a:buClr>
              <a:buFont typeface="Wingdings" panose="05000000000000000000" pitchFamily="2" charset="2"/>
              <a:buChar char="q"/>
            </a:pPr>
            <a:endParaRPr lang="en-US" sz="1200" dirty="0">
              <a:solidFill>
                <a:srgbClr val="0C0906"/>
              </a:solidFill>
              <a:latin typeface="Palatino Linotype"/>
            </a:endParaRPr>
          </a:p>
          <a:p>
            <a:pPr marL="222250" lvl="1" indent="0" eaLnBrk="1" hangingPunct="1">
              <a:buClr>
                <a:srgbClr val="0C0906"/>
              </a:buClr>
              <a:buNone/>
            </a:pPr>
            <a:endParaRPr lang="en-US" sz="1800" dirty="0">
              <a:solidFill>
                <a:srgbClr val="0C0906"/>
              </a:solidFill>
              <a:latin typeface="Palatino Linotype"/>
            </a:endParaRPr>
          </a:p>
        </p:txBody>
      </p:sp>
      <p:sp>
        <p:nvSpPr>
          <p:cNvPr id="24" name="Date Placeholder 3"/>
          <p:cNvSpPr>
            <a:spLocks noGrp="1"/>
          </p:cNvSpPr>
          <p:nvPr>
            <p:ph type="dt" sz="quarter" idx="10"/>
          </p:nvPr>
        </p:nvSpPr>
        <p:spPr/>
        <p:txBody>
          <a:bodyPr/>
          <a:lstStyle/>
          <a:p>
            <a:pPr>
              <a:defRPr/>
            </a:pPr>
            <a:r>
              <a:rPr lang="en-US" dirty="0"/>
              <a:t>Month Here  |  Title Space</a:t>
            </a:r>
          </a:p>
        </p:txBody>
      </p:sp>
      <p:sp>
        <p:nvSpPr>
          <p:cNvPr id="19461" name="Slide Number Placeholder 4"/>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itchFamily="34" charset="0"/>
                <a:ea typeface="Geneva" pitchFamily="126" charset="-128"/>
              </a:defRPr>
            </a:lvl1pPr>
            <a:lvl2pPr marL="742950" indent="-285750" eaLnBrk="0" hangingPunct="0">
              <a:defRPr sz="2000">
                <a:solidFill>
                  <a:schemeClr val="tx1"/>
                </a:solidFill>
                <a:latin typeface="Arial" pitchFamily="34" charset="0"/>
                <a:ea typeface="Geneva" pitchFamily="126" charset="-128"/>
              </a:defRPr>
            </a:lvl2pPr>
            <a:lvl3pPr marL="1143000" indent="-228600" eaLnBrk="0" hangingPunct="0">
              <a:defRPr sz="2000">
                <a:solidFill>
                  <a:schemeClr val="tx1"/>
                </a:solidFill>
                <a:latin typeface="Arial" pitchFamily="34" charset="0"/>
                <a:ea typeface="Geneva" pitchFamily="126" charset="-128"/>
              </a:defRPr>
            </a:lvl3pPr>
            <a:lvl4pPr marL="1600200" indent="-228600" eaLnBrk="0" hangingPunct="0">
              <a:defRPr sz="2000">
                <a:solidFill>
                  <a:schemeClr val="tx1"/>
                </a:solidFill>
                <a:latin typeface="Arial" pitchFamily="34" charset="0"/>
                <a:ea typeface="Geneva" pitchFamily="126" charset="-128"/>
              </a:defRPr>
            </a:lvl4pPr>
            <a:lvl5pPr marL="2057400" indent="-228600" eaLnBrk="0" hangingPunct="0">
              <a:defRPr sz="2000">
                <a:solidFill>
                  <a:schemeClr val="tx1"/>
                </a:solidFill>
                <a:latin typeface="Arial" pitchFamily="34" charset="0"/>
                <a:ea typeface="Geneva" pitchFamily="126" charset="-128"/>
              </a:defRPr>
            </a:lvl5pPr>
            <a:lvl6pPr marL="2514600" indent="-228600" eaLnBrk="0" fontAlgn="base" hangingPunct="0">
              <a:spcBef>
                <a:spcPct val="0"/>
              </a:spcBef>
              <a:spcAft>
                <a:spcPct val="0"/>
              </a:spcAft>
              <a:defRPr sz="2000">
                <a:solidFill>
                  <a:schemeClr val="tx1"/>
                </a:solidFill>
                <a:latin typeface="Arial" pitchFamily="34" charset="0"/>
                <a:ea typeface="Geneva" pitchFamily="126" charset="-128"/>
              </a:defRPr>
            </a:lvl6pPr>
            <a:lvl7pPr marL="2971800" indent="-228600" eaLnBrk="0" fontAlgn="base" hangingPunct="0">
              <a:spcBef>
                <a:spcPct val="0"/>
              </a:spcBef>
              <a:spcAft>
                <a:spcPct val="0"/>
              </a:spcAft>
              <a:defRPr sz="2000">
                <a:solidFill>
                  <a:schemeClr val="tx1"/>
                </a:solidFill>
                <a:latin typeface="Arial" pitchFamily="34" charset="0"/>
                <a:ea typeface="Geneva" pitchFamily="126" charset="-128"/>
              </a:defRPr>
            </a:lvl7pPr>
            <a:lvl8pPr marL="3429000" indent="-228600" eaLnBrk="0" fontAlgn="base" hangingPunct="0">
              <a:spcBef>
                <a:spcPct val="0"/>
              </a:spcBef>
              <a:spcAft>
                <a:spcPct val="0"/>
              </a:spcAft>
              <a:defRPr sz="2000">
                <a:solidFill>
                  <a:schemeClr val="tx1"/>
                </a:solidFill>
                <a:latin typeface="Arial" pitchFamily="34" charset="0"/>
                <a:ea typeface="Geneva" pitchFamily="126" charset="-128"/>
              </a:defRPr>
            </a:lvl8pPr>
            <a:lvl9pPr marL="3886200" indent="-228600" eaLnBrk="0" fontAlgn="base" hangingPunct="0">
              <a:spcBef>
                <a:spcPct val="0"/>
              </a:spcBef>
              <a:spcAft>
                <a:spcPct val="0"/>
              </a:spcAft>
              <a:defRPr sz="2000">
                <a:solidFill>
                  <a:schemeClr val="tx1"/>
                </a:solidFill>
                <a:latin typeface="Arial" pitchFamily="34" charset="0"/>
                <a:ea typeface="Geneva" pitchFamily="126" charset="-128"/>
              </a:defRPr>
            </a:lvl9pPr>
          </a:lstStyle>
          <a:p>
            <a:fld id="{C9581354-70B8-4ACF-9510-1FE1E72AAC3D}" type="slidenum">
              <a:rPr lang="en-US" sz="900" smtClean="0">
                <a:solidFill>
                  <a:srgbClr val="655547"/>
                </a:solidFill>
                <a:latin typeface="Palatino Linotype" pitchFamily="18" charset="0"/>
              </a:rPr>
              <a:pPr/>
              <a:t>9</a:t>
            </a:fld>
            <a:endParaRPr lang="en-US" sz="900" smtClean="0">
              <a:solidFill>
                <a:srgbClr val="655547"/>
              </a:solidFill>
              <a:latin typeface="Palatino Linotype" pitchFamily="18" charset="0"/>
            </a:endParaRPr>
          </a:p>
        </p:txBody>
      </p:sp>
    </p:spTree>
    <p:extLst>
      <p:ext uri="{BB962C8B-B14F-4D97-AF65-F5344CB8AC3E}">
        <p14:creationId xmlns:p14="http://schemas.microsoft.com/office/powerpoint/2010/main" val="63180658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2_Blank Presentation">
  <a:themeElements>
    <a:clrScheme name="2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2_Blank Presentation">
      <a:majorFont>
        <a:latin typeface="Palatino Linotype"/>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Blank Presentation">
  <a:themeElements>
    <a:clrScheme name="2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2_Blank Presentation">
      <a:majorFont>
        <a:latin typeface="Palatino Linotype"/>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Blank Presentation">
  <a:themeElements>
    <a:clrScheme name="5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5_Blank Presentation">
      <a:majorFont>
        <a:latin typeface="Palatino Linotype"/>
        <a:ea typeface="ＭＳ Ｐゴシック"/>
        <a:cs typeface=""/>
      </a:majorFont>
      <a:minorFont>
        <a:latin typeface="Book Antiqu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Blank Presentation">
  <a:themeElements>
    <a:clrScheme name="6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6_Blank Presentation">
      <a:majorFont>
        <a:latin typeface="Palatino Linotype"/>
        <a:ea typeface="ＭＳ Ｐゴシック"/>
        <a:cs typeface=""/>
      </a:majorFont>
      <a:minorFont>
        <a:latin typeface="Book Antiqu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Blank Presentation">
  <a:themeElements>
    <a:clrScheme name="8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8_Blank Presentation">
      <a:majorFont>
        <a:latin typeface="Palatino Linotype"/>
        <a:ea typeface="ＭＳ Ｐゴシック"/>
        <a:cs typeface=""/>
      </a:majorFont>
      <a:minorFont>
        <a:latin typeface="Book Antiqu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Blank Presentation">
  <a:themeElements>
    <a:clrScheme name="4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4_Blank Presentation">
      <a:majorFont>
        <a:latin typeface="Palatino Linotype"/>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Blank Presentation">
  <a:themeElements>
    <a:clrScheme name="5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5_Blank Presentation">
      <a:majorFont>
        <a:latin typeface="Palatino Linotype"/>
        <a:ea typeface="ＭＳ Ｐゴシック"/>
        <a:cs typeface=""/>
      </a:majorFont>
      <a:minorFont>
        <a:latin typeface="Book Antiqu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1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1_Blank Presentation">
      <a:majorFont>
        <a:latin typeface="Palatino Linotype"/>
        <a:ea typeface="ＭＳ Ｐゴシック"/>
        <a:cs typeface="Arial"/>
      </a:majorFont>
      <a:minorFont>
        <a:latin typeface="Palatino Linotype"/>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Blank Presentation">
  <a:themeElements>
    <a:clrScheme name="6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6_Blank Presentation">
      <a:majorFont>
        <a:latin typeface="Palatino Linotype"/>
        <a:ea typeface="ＭＳ Ｐゴシック"/>
        <a:cs typeface=""/>
      </a:majorFont>
      <a:minorFont>
        <a:latin typeface="Book Antiqu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Presentation">
  <a:themeElements>
    <a:clrScheme name="3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3_Blank Presentation">
      <a:majorFont>
        <a:latin typeface="Palatino Linotype"/>
        <a:ea typeface="ＭＳ Ｐゴシック"/>
        <a:cs typeface="Arial"/>
      </a:majorFont>
      <a:minorFont>
        <a:latin typeface="Palatino Linotype"/>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Blank Presentation">
  <a:themeElements>
    <a:clrScheme name="8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8_Blank Presentation">
      <a:majorFont>
        <a:latin typeface="Palatino Linotype"/>
        <a:ea typeface="ＭＳ Ｐゴシック"/>
        <a:cs typeface=""/>
      </a:majorFont>
      <a:minorFont>
        <a:latin typeface="Book Antiqu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Blank Presentation">
  <a:themeElements>
    <a:clrScheme name="7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7_Blank Presentation">
      <a:majorFont>
        <a:latin typeface="Palatino Linotype"/>
        <a:ea typeface="ＭＳ Ｐゴシック"/>
        <a:cs typeface="Arial"/>
      </a:majorFont>
      <a:minorFont>
        <a:latin typeface="Palatino Linotype"/>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Blank Presentation">
  <a:themeElements>
    <a:clrScheme name="4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4_Blank Presentation">
      <a:majorFont>
        <a:latin typeface="Palatino Linotype"/>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Blank Presentation">
  <a:themeElements>
    <a:clrScheme name="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fontScheme name="Blank Presentation">
      <a:majorFont>
        <a:latin typeface="Palatino Linotype"/>
        <a:ea typeface="ＭＳ Ｐゴシック"/>
        <a:cs typeface=""/>
      </a:majorFont>
      <a:minorFont>
        <a:latin typeface="Palatino Linotyp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C0906"/>
        </a:dk1>
        <a:lt1>
          <a:srgbClr val="EBE6DF"/>
        </a:lt1>
        <a:dk2>
          <a:srgbClr val="FFFFFF"/>
        </a:dk2>
        <a:lt2>
          <a:srgbClr val="B6A9A0"/>
        </a:lt2>
        <a:accent1>
          <a:srgbClr val="2A221C"/>
        </a:accent1>
        <a:accent2>
          <a:srgbClr val="655547"/>
        </a:accent2>
        <a:accent3>
          <a:srgbClr val="F3F0EC"/>
        </a:accent3>
        <a:accent4>
          <a:srgbClr val="090604"/>
        </a:accent4>
        <a:accent5>
          <a:srgbClr val="ACABAB"/>
        </a:accent5>
        <a:accent6>
          <a:srgbClr val="5B4C3F"/>
        </a:accent6>
        <a:hlink>
          <a:srgbClr val="8BD0D9"/>
        </a:hlink>
        <a:folHlink>
          <a:srgbClr val="C7D76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FirmTemplate</Template>
  <TotalTime>507</TotalTime>
  <Words>3001</Words>
  <Application>Microsoft Office PowerPoint</Application>
  <PresentationFormat>On-screen Show (4:3)</PresentationFormat>
  <Paragraphs>434</Paragraphs>
  <Slides>24</Slides>
  <Notes>24</Notes>
  <HiddenSlides>0</HiddenSlides>
  <MMClips>0</MMClips>
  <ScaleCrop>false</ScaleCrop>
  <HeadingPairs>
    <vt:vector size="6" baseType="variant">
      <vt:variant>
        <vt:lpstr>Fonts Used</vt:lpstr>
      </vt:variant>
      <vt:variant>
        <vt:i4>13</vt:i4>
      </vt:variant>
      <vt:variant>
        <vt:lpstr>Theme</vt:lpstr>
      </vt:variant>
      <vt:variant>
        <vt:i4>14</vt:i4>
      </vt:variant>
      <vt:variant>
        <vt:lpstr>Slide Titles</vt:lpstr>
      </vt:variant>
      <vt:variant>
        <vt:i4>24</vt:i4>
      </vt:variant>
    </vt:vector>
  </HeadingPairs>
  <TitlesOfParts>
    <vt:vector size="51" baseType="lpstr">
      <vt:lpstr>ＭＳ Ｐゴシック</vt:lpstr>
      <vt:lpstr>ＭＳ Ｐゴシック</vt:lpstr>
      <vt:lpstr>Arial</vt:lpstr>
      <vt:lpstr>Arial Narrow</vt:lpstr>
      <vt:lpstr>Book Antiqua</vt:lpstr>
      <vt:lpstr>Calibri</vt:lpstr>
      <vt:lpstr>Geneva</vt:lpstr>
      <vt:lpstr>Palatino</vt:lpstr>
      <vt:lpstr>Palatino Linotype</vt:lpstr>
      <vt:lpstr>Times New Roman</vt:lpstr>
      <vt:lpstr>Wingdings</vt:lpstr>
      <vt:lpstr>Wingdings 2</vt:lpstr>
      <vt:lpstr>Wingdings 3</vt:lpstr>
      <vt:lpstr>2_Blank Presentation</vt:lpstr>
      <vt:lpstr>5_Blank Presentation</vt:lpstr>
      <vt:lpstr>1_Blank Presentation</vt:lpstr>
      <vt:lpstr>6_Blank Presentation</vt:lpstr>
      <vt:lpstr>3_Blank Presentation</vt:lpstr>
      <vt:lpstr>8_Blank Presentation</vt:lpstr>
      <vt:lpstr>7_Blank Presentation</vt:lpstr>
      <vt:lpstr>4_Blank Presentation</vt:lpstr>
      <vt:lpstr>Blank Presentation</vt:lpstr>
      <vt:lpstr>9_Blank Presentation</vt:lpstr>
      <vt:lpstr>10_Blank Presentation</vt:lpstr>
      <vt:lpstr>11_Blank Presentation</vt:lpstr>
      <vt:lpstr>12_Blank Presentation</vt:lpstr>
      <vt:lpstr>13_Blank Presentation</vt:lpstr>
      <vt:lpstr>COVID-19 UPDATE</vt:lpstr>
      <vt:lpstr>Overview</vt:lpstr>
      <vt:lpstr>Outline for Discussion</vt:lpstr>
      <vt:lpstr>Status of Federal Laws</vt:lpstr>
      <vt:lpstr>Status of Federal Laws</vt:lpstr>
      <vt:lpstr>Status of Federal Laws</vt:lpstr>
      <vt:lpstr>Status of Federal Laws</vt:lpstr>
      <vt:lpstr>Status of Federal Laws</vt:lpstr>
      <vt:lpstr>Status of Federal Laws</vt:lpstr>
      <vt:lpstr>Status of Federal Laws</vt:lpstr>
      <vt:lpstr>Status of Maryland Laws</vt:lpstr>
      <vt:lpstr>Status of Maryland Laws</vt:lpstr>
      <vt:lpstr>Court Rulings</vt:lpstr>
      <vt:lpstr>Court Rulings</vt:lpstr>
      <vt:lpstr>Vaccine Mandates - Compliance</vt:lpstr>
      <vt:lpstr>Vax Mandates</vt:lpstr>
      <vt:lpstr>Vax Mandates – Creating a Policy</vt:lpstr>
      <vt:lpstr>Vax Mandates – Creating a Policy</vt:lpstr>
      <vt:lpstr>Vax Mandates – Additional Considerations</vt:lpstr>
      <vt:lpstr>Vax Passports</vt:lpstr>
      <vt:lpstr>Vax Passports</vt:lpstr>
      <vt:lpstr>Overall Privacy Concerns</vt:lpstr>
      <vt:lpstr>How Does Privacy Fit In?</vt:lpstr>
      <vt:lpstr>Firm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Cohen, Michele L.</dc:creator>
  <cp:lastModifiedBy>Cohen, Michele</cp:lastModifiedBy>
  <cp:revision>40</cp:revision>
  <cp:lastPrinted>2013-04-10T14:55:47Z</cp:lastPrinted>
  <dcterms:created xsi:type="dcterms:W3CDTF">2021-10-27T19:02:38Z</dcterms:created>
  <dcterms:modified xsi:type="dcterms:W3CDTF">2021-11-15T14:40:45Z</dcterms:modified>
</cp:coreProperties>
</file>