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6.xml" ContentType="application/vnd.openxmlformats-officedocument.drawingml.chartshapes+xml"/>
  <Override PartName="/ppt/notesSlides/notesSlide27.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7.xml" ContentType="application/vnd.openxmlformats-officedocument.drawingml.chartshapes+xml"/>
  <Override PartName="/ppt/notesSlides/notesSlide28.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42"/>
  </p:notesMasterIdLst>
  <p:sldIdLst>
    <p:sldId id="6187" r:id="rId2"/>
    <p:sldId id="6161" r:id="rId3"/>
    <p:sldId id="5676" r:id="rId4"/>
    <p:sldId id="260" r:id="rId5"/>
    <p:sldId id="5973" r:id="rId6"/>
    <p:sldId id="5595" r:id="rId7"/>
    <p:sldId id="5688" r:id="rId8"/>
    <p:sldId id="5757" r:id="rId9"/>
    <p:sldId id="5703" r:id="rId10"/>
    <p:sldId id="6221" r:id="rId11"/>
    <p:sldId id="5598" r:id="rId12"/>
    <p:sldId id="6223" r:id="rId13"/>
    <p:sldId id="6188" r:id="rId14"/>
    <p:sldId id="6224" r:id="rId15"/>
    <p:sldId id="6225" r:id="rId16"/>
    <p:sldId id="6127" r:id="rId17"/>
    <p:sldId id="6226" r:id="rId18"/>
    <p:sldId id="5758" r:id="rId19"/>
    <p:sldId id="5705" r:id="rId20"/>
    <p:sldId id="5731" r:id="rId21"/>
    <p:sldId id="6167" r:id="rId22"/>
    <p:sldId id="5811" r:id="rId23"/>
    <p:sldId id="5967" r:id="rId24"/>
    <p:sldId id="5681" r:id="rId25"/>
    <p:sldId id="6163" r:id="rId26"/>
    <p:sldId id="5880" r:id="rId27"/>
    <p:sldId id="282" r:id="rId28"/>
    <p:sldId id="5948" r:id="rId29"/>
    <p:sldId id="5275" r:id="rId30"/>
    <p:sldId id="5276" r:id="rId31"/>
    <p:sldId id="5968" r:id="rId32"/>
    <p:sldId id="5686" r:id="rId33"/>
    <p:sldId id="6123" r:id="rId34"/>
    <p:sldId id="5488" r:id="rId35"/>
    <p:sldId id="5307" r:id="rId36"/>
    <p:sldId id="5960" r:id="rId37"/>
    <p:sldId id="6190" r:id="rId38"/>
    <p:sldId id="5798" r:id="rId39"/>
    <p:sldId id="5886" r:id="rId40"/>
    <p:sldId id="575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a:srgbClr val="315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85761"/>
  </p:normalViewPr>
  <p:slideViewPr>
    <p:cSldViewPr snapToGrid="0">
      <p:cViewPr varScale="1">
        <p:scale>
          <a:sx n="86" d="100"/>
          <a:sy n="86" d="100"/>
        </p:scale>
        <p:origin x="48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0502134202922E-2"/>
          <c:y val="9.070428696412948E-2"/>
          <c:w val="0.91391308094063983"/>
          <c:h val="0.75045452103574772"/>
        </c:manualLayout>
      </c:layout>
      <c:lineChart>
        <c:grouping val="standard"/>
        <c:varyColors val="0"/>
        <c:ser>
          <c:idx val="0"/>
          <c:order val="0"/>
          <c:tx>
            <c:strRef>
              <c:f>Sheet1!$B$2</c:f>
              <c:strCache>
                <c:ptCount val="1"/>
                <c:pt idx="0">
                  <c:v>M2, Seasonally Adjusted ($T)</c:v>
                </c:pt>
              </c:strCache>
            </c:strRef>
          </c:tx>
          <c:spPr>
            <a:ln w="44450" cap="rnd">
              <a:solidFill>
                <a:srgbClr val="4E8F00"/>
              </a:solidFill>
              <a:round/>
            </a:ln>
            <a:effectLst/>
          </c:spPr>
          <c:marker>
            <c:symbol val="none"/>
          </c:marker>
          <c:cat>
            <c:numRef>
              <c:f>Sheet1!$A$3:$A$780</c:f>
              <c:numCache>
                <c:formatCode>yyyy\-mm\-dd</c:formatCode>
                <c:ptCount val="778"/>
                <c:pt idx="0">
                  <c:v>21551</c:v>
                </c:pt>
                <c:pt idx="1">
                  <c:v>21582</c:v>
                </c:pt>
                <c:pt idx="2">
                  <c:v>21610</c:v>
                </c:pt>
                <c:pt idx="3">
                  <c:v>21641</c:v>
                </c:pt>
                <c:pt idx="4">
                  <c:v>21671</c:v>
                </c:pt>
                <c:pt idx="5">
                  <c:v>21702</c:v>
                </c:pt>
                <c:pt idx="6">
                  <c:v>21732</c:v>
                </c:pt>
                <c:pt idx="7">
                  <c:v>21763</c:v>
                </c:pt>
                <c:pt idx="8">
                  <c:v>21794</c:v>
                </c:pt>
                <c:pt idx="9">
                  <c:v>21824</c:v>
                </c:pt>
                <c:pt idx="10">
                  <c:v>21855</c:v>
                </c:pt>
                <c:pt idx="11">
                  <c:v>21885</c:v>
                </c:pt>
                <c:pt idx="12">
                  <c:v>21916</c:v>
                </c:pt>
                <c:pt idx="13">
                  <c:v>21947</c:v>
                </c:pt>
                <c:pt idx="14">
                  <c:v>21976</c:v>
                </c:pt>
                <c:pt idx="15">
                  <c:v>22007</c:v>
                </c:pt>
                <c:pt idx="16">
                  <c:v>22037</c:v>
                </c:pt>
                <c:pt idx="17">
                  <c:v>22068</c:v>
                </c:pt>
                <c:pt idx="18">
                  <c:v>22098</c:v>
                </c:pt>
                <c:pt idx="19">
                  <c:v>22129</c:v>
                </c:pt>
                <c:pt idx="20">
                  <c:v>22160</c:v>
                </c:pt>
                <c:pt idx="21">
                  <c:v>22190</c:v>
                </c:pt>
                <c:pt idx="22">
                  <c:v>22221</c:v>
                </c:pt>
                <c:pt idx="23">
                  <c:v>22251</c:v>
                </c:pt>
                <c:pt idx="24">
                  <c:v>22282</c:v>
                </c:pt>
                <c:pt idx="25">
                  <c:v>22313</c:v>
                </c:pt>
                <c:pt idx="26">
                  <c:v>22341</c:v>
                </c:pt>
                <c:pt idx="27">
                  <c:v>22372</c:v>
                </c:pt>
                <c:pt idx="28">
                  <c:v>22402</c:v>
                </c:pt>
                <c:pt idx="29">
                  <c:v>22433</c:v>
                </c:pt>
                <c:pt idx="30">
                  <c:v>22463</c:v>
                </c:pt>
                <c:pt idx="31">
                  <c:v>22494</c:v>
                </c:pt>
                <c:pt idx="32">
                  <c:v>22525</c:v>
                </c:pt>
                <c:pt idx="33">
                  <c:v>22555</c:v>
                </c:pt>
                <c:pt idx="34">
                  <c:v>22586</c:v>
                </c:pt>
                <c:pt idx="35">
                  <c:v>22616</c:v>
                </c:pt>
                <c:pt idx="36">
                  <c:v>22647</c:v>
                </c:pt>
                <c:pt idx="37">
                  <c:v>22678</c:v>
                </c:pt>
                <c:pt idx="38">
                  <c:v>22706</c:v>
                </c:pt>
                <c:pt idx="39">
                  <c:v>22737</c:v>
                </c:pt>
                <c:pt idx="40">
                  <c:v>22767</c:v>
                </c:pt>
                <c:pt idx="41">
                  <c:v>22798</c:v>
                </c:pt>
                <c:pt idx="42">
                  <c:v>22828</c:v>
                </c:pt>
                <c:pt idx="43">
                  <c:v>22859</c:v>
                </c:pt>
                <c:pt idx="44">
                  <c:v>22890</c:v>
                </c:pt>
                <c:pt idx="45">
                  <c:v>22920</c:v>
                </c:pt>
                <c:pt idx="46">
                  <c:v>22951</c:v>
                </c:pt>
                <c:pt idx="47">
                  <c:v>22981</c:v>
                </c:pt>
                <c:pt idx="48">
                  <c:v>23012</c:v>
                </c:pt>
                <c:pt idx="49">
                  <c:v>23043</c:v>
                </c:pt>
                <c:pt idx="50">
                  <c:v>23071</c:v>
                </c:pt>
                <c:pt idx="51">
                  <c:v>23102</c:v>
                </c:pt>
                <c:pt idx="52">
                  <c:v>23132</c:v>
                </c:pt>
                <c:pt idx="53">
                  <c:v>23163</c:v>
                </c:pt>
                <c:pt idx="54">
                  <c:v>23193</c:v>
                </c:pt>
                <c:pt idx="55">
                  <c:v>23224</c:v>
                </c:pt>
                <c:pt idx="56">
                  <c:v>23255</c:v>
                </c:pt>
                <c:pt idx="57">
                  <c:v>23285</c:v>
                </c:pt>
                <c:pt idx="58">
                  <c:v>23316</c:v>
                </c:pt>
                <c:pt idx="59">
                  <c:v>23346</c:v>
                </c:pt>
                <c:pt idx="60">
                  <c:v>23377</c:v>
                </c:pt>
                <c:pt idx="61">
                  <c:v>23408</c:v>
                </c:pt>
                <c:pt idx="62">
                  <c:v>23437</c:v>
                </c:pt>
                <c:pt idx="63">
                  <c:v>23468</c:v>
                </c:pt>
                <c:pt idx="64">
                  <c:v>23498</c:v>
                </c:pt>
                <c:pt idx="65">
                  <c:v>23529</c:v>
                </c:pt>
                <c:pt idx="66">
                  <c:v>23559</c:v>
                </c:pt>
                <c:pt idx="67">
                  <c:v>23590</c:v>
                </c:pt>
                <c:pt idx="68">
                  <c:v>23621</c:v>
                </c:pt>
                <c:pt idx="69">
                  <c:v>23651</c:v>
                </c:pt>
                <c:pt idx="70">
                  <c:v>23682</c:v>
                </c:pt>
                <c:pt idx="71">
                  <c:v>23712</c:v>
                </c:pt>
                <c:pt idx="72">
                  <c:v>23743</c:v>
                </c:pt>
                <c:pt idx="73">
                  <c:v>23774</c:v>
                </c:pt>
                <c:pt idx="74">
                  <c:v>23802</c:v>
                </c:pt>
                <c:pt idx="75">
                  <c:v>23833</c:v>
                </c:pt>
                <c:pt idx="76">
                  <c:v>23863</c:v>
                </c:pt>
                <c:pt idx="77">
                  <c:v>23894</c:v>
                </c:pt>
                <c:pt idx="78">
                  <c:v>23924</c:v>
                </c:pt>
                <c:pt idx="79">
                  <c:v>23955</c:v>
                </c:pt>
                <c:pt idx="80">
                  <c:v>23986</c:v>
                </c:pt>
                <c:pt idx="81">
                  <c:v>24016</c:v>
                </c:pt>
                <c:pt idx="82">
                  <c:v>24047</c:v>
                </c:pt>
                <c:pt idx="83">
                  <c:v>24077</c:v>
                </c:pt>
                <c:pt idx="84">
                  <c:v>24108</c:v>
                </c:pt>
                <c:pt idx="85">
                  <c:v>24139</c:v>
                </c:pt>
                <c:pt idx="86">
                  <c:v>24167</c:v>
                </c:pt>
                <c:pt idx="87">
                  <c:v>24198</c:v>
                </c:pt>
                <c:pt idx="88">
                  <c:v>24228</c:v>
                </c:pt>
                <c:pt idx="89">
                  <c:v>24259</c:v>
                </c:pt>
                <c:pt idx="90">
                  <c:v>24289</c:v>
                </c:pt>
                <c:pt idx="91">
                  <c:v>24320</c:v>
                </c:pt>
                <c:pt idx="92">
                  <c:v>24351</c:v>
                </c:pt>
                <c:pt idx="93">
                  <c:v>24381</c:v>
                </c:pt>
                <c:pt idx="94">
                  <c:v>24412</c:v>
                </c:pt>
                <c:pt idx="95">
                  <c:v>24442</c:v>
                </c:pt>
                <c:pt idx="96">
                  <c:v>24473</c:v>
                </c:pt>
                <c:pt idx="97">
                  <c:v>24504</c:v>
                </c:pt>
                <c:pt idx="98">
                  <c:v>24532</c:v>
                </c:pt>
                <c:pt idx="99">
                  <c:v>24563</c:v>
                </c:pt>
                <c:pt idx="100">
                  <c:v>24593</c:v>
                </c:pt>
                <c:pt idx="101">
                  <c:v>24624</c:v>
                </c:pt>
                <c:pt idx="102">
                  <c:v>24654</c:v>
                </c:pt>
                <c:pt idx="103">
                  <c:v>24685</c:v>
                </c:pt>
                <c:pt idx="104">
                  <c:v>24716</c:v>
                </c:pt>
                <c:pt idx="105">
                  <c:v>24746</c:v>
                </c:pt>
                <c:pt idx="106">
                  <c:v>24777</c:v>
                </c:pt>
                <c:pt idx="107">
                  <c:v>24807</c:v>
                </c:pt>
                <c:pt idx="108">
                  <c:v>24838</c:v>
                </c:pt>
                <c:pt idx="109">
                  <c:v>24869</c:v>
                </c:pt>
                <c:pt idx="110">
                  <c:v>24898</c:v>
                </c:pt>
                <c:pt idx="111">
                  <c:v>24929</c:v>
                </c:pt>
                <c:pt idx="112">
                  <c:v>24959</c:v>
                </c:pt>
                <c:pt idx="113">
                  <c:v>24990</c:v>
                </c:pt>
                <c:pt idx="114">
                  <c:v>25020</c:v>
                </c:pt>
                <c:pt idx="115">
                  <c:v>25051</c:v>
                </c:pt>
                <c:pt idx="116">
                  <c:v>25082</c:v>
                </c:pt>
                <c:pt idx="117">
                  <c:v>25112</c:v>
                </c:pt>
                <c:pt idx="118">
                  <c:v>25143</c:v>
                </c:pt>
                <c:pt idx="119">
                  <c:v>25173</c:v>
                </c:pt>
                <c:pt idx="120">
                  <c:v>25204</c:v>
                </c:pt>
                <c:pt idx="121">
                  <c:v>25235</c:v>
                </c:pt>
                <c:pt idx="122">
                  <c:v>25263</c:v>
                </c:pt>
                <c:pt idx="123">
                  <c:v>25294</c:v>
                </c:pt>
                <c:pt idx="124">
                  <c:v>25324</c:v>
                </c:pt>
                <c:pt idx="125">
                  <c:v>25355</c:v>
                </c:pt>
                <c:pt idx="126">
                  <c:v>25385</c:v>
                </c:pt>
                <c:pt idx="127">
                  <c:v>25416</c:v>
                </c:pt>
                <c:pt idx="128">
                  <c:v>25447</c:v>
                </c:pt>
                <c:pt idx="129">
                  <c:v>25477</c:v>
                </c:pt>
                <c:pt idx="130">
                  <c:v>25508</c:v>
                </c:pt>
                <c:pt idx="131">
                  <c:v>25538</c:v>
                </c:pt>
                <c:pt idx="132">
                  <c:v>25569</c:v>
                </c:pt>
                <c:pt idx="133">
                  <c:v>25600</c:v>
                </c:pt>
                <c:pt idx="134">
                  <c:v>25628</c:v>
                </c:pt>
                <c:pt idx="135">
                  <c:v>25659</c:v>
                </c:pt>
                <c:pt idx="136">
                  <c:v>25689</c:v>
                </c:pt>
                <c:pt idx="137">
                  <c:v>25720</c:v>
                </c:pt>
                <c:pt idx="138">
                  <c:v>25750</c:v>
                </c:pt>
                <c:pt idx="139">
                  <c:v>25781</c:v>
                </c:pt>
                <c:pt idx="140">
                  <c:v>25812</c:v>
                </c:pt>
                <c:pt idx="141">
                  <c:v>25842</c:v>
                </c:pt>
                <c:pt idx="142">
                  <c:v>25873</c:v>
                </c:pt>
                <c:pt idx="143">
                  <c:v>25903</c:v>
                </c:pt>
                <c:pt idx="144">
                  <c:v>25934</c:v>
                </c:pt>
                <c:pt idx="145">
                  <c:v>25965</c:v>
                </c:pt>
                <c:pt idx="146">
                  <c:v>25993</c:v>
                </c:pt>
                <c:pt idx="147">
                  <c:v>26024</c:v>
                </c:pt>
                <c:pt idx="148">
                  <c:v>26054</c:v>
                </c:pt>
                <c:pt idx="149">
                  <c:v>26085</c:v>
                </c:pt>
                <c:pt idx="150">
                  <c:v>26115</c:v>
                </c:pt>
                <c:pt idx="151">
                  <c:v>26146</c:v>
                </c:pt>
                <c:pt idx="152">
                  <c:v>26177</c:v>
                </c:pt>
                <c:pt idx="153">
                  <c:v>26207</c:v>
                </c:pt>
                <c:pt idx="154">
                  <c:v>26238</c:v>
                </c:pt>
                <c:pt idx="155">
                  <c:v>26268</c:v>
                </c:pt>
                <c:pt idx="156">
                  <c:v>26299</c:v>
                </c:pt>
                <c:pt idx="157">
                  <c:v>26330</c:v>
                </c:pt>
                <c:pt idx="158">
                  <c:v>26359</c:v>
                </c:pt>
                <c:pt idx="159">
                  <c:v>26390</c:v>
                </c:pt>
                <c:pt idx="160">
                  <c:v>26420</c:v>
                </c:pt>
                <c:pt idx="161">
                  <c:v>26451</c:v>
                </c:pt>
                <c:pt idx="162">
                  <c:v>26481</c:v>
                </c:pt>
                <c:pt idx="163">
                  <c:v>26512</c:v>
                </c:pt>
                <c:pt idx="164">
                  <c:v>26543</c:v>
                </c:pt>
                <c:pt idx="165">
                  <c:v>26573</c:v>
                </c:pt>
                <c:pt idx="166">
                  <c:v>26604</c:v>
                </c:pt>
                <c:pt idx="167">
                  <c:v>26634</c:v>
                </c:pt>
                <c:pt idx="168">
                  <c:v>26665</c:v>
                </c:pt>
                <c:pt idx="169">
                  <c:v>26696</c:v>
                </c:pt>
                <c:pt idx="170">
                  <c:v>26724</c:v>
                </c:pt>
                <c:pt idx="171">
                  <c:v>26755</c:v>
                </c:pt>
                <c:pt idx="172">
                  <c:v>26785</c:v>
                </c:pt>
                <c:pt idx="173">
                  <c:v>26816</c:v>
                </c:pt>
                <c:pt idx="174">
                  <c:v>26846</c:v>
                </c:pt>
                <c:pt idx="175">
                  <c:v>26877</c:v>
                </c:pt>
                <c:pt idx="176">
                  <c:v>26908</c:v>
                </c:pt>
                <c:pt idx="177">
                  <c:v>26938</c:v>
                </c:pt>
                <c:pt idx="178">
                  <c:v>26969</c:v>
                </c:pt>
                <c:pt idx="179">
                  <c:v>26999</c:v>
                </c:pt>
                <c:pt idx="180">
                  <c:v>27030</c:v>
                </c:pt>
                <c:pt idx="181">
                  <c:v>27061</c:v>
                </c:pt>
                <c:pt idx="182">
                  <c:v>27089</c:v>
                </c:pt>
                <c:pt idx="183">
                  <c:v>27120</c:v>
                </c:pt>
                <c:pt idx="184">
                  <c:v>27150</c:v>
                </c:pt>
                <c:pt idx="185">
                  <c:v>27181</c:v>
                </c:pt>
                <c:pt idx="186">
                  <c:v>27211</c:v>
                </c:pt>
                <c:pt idx="187">
                  <c:v>27242</c:v>
                </c:pt>
                <c:pt idx="188">
                  <c:v>27273</c:v>
                </c:pt>
                <c:pt idx="189">
                  <c:v>27303</c:v>
                </c:pt>
                <c:pt idx="190">
                  <c:v>27334</c:v>
                </c:pt>
                <c:pt idx="191">
                  <c:v>27364</c:v>
                </c:pt>
                <c:pt idx="192">
                  <c:v>27395</c:v>
                </c:pt>
                <c:pt idx="193">
                  <c:v>27426</c:v>
                </c:pt>
                <c:pt idx="194">
                  <c:v>27454</c:v>
                </c:pt>
                <c:pt idx="195">
                  <c:v>27485</c:v>
                </c:pt>
                <c:pt idx="196">
                  <c:v>27515</c:v>
                </c:pt>
                <c:pt idx="197">
                  <c:v>27546</c:v>
                </c:pt>
                <c:pt idx="198">
                  <c:v>27576</c:v>
                </c:pt>
                <c:pt idx="199">
                  <c:v>27607</c:v>
                </c:pt>
                <c:pt idx="200">
                  <c:v>27638</c:v>
                </c:pt>
                <c:pt idx="201">
                  <c:v>27668</c:v>
                </c:pt>
                <c:pt idx="202">
                  <c:v>27699</c:v>
                </c:pt>
                <c:pt idx="203">
                  <c:v>27729</c:v>
                </c:pt>
                <c:pt idx="204">
                  <c:v>27760</c:v>
                </c:pt>
                <c:pt idx="205">
                  <c:v>27791</c:v>
                </c:pt>
                <c:pt idx="206">
                  <c:v>27820</c:v>
                </c:pt>
                <c:pt idx="207">
                  <c:v>27851</c:v>
                </c:pt>
                <c:pt idx="208">
                  <c:v>27881</c:v>
                </c:pt>
                <c:pt idx="209">
                  <c:v>27912</c:v>
                </c:pt>
                <c:pt idx="210">
                  <c:v>27942</c:v>
                </c:pt>
                <c:pt idx="211">
                  <c:v>27973</c:v>
                </c:pt>
                <c:pt idx="212">
                  <c:v>28004</c:v>
                </c:pt>
                <c:pt idx="213">
                  <c:v>28034</c:v>
                </c:pt>
                <c:pt idx="214">
                  <c:v>28065</c:v>
                </c:pt>
                <c:pt idx="215">
                  <c:v>28095</c:v>
                </c:pt>
                <c:pt idx="216">
                  <c:v>28126</c:v>
                </c:pt>
                <c:pt idx="217">
                  <c:v>28157</c:v>
                </c:pt>
                <c:pt idx="218">
                  <c:v>28185</c:v>
                </c:pt>
                <c:pt idx="219">
                  <c:v>28216</c:v>
                </c:pt>
                <c:pt idx="220">
                  <c:v>28246</c:v>
                </c:pt>
                <c:pt idx="221">
                  <c:v>28277</c:v>
                </c:pt>
                <c:pt idx="222">
                  <c:v>28307</c:v>
                </c:pt>
                <c:pt idx="223">
                  <c:v>28338</c:v>
                </c:pt>
                <c:pt idx="224">
                  <c:v>28369</c:v>
                </c:pt>
                <c:pt idx="225">
                  <c:v>28399</c:v>
                </c:pt>
                <c:pt idx="226">
                  <c:v>28430</c:v>
                </c:pt>
                <c:pt idx="227">
                  <c:v>28460</c:v>
                </c:pt>
                <c:pt idx="228">
                  <c:v>28491</c:v>
                </c:pt>
                <c:pt idx="229">
                  <c:v>28522</c:v>
                </c:pt>
                <c:pt idx="230">
                  <c:v>28550</c:v>
                </c:pt>
                <c:pt idx="231">
                  <c:v>28581</c:v>
                </c:pt>
                <c:pt idx="232">
                  <c:v>28611</c:v>
                </c:pt>
                <c:pt idx="233">
                  <c:v>28642</c:v>
                </c:pt>
                <c:pt idx="234">
                  <c:v>28672</c:v>
                </c:pt>
                <c:pt idx="235">
                  <c:v>28703</c:v>
                </c:pt>
                <c:pt idx="236">
                  <c:v>28734</c:v>
                </c:pt>
                <c:pt idx="237">
                  <c:v>28764</c:v>
                </c:pt>
                <c:pt idx="238">
                  <c:v>28795</c:v>
                </c:pt>
                <c:pt idx="239">
                  <c:v>28825</c:v>
                </c:pt>
                <c:pt idx="240">
                  <c:v>28856</c:v>
                </c:pt>
                <c:pt idx="241">
                  <c:v>28887</c:v>
                </c:pt>
                <c:pt idx="242">
                  <c:v>28915</c:v>
                </c:pt>
                <c:pt idx="243">
                  <c:v>28946</c:v>
                </c:pt>
                <c:pt idx="244">
                  <c:v>28976</c:v>
                </c:pt>
                <c:pt idx="245">
                  <c:v>29007</c:v>
                </c:pt>
                <c:pt idx="246">
                  <c:v>29037</c:v>
                </c:pt>
                <c:pt idx="247">
                  <c:v>29068</c:v>
                </c:pt>
                <c:pt idx="248">
                  <c:v>29099</c:v>
                </c:pt>
                <c:pt idx="249">
                  <c:v>29129</c:v>
                </c:pt>
                <c:pt idx="250">
                  <c:v>29160</c:v>
                </c:pt>
                <c:pt idx="251">
                  <c:v>29190</c:v>
                </c:pt>
                <c:pt idx="252">
                  <c:v>29221</c:v>
                </c:pt>
                <c:pt idx="253">
                  <c:v>29252</c:v>
                </c:pt>
                <c:pt idx="254">
                  <c:v>29281</c:v>
                </c:pt>
                <c:pt idx="255">
                  <c:v>29312</c:v>
                </c:pt>
                <c:pt idx="256">
                  <c:v>29342</c:v>
                </c:pt>
                <c:pt idx="257">
                  <c:v>29373</c:v>
                </c:pt>
                <c:pt idx="258">
                  <c:v>29403</c:v>
                </c:pt>
                <c:pt idx="259">
                  <c:v>29434</c:v>
                </c:pt>
                <c:pt idx="260">
                  <c:v>29465</c:v>
                </c:pt>
                <c:pt idx="261">
                  <c:v>29495</c:v>
                </c:pt>
                <c:pt idx="262">
                  <c:v>29526</c:v>
                </c:pt>
                <c:pt idx="263">
                  <c:v>29556</c:v>
                </c:pt>
                <c:pt idx="264">
                  <c:v>29587</c:v>
                </c:pt>
                <c:pt idx="265">
                  <c:v>29618</c:v>
                </c:pt>
                <c:pt idx="266">
                  <c:v>29646</c:v>
                </c:pt>
                <c:pt idx="267">
                  <c:v>29677</c:v>
                </c:pt>
                <c:pt idx="268">
                  <c:v>29707</c:v>
                </c:pt>
                <c:pt idx="269">
                  <c:v>29738</c:v>
                </c:pt>
                <c:pt idx="270">
                  <c:v>29768</c:v>
                </c:pt>
                <c:pt idx="271">
                  <c:v>29799</c:v>
                </c:pt>
                <c:pt idx="272">
                  <c:v>29830</c:v>
                </c:pt>
                <c:pt idx="273">
                  <c:v>29860</c:v>
                </c:pt>
                <c:pt idx="274">
                  <c:v>29891</c:v>
                </c:pt>
                <c:pt idx="275">
                  <c:v>29921</c:v>
                </c:pt>
                <c:pt idx="276">
                  <c:v>29952</c:v>
                </c:pt>
                <c:pt idx="277">
                  <c:v>29983</c:v>
                </c:pt>
                <c:pt idx="278">
                  <c:v>30011</c:v>
                </c:pt>
                <c:pt idx="279">
                  <c:v>30042</c:v>
                </c:pt>
                <c:pt idx="280">
                  <c:v>30072</c:v>
                </c:pt>
                <c:pt idx="281">
                  <c:v>30103</c:v>
                </c:pt>
                <c:pt idx="282">
                  <c:v>30133</c:v>
                </c:pt>
                <c:pt idx="283">
                  <c:v>30164</c:v>
                </c:pt>
                <c:pt idx="284">
                  <c:v>30195</c:v>
                </c:pt>
                <c:pt idx="285">
                  <c:v>30225</c:v>
                </c:pt>
                <c:pt idx="286">
                  <c:v>30256</c:v>
                </c:pt>
                <c:pt idx="287">
                  <c:v>30286</c:v>
                </c:pt>
                <c:pt idx="288">
                  <c:v>30317</c:v>
                </c:pt>
                <c:pt idx="289">
                  <c:v>30348</c:v>
                </c:pt>
                <c:pt idx="290">
                  <c:v>30376</c:v>
                </c:pt>
                <c:pt idx="291">
                  <c:v>30407</c:v>
                </c:pt>
                <c:pt idx="292">
                  <c:v>30437</c:v>
                </c:pt>
                <c:pt idx="293">
                  <c:v>30468</c:v>
                </c:pt>
                <c:pt idx="294">
                  <c:v>30498</c:v>
                </c:pt>
                <c:pt idx="295">
                  <c:v>30529</c:v>
                </c:pt>
                <c:pt idx="296">
                  <c:v>30560</c:v>
                </c:pt>
                <c:pt idx="297">
                  <c:v>30590</c:v>
                </c:pt>
                <c:pt idx="298">
                  <c:v>30621</c:v>
                </c:pt>
                <c:pt idx="299">
                  <c:v>30651</c:v>
                </c:pt>
                <c:pt idx="300">
                  <c:v>30682</c:v>
                </c:pt>
                <c:pt idx="301">
                  <c:v>30713</c:v>
                </c:pt>
                <c:pt idx="302">
                  <c:v>30742</c:v>
                </c:pt>
                <c:pt idx="303">
                  <c:v>30773</c:v>
                </c:pt>
                <c:pt idx="304">
                  <c:v>30803</c:v>
                </c:pt>
                <c:pt idx="305">
                  <c:v>30834</c:v>
                </c:pt>
                <c:pt idx="306">
                  <c:v>30864</c:v>
                </c:pt>
                <c:pt idx="307">
                  <c:v>30895</c:v>
                </c:pt>
                <c:pt idx="308">
                  <c:v>30926</c:v>
                </c:pt>
                <c:pt idx="309">
                  <c:v>30956</c:v>
                </c:pt>
                <c:pt idx="310">
                  <c:v>30987</c:v>
                </c:pt>
                <c:pt idx="311">
                  <c:v>31017</c:v>
                </c:pt>
                <c:pt idx="312">
                  <c:v>31048</c:v>
                </c:pt>
                <c:pt idx="313">
                  <c:v>31079</c:v>
                </c:pt>
                <c:pt idx="314">
                  <c:v>31107</c:v>
                </c:pt>
                <c:pt idx="315">
                  <c:v>31138</c:v>
                </c:pt>
                <c:pt idx="316">
                  <c:v>31168</c:v>
                </c:pt>
                <c:pt idx="317">
                  <c:v>31199</c:v>
                </c:pt>
                <c:pt idx="318">
                  <c:v>31229</c:v>
                </c:pt>
                <c:pt idx="319">
                  <c:v>31260</c:v>
                </c:pt>
                <c:pt idx="320">
                  <c:v>31291</c:v>
                </c:pt>
                <c:pt idx="321">
                  <c:v>31321</c:v>
                </c:pt>
                <c:pt idx="322">
                  <c:v>31352</c:v>
                </c:pt>
                <c:pt idx="323">
                  <c:v>31382</c:v>
                </c:pt>
                <c:pt idx="324">
                  <c:v>31413</c:v>
                </c:pt>
                <c:pt idx="325">
                  <c:v>31444</c:v>
                </c:pt>
                <c:pt idx="326">
                  <c:v>31472</c:v>
                </c:pt>
                <c:pt idx="327">
                  <c:v>31503</c:v>
                </c:pt>
                <c:pt idx="328">
                  <c:v>31533</c:v>
                </c:pt>
                <c:pt idx="329">
                  <c:v>31564</c:v>
                </c:pt>
                <c:pt idx="330">
                  <c:v>31594</c:v>
                </c:pt>
                <c:pt idx="331">
                  <c:v>31625</c:v>
                </c:pt>
                <c:pt idx="332">
                  <c:v>31656</c:v>
                </c:pt>
                <c:pt idx="333">
                  <c:v>31686</c:v>
                </c:pt>
                <c:pt idx="334">
                  <c:v>31717</c:v>
                </c:pt>
                <c:pt idx="335">
                  <c:v>31747</c:v>
                </c:pt>
                <c:pt idx="336">
                  <c:v>31778</c:v>
                </c:pt>
                <c:pt idx="337">
                  <c:v>31809</c:v>
                </c:pt>
                <c:pt idx="338">
                  <c:v>31837</c:v>
                </c:pt>
                <c:pt idx="339">
                  <c:v>31868</c:v>
                </c:pt>
                <c:pt idx="340">
                  <c:v>31898</c:v>
                </c:pt>
                <c:pt idx="341">
                  <c:v>31929</c:v>
                </c:pt>
                <c:pt idx="342">
                  <c:v>31959</c:v>
                </c:pt>
                <c:pt idx="343">
                  <c:v>31990</c:v>
                </c:pt>
                <c:pt idx="344">
                  <c:v>32021</c:v>
                </c:pt>
                <c:pt idx="345">
                  <c:v>32051</c:v>
                </c:pt>
                <c:pt idx="346">
                  <c:v>32082</c:v>
                </c:pt>
                <c:pt idx="347">
                  <c:v>32112</c:v>
                </c:pt>
                <c:pt idx="348">
                  <c:v>32143</c:v>
                </c:pt>
                <c:pt idx="349">
                  <c:v>32174</c:v>
                </c:pt>
                <c:pt idx="350">
                  <c:v>32203</c:v>
                </c:pt>
                <c:pt idx="351">
                  <c:v>32234</c:v>
                </c:pt>
                <c:pt idx="352">
                  <c:v>32264</c:v>
                </c:pt>
                <c:pt idx="353">
                  <c:v>32295</c:v>
                </c:pt>
                <c:pt idx="354">
                  <c:v>32325</c:v>
                </c:pt>
                <c:pt idx="355">
                  <c:v>32356</c:v>
                </c:pt>
                <c:pt idx="356">
                  <c:v>32387</c:v>
                </c:pt>
                <c:pt idx="357">
                  <c:v>32417</c:v>
                </c:pt>
                <c:pt idx="358">
                  <c:v>32448</c:v>
                </c:pt>
                <c:pt idx="359">
                  <c:v>32478</c:v>
                </c:pt>
                <c:pt idx="360">
                  <c:v>32509</c:v>
                </c:pt>
                <c:pt idx="361">
                  <c:v>32540</c:v>
                </c:pt>
                <c:pt idx="362">
                  <c:v>32568</c:v>
                </c:pt>
                <c:pt idx="363">
                  <c:v>32599</c:v>
                </c:pt>
                <c:pt idx="364">
                  <c:v>32629</c:v>
                </c:pt>
                <c:pt idx="365">
                  <c:v>32660</c:v>
                </c:pt>
                <c:pt idx="366">
                  <c:v>32690</c:v>
                </c:pt>
                <c:pt idx="367">
                  <c:v>32721</c:v>
                </c:pt>
                <c:pt idx="368">
                  <c:v>32752</c:v>
                </c:pt>
                <c:pt idx="369">
                  <c:v>32782</c:v>
                </c:pt>
                <c:pt idx="370">
                  <c:v>32813</c:v>
                </c:pt>
                <c:pt idx="371">
                  <c:v>32843</c:v>
                </c:pt>
                <c:pt idx="372">
                  <c:v>32874</c:v>
                </c:pt>
                <c:pt idx="373">
                  <c:v>32905</c:v>
                </c:pt>
                <c:pt idx="374">
                  <c:v>32933</c:v>
                </c:pt>
                <c:pt idx="375">
                  <c:v>32964</c:v>
                </c:pt>
                <c:pt idx="376">
                  <c:v>32994</c:v>
                </c:pt>
                <c:pt idx="377">
                  <c:v>33025</c:v>
                </c:pt>
                <c:pt idx="378">
                  <c:v>33055</c:v>
                </c:pt>
                <c:pt idx="379">
                  <c:v>33086</c:v>
                </c:pt>
                <c:pt idx="380">
                  <c:v>33117</c:v>
                </c:pt>
                <c:pt idx="381">
                  <c:v>33147</c:v>
                </c:pt>
                <c:pt idx="382">
                  <c:v>33178</c:v>
                </c:pt>
                <c:pt idx="383">
                  <c:v>33208</c:v>
                </c:pt>
                <c:pt idx="384">
                  <c:v>33239</c:v>
                </c:pt>
                <c:pt idx="385">
                  <c:v>33270</c:v>
                </c:pt>
                <c:pt idx="386">
                  <c:v>33298</c:v>
                </c:pt>
                <c:pt idx="387">
                  <c:v>33329</c:v>
                </c:pt>
                <c:pt idx="388">
                  <c:v>33359</c:v>
                </c:pt>
                <c:pt idx="389">
                  <c:v>33390</c:v>
                </c:pt>
                <c:pt idx="390">
                  <c:v>33420</c:v>
                </c:pt>
                <c:pt idx="391">
                  <c:v>33451</c:v>
                </c:pt>
                <c:pt idx="392">
                  <c:v>33482</c:v>
                </c:pt>
                <c:pt idx="393">
                  <c:v>33512</c:v>
                </c:pt>
                <c:pt idx="394">
                  <c:v>33543</c:v>
                </c:pt>
                <c:pt idx="395">
                  <c:v>33573</c:v>
                </c:pt>
                <c:pt idx="396">
                  <c:v>33604</c:v>
                </c:pt>
                <c:pt idx="397">
                  <c:v>33635</c:v>
                </c:pt>
                <c:pt idx="398">
                  <c:v>33664</c:v>
                </c:pt>
                <c:pt idx="399">
                  <c:v>33695</c:v>
                </c:pt>
                <c:pt idx="400">
                  <c:v>33725</c:v>
                </c:pt>
                <c:pt idx="401">
                  <c:v>33756</c:v>
                </c:pt>
                <c:pt idx="402">
                  <c:v>33786</c:v>
                </c:pt>
                <c:pt idx="403">
                  <c:v>33817</c:v>
                </c:pt>
                <c:pt idx="404">
                  <c:v>33848</c:v>
                </c:pt>
                <c:pt idx="405">
                  <c:v>33878</c:v>
                </c:pt>
                <c:pt idx="406">
                  <c:v>33909</c:v>
                </c:pt>
                <c:pt idx="407">
                  <c:v>33939</c:v>
                </c:pt>
                <c:pt idx="408">
                  <c:v>33970</c:v>
                </c:pt>
                <c:pt idx="409">
                  <c:v>34001</c:v>
                </c:pt>
                <c:pt idx="410">
                  <c:v>34029</c:v>
                </c:pt>
                <c:pt idx="411">
                  <c:v>34060</c:v>
                </c:pt>
                <c:pt idx="412">
                  <c:v>34090</c:v>
                </c:pt>
                <c:pt idx="413">
                  <c:v>34121</c:v>
                </c:pt>
                <c:pt idx="414">
                  <c:v>34151</c:v>
                </c:pt>
                <c:pt idx="415">
                  <c:v>34182</c:v>
                </c:pt>
                <c:pt idx="416">
                  <c:v>34213</c:v>
                </c:pt>
                <c:pt idx="417">
                  <c:v>34243</c:v>
                </c:pt>
                <c:pt idx="418">
                  <c:v>34274</c:v>
                </c:pt>
                <c:pt idx="419">
                  <c:v>34304</c:v>
                </c:pt>
                <c:pt idx="420">
                  <c:v>34335</c:v>
                </c:pt>
                <c:pt idx="421">
                  <c:v>34366</c:v>
                </c:pt>
                <c:pt idx="422">
                  <c:v>34394</c:v>
                </c:pt>
                <c:pt idx="423">
                  <c:v>34425</c:v>
                </c:pt>
                <c:pt idx="424">
                  <c:v>34455</c:v>
                </c:pt>
                <c:pt idx="425">
                  <c:v>34486</c:v>
                </c:pt>
                <c:pt idx="426">
                  <c:v>34516</c:v>
                </c:pt>
                <c:pt idx="427">
                  <c:v>34547</c:v>
                </c:pt>
                <c:pt idx="428">
                  <c:v>34578</c:v>
                </c:pt>
                <c:pt idx="429">
                  <c:v>34608</c:v>
                </c:pt>
                <c:pt idx="430">
                  <c:v>34639</c:v>
                </c:pt>
                <c:pt idx="431">
                  <c:v>34669</c:v>
                </c:pt>
                <c:pt idx="432">
                  <c:v>34700</c:v>
                </c:pt>
                <c:pt idx="433">
                  <c:v>34731</c:v>
                </c:pt>
                <c:pt idx="434">
                  <c:v>34759</c:v>
                </c:pt>
                <c:pt idx="435">
                  <c:v>34790</c:v>
                </c:pt>
                <c:pt idx="436">
                  <c:v>34820</c:v>
                </c:pt>
                <c:pt idx="437">
                  <c:v>34851</c:v>
                </c:pt>
                <c:pt idx="438">
                  <c:v>34881</c:v>
                </c:pt>
                <c:pt idx="439">
                  <c:v>34912</c:v>
                </c:pt>
                <c:pt idx="440">
                  <c:v>34943</c:v>
                </c:pt>
                <c:pt idx="441">
                  <c:v>34973</c:v>
                </c:pt>
                <c:pt idx="442">
                  <c:v>35004</c:v>
                </c:pt>
                <c:pt idx="443">
                  <c:v>35034</c:v>
                </c:pt>
                <c:pt idx="444">
                  <c:v>35065</c:v>
                </c:pt>
                <c:pt idx="445">
                  <c:v>35096</c:v>
                </c:pt>
                <c:pt idx="446">
                  <c:v>35125</c:v>
                </c:pt>
                <c:pt idx="447">
                  <c:v>35156</c:v>
                </c:pt>
                <c:pt idx="448">
                  <c:v>35186</c:v>
                </c:pt>
                <c:pt idx="449">
                  <c:v>35217</c:v>
                </c:pt>
                <c:pt idx="450">
                  <c:v>35247</c:v>
                </c:pt>
                <c:pt idx="451">
                  <c:v>35278</c:v>
                </c:pt>
                <c:pt idx="452">
                  <c:v>35309</c:v>
                </c:pt>
                <c:pt idx="453">
                  <c:v>35339</c:v>
                </c:pt>
                <c:pt idx="454">
                  <c:v>35370</c:v>
                </c:pt>
                <c:pt idx="455">
                  <c:v>35400</c:v>
                </c:pt>
                <c:pt idx="456">
                  <c:v>35431</c:v>
                </c:pt>
                <c:pt idx="457">
                  <c:v>35462</c:v>
                </c:pt>
                <c:pt idx="458">
                  <c:v>35490</c:v>
                </c:pt>
                <c:pt idx="459">
                  <c:v>35521</c:v>
                </c:pt>
                <c:pt idx="460">
                  <c:v>35551</c:v>
                </c:pt>
                <c:pt idx="461">
                  <c:v>35582</c:v>
                </c:pt>
                <c:pt idx="462">
                  <c:v>35612</c:v>
                </c:pt>
                <c:pt idx="463">
                  <c:v>35643</c:v>
                </c:pt>
                <c:pt idx="464">
                  <c:v>35674</c:v>
                </c:pt>
                <c:pt idx="465">
                  <c:v>35704</c:v>
                </c:pt>
                <c:pt idx="466">
                  <c:v>35735</c:v>
                </c:pt>
                <c:pt idx="467">
                  <c:v>35765</c:v>
                </c:pt>
                <c:pt idx="468">
                  <c:v>35796</c:v>
                </c:pt>
                <c:pt idx="469">
                  <c:v>35827</c:v>
                </c:pt>
                <c:pt idx="470">
                  <c:v>35855</c:v>
                </c:pt>
                <c:pt idx="471">
                  <c:v>35886</c:v>
                </c:pt>
                <c:pt idx="472">
                  <c:v>35916</c:v>
                </c:pt>
                <c:pt idx="473">
                  <c:v>35947</c:v>
                </c:pt>
                <c:pt idx="474">
                  <c:v>35977</c:v>
                </c:pt>
                <c:pt idx="475">
                  <c:v>36008</c:v>
                </c:pt>
                <c:pt idx="476">
                  <c:v>36039</c:v>
                </c:pt>
                <c:pt idx="477">
                  <c:v>36069</c:v>
                </c:pt>
                <c:pt idx="478">
                  <c:v>36100</c:v>
                </c:pt>
                <c:pt idx="479">
                  <c:v>36130</c:v>
                </c:pt>
                <c:pt idx="480">
                  <c:v>36161</c:v>
                </c:pt>
                <c:pt idx="481">
                  <c:v>36192</c:v>
                </c:pt>
                <c:pt idx="482">
                  <c:v>36220</c:v>
                </c:pt>
                <c:pt idx="483">
                  <c:v>36251</c:v>
                </c:pt>
                <c:pt idx="484">
                  <c:v>36281</c:v>
                </c:pt>
                <c:pt idx="485">
                  <c:v>36312</c:v>
                </c:pt>
                <c:pt idx="486">
                  <c:v>36342</c:v>
                </c:pt>
                <c:pt idx="487">
                  <c:v>36373</c:v>
                </c:pt>
                <c:pt idx="488">
                  <c:v>36404</c:v>
                </c:pt>
                <c:pt idx="489">
                  <c:v>36434</c:v>
                </c:pt>
                <c:pt idx="490">
                  <c:v>36465</c:v>
                </c:pt>
                <c:pt idx="491">
                  <c:v>36495</c:v>
                </c:pt>
                <c:pt idx="492">
                  <c:v>36526</c:v>
                </c:pt>
                <c:pt idx="493">
                  <c:v>36557</c:v>
                </c:pt>
                <c:pt idx="494">
                  <c:v>36586</c:v>
                </c:pt>
                <c:pt idx="495">
                  <c:v>36617</c:v>
                </c:pt>
                <c:pt idx="496">
                  <c:v>36647</c:v>
                </c:pt>
                <c:pt idx="497">
                  <c:v>36678</c:v>
                </c:pt>
                <c:pt idx="498">
                  <c:v>36708</c:v>
                </c:pt>
                <c:pt idx="499">
                  <c:v>36739</c:v>
                </c:pt>
                <c:pt idx="500">
                  <c:v>36770</c:v>
                </c:pt>
                <c:pt idx="501">
                  <c:v>36800</c:v>
                </c:pt>
                <c:pt idx="502">
                  <c:v>36831</c:v>
                </c:pt>
                <c:pt idx="503">
                  <c:v>36861</c:v>
                </c:pt>
                <c:pt idx="504">
                  <c:v>36892</c:v>
                </c:pt>
                <c:pt idx="505">
                  <c:v>36923</c:v>
                </c:pt>
                <c:pt idx="506">
                  <c:v>36951</c:v>
                </c:pt>
                <c:pt idx="507">
                  <c:v>36982</c:v>
                </c:pt>
                <c:pt idx="508">
                  <c:v>37012</c:v>
                </c:pt>
                <c:pt idx="509">
                  <c:v>37043</c:v>
                </c:pt>
                <c:pt idx="510">
                  <c:v>37073</c:v>
                </c:pt>
                <c:pt idx="511">
                  <c:v>37104</c:v>
                </c:pt>
                <c:pt idx="512">
                  <c:v>37135</c:v>
                </c:pt>
                <c:pt idx="513">
                  <c:v>37165</c:v>
                </c:pt>
                <c:pt idx="514">
                  <c:v>37196</c:v>
                </c:pt>
                <c:pt idx="515">
                  <c:v>37226</c:v>
                </c:pt>
                <c:pt idx="516">
                  <c:v>37257</c:v>
                </c:pt>
                <c:pt idx="517">
                  <c:v>37288</c:v>
                </c:pt>
                <c:pt idx="518">
                  <c:v>37316</c:v>
                </c:pt>
                <c:pt idx="519">
                  <c:v>37347</c:v>
                </c:pt>
                <c:pt idx="520">
                  <c:v>37377</c:v>
                </c:pt>
                <c:pt idx="521">
                  <c:v>37408</c:v>
                </c:pt>
                <c:pt idx="522">
                  <c:v>37438</c:v>
                </c:pt>
                <c:pt idx="523">
                  <c:v>37469</c:v>
                </c:pt>
                <c:pt idx="524">
                  <c:v>37500</c:v>
                </c:pt>
                <c:pt idx="525">
                  <c:v>37530</c:v>
                </c:pt>
                <c:pt idx="526">
                  <c:v>37561</c:v>
                </c:pt>
                <c:pt idx="527">
                  <c:v>37591</c:v>
                </c:pt>
                <c:pt idx="528">
                  <c:v>37622</c:v>
                </c:pt>
                <c:pt idx="529">
                  <c:v>37653</c:v>
                </c:pt>
                <c:pt idx="530">
                  <c:v>37681</c:v>
                </c:pt>
                <c:pt idx="531">
                  <c:v>37712</c:v>
                </c:pt>
                <c:pt idx="532">
                  <c:v>37742</c:v>
                </c:pt>
                <c:pt idx="533">
                  <c:v>37773</c:v>
                </c:pt>
                <c:pt idx="534">
                  <c:v>37803</c:v>
                </c:pt>
                <c:pt idx="535">
                  <c:v>37834</c:v>
                </c:pt>
                <c:pt idx="536">
                  <c:v>37865</c:v>
                </c:pt>
                <c:pt idx="537">
                  <c:v>37895</c:v>
                </c:pt>
                <c:pt idx="538">
                  <c:v>37926</c:v>
                </c:pt>
                <c:pt idx="539">
                  <c:v>37956</c:v>
                </c:pt>
                <c:pt idx="540">
                  <c:v>37987</c:v>
                </c:pt>
                <c:pt idx="541">
                  <c:v>38018</c:v>
                </c:pt>
                <c:pt idx="542">
                  <c:v>38047</c:v>
                </c:pt>
                <c:pt idx="543">
                  <c:v>38078</c:v>
                </c:pt>
                <c:pt idx="544">
                  <c:v>38108</c:v>
                </c:pt>
                <c:pt idx="545">
                  <c:v>38139</c:v>
                </c:pt>
                <c:pt idx="546">
                  <c:v>38169</c:v>
                </c:pt>
                <c:pt idx="547">
                  <c:v>38200</c:v>
                </c:pt>
                <c:pt idx="548">
                  <c:v>38231</c:v>
                </c:pt>
                <c:pt idx="549">
                  <c:v>38261</c:v>
                </c:pt>
                <c:pt idx="550">
                  <c:v>38292</c:v>
                </c:pt>
                <c:pt idx="551">
                  <c:v>38322</c:v>
                </c:pt>
                <c:pt idx="552">
                  <c:v>38353</c:v>
                </c:pt>
                <c:pt idx="553">
                  <c:v>38384</c:v>
                </c:pt>
                <c:pt idx="554">
                  <c:v>38412</c:v>
                </c:pt>
                <c:pt idx="555">
                  <c:v>38443</c:v>
                </c:pt>
                <c:pt idx="556">
                  <c:v>38473</c:v>
                </c:pt>
                <c:pt idx="557">
                  <c:v>38504</c:v>
                </c:pt>
                <c:pt idx="558">
                  <c:v>38534</c:v>
                </c:pt>
                <c:pt idx="559">
                  <c:v>38565</c:v>
                </c:pt>
                <c:pt idx="560">
                  <c:v>38596</c:v>
                </c:pt>
                <c:pt idx="561">
                  <c:v>38626</c:v>
                </c:pt>
                <c:pt idx="562">
                  <c:v>38657</c:v>
                </c:pt>
                <c:pt idx="563">
                  <c:v>38687</c:v>
                </c:pt>
                <c:pt idx="564">
                  <c:v>38718</c:v>
                </c:pt>
                <c:pt idx="565">
                  <c:v>38749</c:v>
                </c:pt>
                <c:pt idx="566">
                  <c:v>38777</c:v>
                </c:pt>
                <c:pt idx="567">
                  <c:v>38808</c:v>
                </c:pt>
                <c:pt idx="568">
                  <c:v>38838</c:v>
                </c:pt>
                <c:pt idx="569">
                  <c:v>38869</c:v>
                </c:pt>
                <c:pt idx="570">
                  <c:v>38899</c:v>
                </c:pt>
                <c:pt idx="571">
                  <c:v>38930</c:v>
                </c:pt>
                <c:pt idx="572">
                  <c:v>38961</c:v>
                </c:pt>
                <c:pt idx="573">
                  <c:v>38991</c:v>
                </c:pt>
                <c:pt idx="574">
                  <c:v>39022</c:v>
                </c:pt>
                <c:pt idx="575">
                  <c:v>39052</c:v>
                </c:pt>
                <c:pt idx="576">
                  <c:v>39083</c:v>
                </c:pt>
                <c:pt idx="577">
                  <c:v>39114</c:v>
                </c:pt>
                <c:pt idx="578">
                  <c:v>39142</c:v>
                </c:pt>
                <c:pt idx="579">
                  <c:v>39173</c:v>
                </c:pt>
                <c:pt idx="580">
                  <c:v>39203</c:v>
                </c:pt>
                <c:pt idx="581">
                  <c:v>39234</c:v>
                </c:pt>
                <c:pt idx="582">
                  <c:v>39264</c:v>
                </c:pt>
                <c:pt idx="583">
                  <c:v>39295</c:v>
                </c:pt>
                <c:pt idx="584">
                  <c:v>39326</c:v>
                </c:pt>
                <c:pt idx="585">
                  <c:v>39356</c:v>
                </c:pt>
                <c:pt idx="586">
                  <c:v>39387</c:v>
                </c:pt>
                <c:pt idx="587">
                  <c:v>39417</c:v>
                </c:pt>
                <c:pt idx="588">
                  <c:v>39448</c:v>
                </c:pt>
                <c:pt idx="589">
                  <c:v>39479</c:v>
                </c:pt>
                <c:pt idx="590">
                  <c:v>39508</c:v>
                </c:pt>
                <c:pt idx="591">
                  <c:v>39539</c:v>
                </c:pt>
                <c:pt idx="592">
                  <c:v>39569</c:v>
                </c:pt>
                <c:pt idx="593">
                  <c:v>39600</c:v>
                </c:pt>
                <c:pt idx="594">
                  <c:v>39630</c:v>
                </c:pt>
                <c:pt idx="595">
                  <c:v>39661</c:v>
                </c:pt>
                <c:pt idx="596">
                  <c:v>39692</c:v>
                </c:pt>
                <c:pt idx="597">
                  <c:v>39722</c:v>
                </c:pt>
                <c:pt idx="598">
                  <c:v>39753</c:v>
                </c:pt>
                <c:pt idx="599">
                  <c:v>39783</c:v>
                </c:pt>
                <c:pt idx="600">
                  <c:v>39814</c:v>
                </c:pt>
                <c:pt idx="601">
                  <c:v>39845</c:v>
                </c:pt>
                <c:pt idx="602">
                  <c:v>39873</c:v>
                </c:pt>
                <c:pt idx="603">
                  <c:v>39904</c:v>
                </c:pt>
                <c:pt idx="604">
                  <c:v>39934</c:v>
                </c:pt>
                <c:pt idx="605">
                  <c:v>39965</c:v>
                </c:pt>
                <c:pt idx="606">
                  <c:v>39995</c:v>
                </c:pt>
                <c:pt idx="607">
                  <c:v>40026</c:v>
                </c:pt>
                <c:pt idx="608">
                  <c:v>40057</c:v>
                </c:pt>
                <c:pt idx="609">
                  <c:v>40087</c:v>
                </c:pt>
                <c:pt idx="610">
                  <c:v>40118</c:v>
                </c:pt>
                <c:pt idx="611">
                  <c:v>40148</c:v>
                </c:pt>
                <c:pt idx="612">
                  <c:v>40179</c:v>
                </c:pt>
                <c:pt idx="613">
                  <c:v>40210</c:v>
                </c:pt>
                <c:pt idx="614">
                  <c:v>40238</c:v>
                </c:pt>
                <c:pt idx="615">
                  <c:v>40269</c:v>
                </c:pt>
                <c:pt idx="616">
                  <c:v>40299</c:v>
                </c:pt>
                <c:pt idx="617">
                  <c:v>40330</c:v>
                </c:pt>
                <c:pt idx="618">
                  <c:v>40360</c:v>
                </c:pt>
                <c:pt idx="619">
                  <c:v>40391</c:v>
                </c:pt>
                <c:pt idx="620">
                  <c:v>40422</c:v>
                </c:pt>
                <c:pt idx="621">
                  <c:v>40452</c:v>
                </c:pt>
                <c:pt idx="622">
                  <c:v>40483</c:v>
                </c:pt>
                <c:pt idx="623">
                  <c:v>40513</c:v>
                </c:pt>
                <c:pt idx="624">
                  <c:v>40544</c:v>
                </c:pt>
                <c:pt idx="625">
                  <c:v>40575</c:v>
                </c:pt>
                <c:pt idx="626">
                  <c:v>40603</c:v>
                </c:pt>
                <c:pt idx="627">
                  <c:v>40634</c:v>
                </c:pt>
                <c:pt idx="628">
                  <c:v>40664</c:v>
                </c:pt>
                <c:pt idx="629">
                  <c:v>40695</c:v>
                </c:pt>
                <c:pt idx="630">
                  <c:v>40725</c:v>
                </c:pt>
                <c:pt idx="631">
                  <c:v>40756</c:v>
                </c:pt>
                <c:pt idx="632">
                  <c:v>40787</c:v>
                </c:pt>
                <c:pt idx="633">
                  <c:v>40817</c:v>
                </c:pt>
                <c:pt idx="634">
                  <c:v>40848</c:v>
                </c:pt>
                <c:pt idx="635">
                  <c:v>40878</c:v>
                </c:pt>
                <c:pt idx="636">
                  <c:v>40909</c:v>
                </c:pt>
                <c:pt idx="637">
                  <c:v>40940</c:v>
                </c:pt>
                <c:pt idx="638">
                  <c:v>40969</c:v>
                </c:pt>
                <c:pt idx="639">
                  <c:v>41000</c:v>
                </c:pt>
                <c:pt idx="640">
                  <c:v>41030</c:v>
                </c:pt>
                <c:pt idx="641">
                  <c:v>41061</c:v>
                </c:pt>
                <c:pt idx="642">
                  <c:v>41091</c:v>
                </c:pt>
                <c:pt idx="643">
                  <c:v>41122</c:v>
                </c:pt>
                <c:pt idx="644">
                  <c:v>41153</c:v>
                </c:pt>
                <c:pt idx="645">
                  <c:v>41183</c:v>
                </c:pt>
                <c:pt idx="646">
                  <c:v>41214</c:v>
                </c:pt>
                <c:pt idx="647">
                  <c:v>41244</c:v>
                </c:pt>
                <c:pt idx="648">
                  <c:v>41275</c:v>
                </c:pt>
                <c:pt idx="649">
                  <c:v>41306</c:v>
                </c:pt>
                <c:pt idx="650">
                  <c:v>41334</c:v>
                </c:pt>
                <c:pt idx="651">
                  <c:v>41365</c:v>
                </c:pt>
                <c:pt idx="652">
                  <c:v>41395</c:v>
                </c:pt>
                <c:pt idx="653">
                  <c:v>41426</c:v>
                </c:pt>
                <c:pt idx="654">
                  <c:v>41456</c:v>
                </c:pt>
                <c:pt idx="655">
                  <c:v>41487</c:v>
                </c:pt>
                <c:pt idx="656">
                  <c:v>41518</c:v>
                </c:pt>
                <c:pt idx="657">
                  <c:v>41548</c:v>
                </c:pt>
                <c:pt idx="658">
                  <c:v>41579</c:v>
                </c:pt>
                <c:pt idx="659">
                  <c:v>41609</c:v>
                </c:pt>
                <c:pt idx="660">
                  <c:v>41640</c:v>
                </c:pt>
                <c:pt idx="661">
                  <c:v>41671</c:v>
                </c:pt>
                <c:pt idx="662">
                  <c:v>41699</c:v>
                </c:pt>
                <c:pt idx="663">
                  <c:v>41730</c:v>
                </c:pt>
                <c:pt idx="664">
                  <c:v>41760</c:v>
                </c:pt>
                <c:pt idx="665">
                  <c:v>41791</c:v>
                </c:pt>
                <c:pt idx="666">
                  <c:v>41821</c:v>
                </c:pt>
                <c:pt idx="667">
                  <c:v>41852</c:v>
                </c:pt>
                <c:pt idx="668">
                  <c:v>41883</c:v>
                </c:pt>
                <c:pt idx="669">
                  <c:v>41913</c:v>
                </c:pt>
                <c:pt idx="670">
                  <c:v>41944</c:v>
                </c:pt>
                <c:pt idx="671">
                  <c:v>41974</c:v>
                </c:pt>
                <c:pt idx="672">
                  <c:v>42005</c:v>
                </c:pt>
                <c:pt idx="673">
                  <c:v>42036</c:v>
                </c:pt>
                <c:pt idx="674">
                  <c:v>42064</c:v>
                </c:pt>
                <c:pt idx="675">
                  <c:v>42095</c:v>
                </c:pt>
                <c:pt idx="676">
                  <c:v>42125</c:v>
                </c:pt>
                <c:pt idx="677">
                  <c:v>42156</c:v>
                </c:pt>
                <c:pt idx="678">
                  <c:v>42186</c:v>
                </c:pt>
                <c:pt idx="679">
                  <c:v>42217</c:v>
                </c:pt>
                <c:pt idx="680">
                  <c:v>42248</c:v>
                </c:pt>
                <c:pt idx="681">
                  <c:v>42278</c:v>
                </c:pt>
                <c:pt idx="682">
                  <c:v>42309</c:v>
                </c:pt>
                <c:pt idx="683">
                  <c:v>42339</c:v>
                </c:pt>
                <c:pt idx="684">
                  <c:v>42370</c:v>
                </c:pt>
                <c:pt idx="685">
                  <c:v>42401</c:v>
                </c:pt>
                <c:pt idx="686">
                  <c:v>42430</c:v>
                </c:pt>
                <c:pt idx="687">
                  <c:v>42461</c:v>
                </c:pt>
                <c:pt idx="688">
                  <c:v>42491</c:v>
                </c:pt>
                <c:pt idx="689">
                  <c:v>42522</c:v>
                </c:pt>
                <c:pt idx="690">
                  <c:v>42552</c:v>
                </c:pt>
                <c:pt idx="691">
                  <c:v>42583</c:v>
                </c:pt>
                <c:pt idx="692">
                  <c:v>42614</c:v>
                </c:pt>
                <c:pt idx="693">
                  <c:v>42644</c:v>
                </c:pt>
                <c:pt idx="694">
                  <c:v>42675</c:v>
                </c:pt>
                <c:pt idx="695">
                  <c:v>42705</c:v>
                </c:pt>
                <c:pt idx="696">
                  <c:v>42736</c:v>
                </c:pt>
                <c:pt idx="697">
                  <c:v>42767</c:v>
                </c:pt>
                <c:pt idx="698">
                  <c:v>42795</c:v>
                </c:pt>
                <c:pt idx="699">
                  <c:v>42826</c:v>
                </c:pt>
                <c:pt idx="700">
                  <c:v>42856</c:v>
                </c:pt>
                <c:pt idx="701">
                  <c:v>42887</c:v>
                </c:pt>
                <c:pt idx="702">
                  <c:v>42917</c:v>
                </c:pt>
                <c:pt idx="703">
                  <c:v>42948</c:v>
                </c:pt>
                <c:pt idx="704">
                  <c:v>42979</c:v>
                </c:pt>
                <c:pt idx="705">
                  <c:v>43009</c:v>
                </c:pt>
                <c:pt idx="706">
                  <c:v>43040</c:v>
                </c:pt>
                <c:pt idx="707">
                  <c:v>43070</c:v>
                </c:pt>
                <c:pt idx="708">
                  <c:v>43101</c:v>
                </c:pt>
                <c:pt idx="709">
                  <c:v>43132</c:v>
                </c:pt>
                <c:pt idx="710">
                  <c:v>43160</c:v>
                </c:pt>
                <c:pt idx="711">
                  <c:v>43191</c:v>
                </c:pt>
                <c:pt idx="712">
                  <c:v>43221</c:v>
                </c:pt>
                <c:pt idx="713">
                  <c:v>43252</c:v>
                </c:pt>
                <c:pt idx="714">
                  <c:v>43282</c:v>
                </c:pt>
                <c:pt idx="715">
                  <c:v>43313</c:v>
                </c:pt>
                <c:pt idx="716">
                  <c:v>43344</c:v>
                </c:pt>
                <c:pt idx="717">
                  <c:v>43374</c:v>
                </c:pt>
                <c:pt idx="718">
                  <c:v>43405</c:v>
                </c:pt>
                <c:pt idx="719">
                  <c:v>43435</c:v>
                </c:pt>
                <c:pt idx="720">
                  <c:v>43466</c:v>
                </c:pt>
                <c:pt idx="721">
                  <c:v>43497</c:v>
                </c:pt>
                <c:pt idx="722">
                  <c:v>43525</c:v>
                </c:pt>
                <c:pt idx="723">
                  <c:v>43556</c:v>
                </c:pt>
                <c:pt idx="724">
                  <c:v>43586</c:v>
                </c:pt>
                <c:pt idx="725">
                  <c:v>43617</c:v>
                </c:pt>
                <c:pt idx="726">
                  <c:v>43647</c:v>
                </c:pt>
                <c:pt idx="727">
                  <c:v>43678</c:v>
                </c:pt>
                <c:pt idx="728">
                  <c:v>43709</c:v>
                </c:pt>
                <c:pt idx="729">
                  <c:v>43739</c:v>
                </c:pt>
                <c:pt idx="730">
                  <c:v>43770</c:v>
                </c:pt>
                <c:pt idx="731">
                  <c:v>43800</c:v>
                </c:pt>
                <c:pt idx="732">
                  <c:v>43831</c:v>
                </c:pt>
                <c:pt idx="733">
                  <c:v>43862</c:v>
                </c:pt>
                <c:pt idx="734">
                  <c:v>43891</c:v>
                </c:pt>
                <c:pt idx="735">
                  <c:v>43922</c:v>
                </c:pt>
                <c:pt idx="736">
                  <c:v>43952</c:v>
                </c:pt>
                <c:pt idx="737">
                  <c:v>43983</c:v>
                </c:pt>
                <c:pt idx="738">
                  <c:v>44013</c:v>
                </c:pt>
                <c:pt idx="739">
                  <c:v>44044</c:v>
                </c:pt>
                <c:pt idx="740">
                  <c:v>44075</c:v>
                </c:pt>
                <c:pt idx="741">
                  <c:v>44105</c:v>
                </c:pt>
                <c:pt idx="742">
                  <c:v>44136</c:v>
                </c:pt>
                <c:pt idx="743">
                  <c:v>44166</c:v>
                </c:pt>
                <c:pt idx="744">
                  <c:v>44197</c:v>
                </c:pt>
                <c:pt idx="745">
                  <c:v>44228</c:v>
                </c:pt>
                <c:pt idx="746">
                  <c:v>44256</c:v>
                </c:pt>
                <c:pt idx="747">
                  <c:v>44287</c:v>
                </c:pt>
                <c:pt idx="748">
                  <c:v>44317</c:v>
                </c:pt>
                <c:pt idx="749">
                  <c:v>44348</c:v>
                </c:pt>
                <c:pt idx="750">
                  <c:v>44378</c:v>
                </c:pt>
                <c:pt idx="751">
                  <c:v>44409</c:v>
                </c:pt>
                <c:pt idx="752">
                  <c:v>44440</c:v>
                </c:pt>
                <c:pt idx="753">
                  <c:v>44470</c:v>
                </c:pt>
                <c:pt idx="754">
                  <c:v>44501</c:v>
                </c:pt>
                <c:pt idx="755">
                  <c:v>44531</c:v>
                </c:pt>
                <c:pt idx="756">
                  <c:v>44562</c:v>
                </c:pt>
                <c:pt idx="757">
                  <c:v>44593</c:v>
                </c:pt>
                <c:pt idx="758">
                  <c:v>44621</c:v>
                </c:pt>
                <c:pt idx="759">
                  <c:v>44652</c:v>
                </c:pt>
                <c:pt idx="760">
                  <c:v>44682</c:v>
                </c:pt>
                <c:pt idx="761">
                  <c:v>44713</c:v>
                </c:pt>
                <c:pt idx="762">
                  <c:v>44743</c:v>
                </c:pt>
                <c:pt idx="763">
                  <c:v>44774</c:v>
                </c:pt>
                <c:pt idx="764">
                  <c:v>44805</c:v>
                </c:pt>
                <c:pt idx="765">
                  <c:v>44835</c:v>
                </c:pt>
                <c:pt idx="766">
                  <c:v>44866</c:v>
                </c:pt>
                <c:pt idx="767">
                  <c:v>44896</c:v>
                </c:pt>
                <c:pt idx="768">
                  <c:v>44927</c:v>
                </c:pt>
                <c:pt idx="769">
                  <c:v>44958</c:v>
                </c:pt>
                <c:pt idx="770">
                  <c:v>44986</c:v>
                </c:pt>
                <c:pt idx="771">
                  <c:v>45017</c:v>
                </c:pt>
                <c:pt idx="772">
                  <c:v>45047</c:v>
                </c:pt>
                <c:pt idx="773">
                  <c:v>45078</c:v>
                </c:pt>
                <c:pt idx="774">
                  <c:v>45108</c:v>
                </c:pt>
                <c:pt idx="775">
                  <c:v>45139</c:v>
                </c:pt>
                <c:pt idx="776">
                  <c:v>45170</c:v>
                </c:pt>
                <c:pt idx="777">
                  <c:v>45200</c:v>
                </c:pt>
              </c:numCache>
            </c:numRef>
          </c:cat>
          <c:val>
            <c:numRef>
              <c:f>Sheet1!$B$3:$B$780</c:f>
              <c:numCache>
                <c:formatCode>"$"#,##0.00</c:formatCode>
                <c:ptCount val="778"/>
                <c:pt idx="0">
                  <c:v>0.28660000000000002</c:v>
                </c:pt>
                <c:pt idx="1">
                  <c:v>0.28770000000000001</c:v>
                </c:pt>
                <c:pt idx="2">
                  <c:v>0.28920000000000001</c:v>
                </c:pt>
                <c:pt idx="3">
                  <c:v>0.29010000000000002</c:v>
                </c:pt>
                <c:pt idx="4">
                  <c:v>0.29220000000000002</c:v>
                </c:pt>
                <c:pt idx="5">
                  <c:v>0.29410000000000003</c:v>
                </c:pt>
                <c:pt idx="6">
                  <c:v>0.29519999999999996</c:v>
                </c:pt>
                <c:pt idx="7">
                  <c:v>0.2964</c:v>
                </c:pt>
                <c:pt idx="8">
                  <c:v>0.29669999999999996</c:v>
                </c:pt>
                <c:pt idx="9">
                  <c:v>0.29649999999999999</c:v>
                </c:pt>
                <c:pt idx="10">
                  <c:v>0.29710000000000003</c:v>
                </c:pt>
                <c:pt idx="11">
                  <c:v>0.29780000000000001</c:v>
                </c:pt>
                <c:pt idx="12">
                  <c:v>0.29819999999999997</c:v>
                </c:pt>
                <c:pt idx="13">
                  <c:v>0.2984</c:v>
                </c:pt>
                <c:pt idx="14">
                  <c:v>0.29930000000000001</c:v>
                </c:pt>
                <c:pt idx="15">
                  <c:v>0.30010000000000003</c:v>
                </c:pt>
                <c:pt idx="16">
                  <c:v>0.3009</c:v>
                </c:pt>
                <c:pt idx="17">
                  <c:v>0.30230000000000001</c:v>
                </c:pt>
                <c:pt idx="18">
                  <c:v>0.30410000000000004</c:v>
                </c:pt>
                <c:pt idx="19">
                  <c:v>0.30689999999999995</c:v>
                </c:pt>
                <c:pt idx="20">
                  <c:v>0.30839999999999995</c:v>
                </c:pt>
                <c:pt idx="21">
                  <c:v>0.3095</c:v>
                </c:pt>
                <c:pt idx="22">
                  <c:v>0.31089999999999995</c:v>
                </c:pt>
                <c:pt idx="23">
                  <c:v>0.31239999999999996</c:v>
                </c:pt>
                <c:pt idx="24">
                  <c:v>0.31410000000000005</c:v>
                </c:pt>
                <c:pt idx="25">
                  <c:v>0.3165</c:v>
                </c:pt>
                <c:pt idx="26">
                  <c:v>0.31830000000000003</c:v>
                </c:pt>
                <c:pt idx="27">
                  <c:v>0.31989999999999996</c:v>
                </c:pt>
                <c:pt idx="28">
                  <c:v>0.32219999999999999</c:v>
                </c:pt>
                <c:pt idx="29">
                  <c:v>0.32430000000000003</c:v>
                </c:pt>
                <c:pt idx="30">
                  <c:v>0.3256</c:v>
                </c:pt>
                <c:pt idx="31">
                  <c:v>0.3276</c:v>
                </c:pt>
                <c:pt idx="32">
                  <c:v>0.32950000000000002</c:v>
                </c:pt>
                <c:pt idx="33">
                  <c:v>0.33110000000000001</c:v>
                </c:pt>
                <c:pt idx="34">
                  <c:v>0.33339999999999997</c:v>
                </c:pt>
                <c:pt idx="35">
                  <c:v>0.33550000000000002</c:v>
                </c:pt>
                <c:pt idx="36">
                  <c:v>0.33750000000000002</c:v>
                </c:pt>
                <c:pt idx="37">
                  <c:v>0.34010000000000001</c:v>
                </c:pt>
                <c:pt idx="38">
                  <c:v>0.34310000000000002</c:v>
                </c:pt>
                <c:pt idx="39">
                  <c:v>0.34549999999999997</c:v>
                </c:pt>
                <c:pt idx="40">
                  <c:v>0.34749999999999998</c:v>
                </c:pt>
                <c:pt idx="41">
                  <c:v>0.3493</c:v>
                </c:pt>
                <c:pt idx="42">
                  <c:v>0.3508</c:v>
                </c:pt>
                <c:pt idx="43">
                  <c:v>0.3528</c:v>
                </c:pt>
                <c:pt idx="44">
                  <c:v>0.35489999999999999</c:v>
                </c:pt>
                <c:pt idx="45">
                  <c:v>0.35719999999999996</c:v>
                </c:pt>
                <c:pt idx="46">
                  <c:v>0.35980000000000001</c:v>
                </c:pt>
                <c:pt idx="47">
                  <c:v>0.36269999999999997</c:v>
                </c:pt>
                <c:pt idx="48">
                  <c:v>0.36519999999999997</c:v>
                </c:pt>
                <c:pt idx="49">
                  <c:v>0.3679</c:v>
                </c:pt>
                <c:pt idx="50">
                  <c:v>0.37069999999999997</c:v>
                </c:pt>
                <c:pt idx="51">
                  <c:v>0.37330000000000002</c:v>
                </c:pt>
                <c:pt idx="52">
                  <c:v>0.37610000000000005</c:v>
                </c:pt>
                <c:pt idx="53">
                  <c:v>0.37839999999999996</c:v>
                </c:pt>
                <c:pt idx="54">
                  <c:v>0.38110000000000005</c:v>
                </c:pt>
                <c:pt idx="55">
                  <c:v>0.3836</c:v>
                </c:pt>
                <c:pt idx="56">
                  <c:v>0.38600000000000001</c:v>
                </c:pt>
                <c:pt idx="57">
                  <c:v>0.38830000000000003</c:v>
                </c:pt>
                <c:pt idx="58">
                  <c:v>0.39150000000000001</c:v>
                </c:pt>
                <c:pt idx="59">
                  <c:v>0.39319999999999999</c:v>
                </c:pt>
                <c:pt idx="60">
                  <c:v>0.3952</c:v>
                </c:pt>
                <c:pt idx="61">
                  <c:v>0.39760000000000001</c:v>
                </c:pt>
                <c:pt idx="62">
                  <c:v>0.39979999999999999</c:v>
                </c:pt>
                <c:pt idx="63">
                  <c:v>0.4017</c:v>
                </c:pt>
                <c:pt idx="64">
                  <c:v>0.4042</c:v>
                </c:pt>
                <c:pt idx="65">
                  <c:v>0.40710000000000002</c:v>
                </c:pt>
                <c:pt idx="66">
                  <c:v>0.41010000000000002</c:v>
                </c:pt>
                <c:pt idx="67">
                  <c:v>0.41339999999999999</c:v>
                </c:pt>
                <c:pt idx="68">
                  <c:v>0.41689999999999999</c:v>
                </c:pt>
                <c:pt idx="69">
                  <c:v>0.41910000000000003</c:v>
                </c:pt>
                <c:pt idx="70">
                  <c:v>0.42199999999999999</c:v>
                </c:pt>
                <c:pt idx="71">
                  <c:v>0.42469999999999997</c:v>
                </c:pt>
                <c:pt idx="72">
                  <c:v>0.42749999999999999</c:v>
                </c:pt>
                <c:pt idx="73">
                  <c:v>0.4304</c:v>
                </c:pt>
                <c:pt idx="74">
                  <c:v>0.43319999999999997</c:v>
                </c:pt>
                <c:pt idx="75">
                  <c:v>0.43539999999999995</c:v>
                </c:pt>
                <c:pt idx="76">
                  <c:v>0.43710000000000004</c:v>
                </c:pt>
                <c:pt idx="77">
                  <c:v>0.44010000000000005</c:v>
                </c:pt>
                <c:pt idx="78">
                  <c:v>0.44289999999999996</c:v>
                </c:pt>
                <c:pt idx="79">
                  <c:v>0.44580000000000003</c:v>
                </c:pt>
                <c:pt idx="80">
                  <c:v>0.44950000000000001</c:v>
                </c:pt>
                <c:pt idx="81">
                  <c:v>0.4526</c:v>
                </c:pt>
                <c:pt idx="82">
                  <c:v>0.45569999999999999</c:v>
                </c:pt>
                <c:pt idx="83">
                  <c:v>0.4592</c:v>
                </c:pt>
                <c:pt idx="84">
                  <c:v>0.46200000000000002</c:v>
                </c:pt>
                <c:pt idx="85">
                  <c:v>0.46460000000000001</c:v>
                </c:pt>
                <c:pt idx="86">
                  <c:v>0.4672</c:v>
                </c:pt>
                <c:pt idx="87">
                  <c:v>0.46929999999999999</c:v>
                </c:pt>
                <c:pt idx="88">
                  <c:v>0.47010000000000002</c:v>
                </c:pt>
                <c:pt idx="89">
                  <c:v>0.47120000000000001</c:v>
                </c:pt>
                <c:pt idx="90">
                  <c:v>0.47089999999999999</c:v>
                </c:pt>
                <c:pt idx="91">
                  <c:v>0.47260000000000002</c:v>
                </c:pt>
                <c:pt idx="92">
                  <c:v>0.47539999999999999</c:v>
                </c:pt>
                <c:pt idx="93">
                  <c:v>0.47570000000000001</c:v>
                </c:pt>
                <c:pt idx="94">
                  <c:v>0.4773</c:v>
                </c:pt>
                <c:pt idx="95">
                  <c:v>0.48020000000000002</c:v>
                </c:pt>
                <c:pt idx="96">
                  <c:v>0.48160000000000003</c:v>
                </c:pt>
                <c:pt idx="97">
                  <c:v>0.48510000000000003</c:v>
                </c:pt>
                <c:pt idx="98">
                  <c:v>0.48969999999999997</c:v>
                </c:pt>
                <c:pt idx="99">
                  <c:v>0.49210000000000004</c:v>
                </c:pt>
                <c:pt idx="100">
                  <c:v>0.49719999999999998</c:v>
                </c:pt>
                <c:pt idx="101">
                  <c:v>0.502</c:v>
                </c:pt>
                <c:pt idx="102">
                  <c:v>0.50629999999999997</c:v>
                </c:pt>
                <c:pt idx="103">
                  <c:v>0.51080000000000003</c:v>
                </c:pt>
                <c:pt idx="104">
                  <c:v>0.51470000000000005</c:v>
                </c:pt>
                <c:pt idx="105">
                  <c:v>0.51819999999999999</c:v>
                </c:pt>
                <c:pt idx="106">
                  <c:v>0.5212</c:v>
                </c:pt>
                <c:pt idx="107">
                  <c:v>0.52479999999999993</c:v>
                </c:pt>
                <c:pt idx="108">
                  <c:v>0.52739999999999998</c:v>
                </c:pt>
                <c:pt idx="109">
                  <c:v>0.53039999999999998</c:v>
                </c:pt>
                <c:pt idx="110">
                  <c:v>0.53320000000000001</c:v>
                </c:pt>
                <c:pt idx="111">
                  <c:v>0.53570000000000007</c:v>
                </c:pt>
                <c:pt idx="112">
                  <c:v>0.53889999999999993</c:v>
                </c:pt>
                <c:pt idx="113">
                  <c:v>0.54259999999999997</c:v>
                </c:pt>
                <c:pt idx="114">
                  <c:v>0.54559999999999997</c:v>
                </c:pt>
                <c:pt idx="115">
                  <c:v>0.5494</c:v>
                </c:pt>
                <c:pt idx="116">
                  <c:v>0.55359999999999998</c:v>
                </c:pt>
                <c:pt idx="117">
                  <c:v>0.55759999999999998</c:v>
                </c:pt>
                <c:pt idx="118">
                  <c:v>0.56240000000000001</c:v>
                </c:pt>
                <c:pt idx="119">
                  <c:v>0.56679999999999997</c:v>
                </c:pt>
                <c:pt idx="120">
                  <c:v>0.56929999999999992</c:v>
                </c:pt>
                <c:pt idx="121">
                  <c:v>0.57189999999999996</c:v>
                </c:pt>
                <c:pt idx="122">
                  <c:v>0.57440000000000002</c:v>
                </c:pt>
                <c:pt idx="123">
                  <c:v>0.5757000000000001</c:v>
                </c:pt>
                <c:pt idx="124">
                  <c:v>0.57650000000000001</c:v>
                </c:pt>
                <c:pt idx="125">
                  <c:v>0.57850000000000001</c:v>
                </c:pt>
                <c:pt idx="126">
                  <c:v>0.57950000000000002</c:v>
                </c:pt>
                <c:pt idx="127">
                  <c:v>0.58010000000000006</c:v>
                </c:pt>
                <c:pt idx="128">
                  <c:v>0.58210000000000006</c:v>
                </c:pt>
                <c:pt idx="129">
                  <c:v>0.58340000000000003</c:v>
                </c:pt>
                <c:pt idx="130">
                  <c:v>0.58540000000000003</c:v>
                </c:pt>
                <c:pt idx="131">
                  <c:v>0.58789999999999998</c:v>
                </c:pt>
                <c:pt idx="132">
                  <c:v>0.58960000000000001</c:v>
                </c:pt>
                <c:pt idx="133">
                  <c:v>0.58629999999999993</c:v>
                </c:pt>
                <c:pt idx="134">
                  <c:v>0.58729999999999993</c:v>
                </c:pt>
                <c:pt idx="135">
                  <c:v>0.58839999999999992</c:v>
                </c:pt>
                <c:pt idx="136">
                  <c:v>0.59150000000000003</c:v>
                </c:pt>
                <c:pt idx="137">
                  <c:v>0.59520000000000006</c:v>
                </c:pt>
                <c:pt idx="138">
                  <c:v>0.59910000000000008</c:v>
                </c:pt>
                <c:pt idx="139">
                  <c:v>0.60489999999999999</c:v>
                </c:pt>
                <c:pt idx="140">
                  <c:v>0.61120000000000008</c:v>
                </c:pt>
                <c:pt idx="141">
                  <c:v>0.61639999999999995</c:v>
                </c:pt>
                <c:pt idx="142">
                  <c:v>0.62109999999999999</c:v>
                </c:pt>
                <c:pt idx="143">
                  <c:v>0.62649999999999995</c:v>
                </c:pt>
                <c:pt idx="144">
                  <c:v>0.63290000000000002</c:v>
                </c:pt>
                <c:pt idx="145">
                  <c:v>0.64100000000000001</c:v>
                </c:pt>
                <c:pt idx="146">
                  <c:v>0.64989999999999992</c:v>
                </c:pt>
                <c:pt idx="147">
                  <c:v>0.65839999999999999</c:v>
                </c:pt>
                <c:pt idx="148">
                  <c:v>0.66670000000000007</c:v>
                </c:pt>
                <c:pt idx="149">
                  <c:v>0.67300000000000004</c:v>
                </c:pt>
                <c:pt idx="150">
                  <c:v>0.67959999999999998</c:v>
                </c:pt>
                <c:pt idx="151">
                  <c:v>0.6855</c:v>
                </c:pt>
                <c:pt idx="152">
                  <c:v>0.6925</c:v>
                </c:pt>
                <c:pt idx="153">
                  <c:v>0.69840000000000002</c:v>
                </c:pt>
                <c:pt idx="154">
                  <c:v>0.7046</c:v>
                </c:pt>
                <c:pt idx="155">
                  <c:v>0.71029999999999993</c:v>
                </c:pt>
                <c:pt idx="156">
                  <c:v>0.7177</c:v>
                </c:pt>
                <c:pt idx="157">
                  <c:v>0.72570000000000001</c:v>
                </c:pt>
                <c:pt idx="158">
                  <c:v>0.73350000000000004</c:v>
                </c:pt>
                <c:pt idx="159">
                  <c:v>0.73839999999999995</c:v>
                </c:pt>
                <c:pt idx="160">
                  <c:v>0.74329999999999996</c:v>
                </c:pt>
                <c:pt idx="161">
                  <c:v>0.74970000000000003</c:v>
                </c:pt>
                <c:pt idx="162">
                  <c:v>0.75949999999999995</c:v>
                </c:pt>
                <c:pt idx="163">
                  <c:v>0.76870000000000005</c:v>
                </c:pt>
                <c:pt idx="164">
                  <c:v>0.77829999999999999</c:v>
                </c:pt>
                <c:pt idx="165">
                  <c:v>0.78689999999999993</c:v>
                </c:pt>
                <c:pt idx="166">
                  <c:v>0.79389999999999994</c:v>
                </c:pt>
                <c:pt idx="167">
                  <c:v>0.8022999999999999</c:v>
                </c:pt>
                <c:pt idx="168">
                  <c:v>0.81029999999999991</c:v>
                </c:pt>
                <c:pt idx="169">
                  <c:v>0.81410000000000005</c:v>
                </c:pt>
                <c:pt idx="170">
                  <c:v>0.81529999999999991</c:v>
                </c:pt>
                <c:pt idx="171">
                  <c:v>0.8197000000000001</c:v>
                </c:pt>
                <c:pt idx="172">
                  <c:v>0.82679999999999998</c:v>
                </c:pt>
                <c:pt idx="173">
                  <c:v>0.83329999999999993</c:v>
                </c:pt>
                <c:pt idx="174">
                  <c:v>0.83650000000000002</c:v>
                </c:pt>
                <c:pt idx="175">
                  <c:v>0.83879999999999999</c:v>
                </c:pt>
                <c:pt idx="176">
                  <c:v>0.83929999999999993</c:v>
                </c:pt>
                <c:pt idx="177">
                  <c:v>0.84260000000000002</c:v>
                </c:pt>
                <c:pt idx="178">
                  <c:v>0.84889999999999999</c:v>
                </c:pt>
                <c:pt idx="179">
                  <c:v>0.85550000000000004</c:v>
                </c:pt>
                <c:pt idx="180">
                  <c:v>0.85970000000000002</c:v>
                </c:pt>
                <c:pt idx="181">
                  <c:v>0.86420000000000008</c:v>
                </c:pt>
                <c:pt idx="182">
                  <c:v>0.87009999999999998</c:v>
                </c:pt>
                <c:pt idx="183">
                  <c:v>0.87290000000000001</c:v>
                </c:pt>
                <c:pt idx="184">
                  <c:v>0.87460000000000004</c:v>
                </c:pt>
                <c:pt idx="185">
                  <c:v>0.87779999999999991</c:v>
                </c:pt>
                <c:pt idx="186">
                  <c:v>0.88139999999999996</c:v>
                </c:pt>
                <c:pt idx="187">
                  <c:v>0.8841</c:v>
                </c:pt>
                <c:pt idx="188">
                  <c:v>0.88790000000000002</c:v>
                </c:pt>
                <c:pt idx="189">
                  <c:v>0.89329999999999998</c:v>
                </c:pt>
                <c:pt idx="190">
                  <c:v>0.89860000000000007</c:v>
                </c:pt>
                <c:pt idx="191">
                  <c:v>0.90210000000000001</c:v>
                </c:pt>
                <c:pt idx="192">
                  <c:v>0.90629999999999999</c:v>
                </c:pt>
                <c:pt idx="193">
                  <c:v>0.91410000000000002</c:v>
                </c:pt>
                <c:pt idx="194">
                  <c:v>0.92500000000000004</c:v>
                </c:pt>
                <c:pt idx="195">
                  <c:v>0.93510000000000004</c:v>
                </c:pt>
                <c:pt idx="196">
                  <c:v>0.94789999999999996</c:v>
                </c:pt>
                <c:pt idx="197">
                  <c:v>0.96299999999999997</c:v>
                </c:pt>
                <c:pt idx="198">
                  <c:v>0.97510000000000008</c:v>
                </c:pt>
                <c:pt idx="199">
                  <c:v>0.98309999999999997</c:v>
                </c:pt>
                <c:pt idx="200">
                  <c:v>0.99150000000000005</c:v>
                </c:pt>
                <c:pt idx="201">
                  <c:v>0.99779999999999991</c:v>
                </c:pt>
                <c:pt idx="202">
                  <c:v>1.0068999999999999</c:v>
                </c:pt>
                <c:pt idx="203">
                  <c:v>1.0162</c:v>
                </c:pt>
                <c:pt idx="204">
                  <c:v>1.0266</c:v>
                </c:pt>
                <c:pt idx="205">
                  <c:v>1.0403</c:v>
                </c:pt>
                <c:pt idx="206">
                  <c:v>1.05</c:v>
                </c:pt>
                <c:pt idx="207">
                  <c:v>1.0608</c:v>
                </c:pt>
                <c:pt idx="208">
                  <c:v>1.0720999999999998</c:v>
                </c:pt>
                <c:pt idx="209">
                  <c:v>1.0775999999999999</c:v>
                </c:pt>
                <c:pt idx="210">
                  <c:v>1.0863</c:v>
                </c:pt>
                <c:pt idx="211">
                  <c:v>1.0987</c:v>
                </c:pt>
                <c:pt idx="212">
                  <c:v>1.1108</c:v>
                </c:pt>
                <c:pt idx="213">
                  <c:v>1.125</c:v>
                </c:pt>
                <c:pt idx="214">
                  <c:v>1.1382000000000001</c:v>
                </c:pt>
                <c:pt idx="215">
                  <c:v>1.1519999999999999</c:v>
                </c:pt>
                <c:pt idx="216">
                  <c:v>1.1652</c:v>
                </c:pt>
                <c:pt idx="217">
                  <c:v>1.1776</c:v>
                </c:pt>
                <c:pt idx="218">
                  <c:v>1.1884999999999999</c:v>
                </c:pt>
                <c:pt idx="219">
                  <c:v>1.1996</c:v>
                </c:pt>
                <c:pt idx="220">
                  <c:v>1.2090000000000001</c:v>
                </c:pt>
                <c:pt idx="221">
                  <c:v>1.2178</c:v>
                </c:pt>
                <c:pt idx="222">
                  <c:v>1.2267000000000001</c:v>
                </c:pt>
                <c:pt idx="223">
                  <c:v>1.2370000000000001</c:v>
                </c:pt>
                <c:pt idx="224">
                  <c:v>1.2462</c:v>
                </c:pt>
                <c:pt idx="225">
                  <c:v>1.254</c:v>
                </c:pt>
                <c:pt idx="226">
                  <c:v>1.2624000000000002</c:v>
                </c:pt>
                <c:pt idx="227">
                  <c:v>1.2703</c:v>
                </c:pt>
                <c:pt idx="228">
                  <c:v>1.2797000000000001</c:v>
                </c:pt>
                <c:pt idx="229">
                  <c:v>1.2855000000000001</c:v>
                </c:pt>
                <c:pt idx="230">
                  <c:v>1.2922</c:v>
                </c:pt>
                <c:pt idx="231">
                  <c:v>1.3004</c:v>
                </c:pt>
                <c:pt idx="232">
                  <c:v>1.3105</c:v>
                </c:pt>
                <c:pt idx="233">
                  <c:v>1.3185</c:v>
                </c:pt>
                <c:pt idx="234">
                  <c:v>1.3240999999999998</c:v>
                </c:pt>
                <c:pt idx="235">
                  <c:v>1.3334999999999999</c:v>
                </c:pt>
                <c:pt idx="236">
                  <c:v>1.345</c:v>
                </c:pt>
                <c:pt idx="237">
                  <c:v>1.3523000000000001</c:v>
                </c:pt>
                <c:pt idx="238">
                  <c:v>1.3591</c:v>
                </c:pt>
                <c:pt idx="239">
                  <c:v>1.3660000000000001</c:v>
                </c:pt>
                <c:pt idx="240">
                  <c:v>1.3715999999999999</c:v>
                </c:pt>
                <c:pt idx="241">
                  <c:v>1.3777999999999999</c:v>
                </c:pt>
                <c:pt idx="242">
                  <c:v>1.3877999999999999</c:v>
                </c:pt>
                <c:pt idx="243">
                  <c:v>1.4020999999999999</c:v>
                </c:pt>
                <c:pt idx="244">
                  <c:v>1.4102000000000001</c:v>
                </c:pt>
                <c:pt idx="245">
                  <c:v>1.423</c:v>
                </c:pt>
                <c:pt idx="246">
                  <c:v>1.4347999999999999</c:v>
                </c:pt>
                <c:pt idx="247">
                  <c:v>1.4465999999999999</c:v>
                </c:pt>
                <c:pt idx="248">
                  <c:v>1.4540999999999999</c:v>
                </c:pt>
                <c:pt idx="249">
                  <c:v>1.4604000000000001</c:v>
                </c:pt>
                <c:pt idx="250">
                  <c:v>1.4659</c:v>
                </c:pt>
                <c:pt idx="251">
                  <c:v>1.4737</c:v>
                </c:pt>
                <c:pt idx="252">
                  <c:v>1.4827000000000001</c:v>
                </c:pt>
                <c:pt idx="253">
                  <c:v>1.4945999999999999</c:v>
                </c:pt>
                <c:pt idx="254">
                  <c:v>1.4998</c:v>
                </c:pt>
                <c:pt idx="255">
                  <c:v>1.5022</c:v>
                </c:pt>
                <c:pt idx="256">
                  <c:v>1.5123</c:v>
                </c:pt>
                <c:pt idx="257">
                  <c:v>1.5292000000000001</c:v>
                </c:pt>
                <c:pt idx="258">
                  <c:v>1.5455000000000001</c:v>
                </c:pt>
                <c:pt idx="259">
                  <c:v>1.5615000000000001</c:v>
                </c:pt>
                <c:pt idx="260">
                  <c:v>1.5740000000000001</c:v>
                </c:pt>
                <c:pt idx="261">
                  <c:v>1.5848</c:v>
                </c:pt>
                <c:pt idx="262">
                  <c:v>1.5957999999999999</c:v>
                </c:pt>
                <c:pt idx="263">
                  <c:v>1.5997999999999999</c:v>
                </c:pt>
                <c:pt idx="264">
                  <c:v>1.6069</c:v>
                </c:pt>
                <c:pt idx="265">
                  <c:v>1.6187</c:v>
                </c:pt>
                <c:pt idx="266">
                  <c:v>1.6365999999999998</c:v>
                </c:pt>
                <c:pt idx="267">
                  <c:v>1.6592</c:v>
                </c:pt>
                <c:pt idx="268">
                  <c:v>1.6642000000000001</c:v>
                </c:pt>
                <c:pt idx="269">
                  <c:v>1.6702999999999999</c:v>
                </c:pt>
                <c:pt idx="270">
                  <c:v>1.6819000000000002</c:v>
                </c:pt>
                <c:pt idx="271">
                  <c:v>1.6942999999999999</c:v>
                </c:pt>
                <c:pt idx="272">
                  <c:v>1.706</c:v>
                </c:pt>
                <c:pt idx="273">
                  <c:v>1.7218</c:v>
                </c:pt>
                <c:pt idx="274">
                  <c:v>1.7361</c:v>
                </c:pt>
                <c:pt idx="275">
                  <c:v>1.7555000000000001</c:v>
                </c:pt>
                <c:pt idx="276">
                  <c:v>1.7704000000000002</c:v>
                </c:pt>
                <c:pt idx="277">
                  <c:v>1.7745</c:v>
                </c:pt>
                <c:pt idx="278">
                  <c:v>1.7865</c:v>
                </c:pt>
                <c:pt idx="279">
                  <c:v>1.8039000000000001</c:v>
                </c:pt>
                <c:pt idx="280">
                  <c:v>1.8154000000000001</c:v>
                </c:pt>
                <c:pt idx="281">
                  <c:v>1.8260000000000001</c:v>
                </c:pt>
                <c:pt idx="282">
                  <c:v>1.8314999999999999</c:v>
                </c:pt>
                <c:pt idx="283">
                  <c:v>1.8452</c:v>
                </c:pt>
                <c:pt idx="284">
                  <c:v>1.8584000000000001</c:v>
                </c:pt>
                <c:pt idx="285">
                  <c:v>1.8697000000000001</c:v>
                </c:pt>
                <c:pt idx="286">
                  <c:v>1.8837000000000002</c:v>
                </c:pt>
                <c:pt idx="287">
                  <c:v>1.9059000000000001</c:v>
                </c:pt>
                <c:pt idx="288">
                  <c:v>1.9594</c:v>
                </c:pt>
                <c:pt idx="289">
                  <c:v>1.9967999999999999</c:v>
                </c:pt>
                <c:pt idx="290">
                  <c:v>2.0152000000000001</c:v>
                </c:pt>
                <c:pt idx="291">
                  <c:v>2.0286</c:v>
                </c:pt>
                <c:pt idx="292">
                  <c:v>2.0430999999999999</c:v>
                </c:pt>
                <c:pt idx="293">
                  <c:v>2.0535000000000001</c:v>
                </c:pt>
                <c:pt idx="294">
                  <c:v>2.0648</c:v>
                </c:pt>
                <c:pt idx="295">
                  <c:v>2.0739999999999998</c:v>
                </c:pt>
                <c:pt idx="296">
                  <c:v>2.0831999999999997</c:v>
                </c:pt>
                <c:pt idx="297">
                  <c:v>2.0991999999999997</c:v>
                </c:pt>
                <c:pt idx="298">
                  <c:v>2.1123000000000003</c:v>
                </c:pt>
                <c:pt idx="299">
                  <c:v>2.1234999999999999</c:v>
                </c:pt>
                <c:pt idx="300">
                  <c:v>2.1381999999999999</c:v>
                </c:pt>
                <c:pt idx="301">
                  <c:v>2.1581999999999999</c:v>
                </c:pt>
                <c:pt idx="302">
                  <c:v>2.1751999999999998</c:v>
                </c:pt>
                <c:pt idx="303">
                  <c:v>2.1917</c:v>
                </c:pt>
                <c:pt idx="304">
                  <c:v>2.2040999999999999</c:v>
                </c:pt>
                <c:pt idx="305">
                  <c:v>2.2151000000000001</c:v>
                </c:pt>
                <c:pt idx="306">
                  <c:v>2.2235</c:v>
                </c:pt>
                <c:pt idx="307">
                  <c:v>2.2303999999999999</c:v>
                </c:pt>
                <c:pt idx="308">
                  <c:v>2.2444000000000002</c:v>
                </c:pt>
                <c:pt idx="309">
                  <c:v>2.2589000000000001</c:v>
                </c:pt>
                <c:pt idx="310">
                  <c:v>2.2814000000000001</c:v>
                </c:pt>
                <c:pt idx="311">
                  <c:v>2.3064</c:v>
                </c:pt>
                <c:pt idx="312">
                  <c:v>2.3324000000000003</c:v>
                </c:pt>
                <c:pt idx="313">
                  <c:v>2.3540999999999999</c:v>
                </c:pt>
                <c:pt idx="314">
                  <c:v>2.3661999999999996</c:v>
                </c:pt>
                <c:pt idx="315">
                  <c:v>2.3754</c:v>
                </c:pt>
                <c:pt idx="316">
                  <c:v>2.3895</c:v>
                </c:pt>
                <c:pt idx="317">
                  <c:v>2.4125999999999999</c:v>
                </c:pt>
                <c:pt idx="318">
                  <c:v>2.4295</c:v>
                </c:pt>
                <c:pt idx="319">
                  <c:v>2.444</c:v>
                </c:pt>
                <c:pt idx="320">
                  <c:v>2.4563999999999999</c:v>
                </c:pt>
                <c:pt idx="321">
                  <c:v>2.468</c:v>
                </c:pt>
                <c:pt idx="322">
                  <c:v>2.4778000000000002</c:v>
                </c:pt>
                <c:pt idx="323">
                  <c:v>2.4920999999999998</c:v>
                </c:pt>
                <c:pt idx="324">
                  <c:v>2.5021</c:v>
                </c:pt>
                <c:pt idx="325">
                  <c:v>2.5129000000000001</c:v>
                </c:pt>
                <c:pt idx="326">
                  <c:v>2.5331000000000001</c:v>
                </c:pt>
                <c:pt idx="327">
                  <c:v>2.5578000000000003</c:v>
                </c:pt>
                <c:pt idx="328">
                  <c:v>2.5848</c:v>
                </c:pt>
                <c:pt idx="329">
                  <c:v>2.605</c:v>
                </c:pt>
                <c:pt idx="330">
                  <c:v>2.6265999999999998</c:v>
                </c:pt>
                <c:pt idx="331">
                  <c:v>2.6465000000000001</c:v>
                </c:pt>
                <c:pt idx="332">
                  <c:v>2.6678000000000002</c:v>
                </c:pt>
                <c:pt idx="333">
                  <c:v>2.6874000000000002</c:v>
                </c:pt>
                <c:pt idx="334">
                  <c:v>2.7013000000000003</c:v>
                </c:pt>
                <c:pt idx="335">
                  <c:v>2.7280000000000002</c:v>
                </c:pt>
                <c:pt idx="336">
                  <c:v>2.7439</c:v>
                </c:pt>
                <c:pt idx="337">
                  <c:v>2.7475000000000001</c:v>
                </c:pt>
                <c:pt idx="338">
                  <c:v>2.7536999999999998</c:v>
                </c:pt>
                <c:pt idx="339">
                  <c:v>2.7676999999999996</c:v>
                </c:pt>
                <c:pt idx="340">
                  <c:v>2.7728999999999999</c:v>
                </c:pt>
                <c:pt idx="341">
                  <c:v>2.7746</c:v>
                </c:pt>
                <c:pt idx="342">
                  <c:v>2.7789999999999999</c:v>
                </c:pt>
                <c:pt idx="343">
                  <c:v>2.7881999999999998</c:v>
                </c:pt>
                <c:pt idx="344">
                  <c:v>2.7995000000000001</c:v>
                </c:pt>
                <c:pt idx="345">
                  <c:v>2.8148</c:v>
                </c:pt>
                <c:pt idx="346">
                  <c:v>2.8189000000000002</c:v>
                </c:pt>
                <c:pt idx="347">
                  <c:v>2.8264</c:v>
                </c:pt>
                <c:pt idx="348">
                  <c:v>2.8473999999999999</c:v>
                </c:pt>
                <c:pt idx="349">
                  <c:v>2.8704000000000001</c:v>
                </c:pt>
                <c:pt idx="350">
                  <c:v>2.8906999999999998</c:v>
                </c:pt>
                <c:pt idx="351">
                  <c:v>2.9106999999999998</c:v>
                </c:pt>
                <c:pt idx="352">
                  <c:v>2.9260000000000002</c:v>
                </c:pt>
                <c:pt idx="353">
                  <c:v>2.9384000000000001</c:v>
                </c:pt>
                <c:pt idx="354">
                  <c:v>2.9471999999999996</c:v>
                </c:pt>
                <c:pt idx="355">
                  <c:v>2.952</c:v>
                </c:pt>
                <c:pt idx="356">
                  <c:v>2.9569000000000001</c:v>
                </c:pt>
                <c:pt idx="357">
                  <c:v>2.9653</c:v>
                </c:pt>
                <c:pt idx="358">
                  <c:v>2.9802</c:v>
                </c:pt>
                <c:pt idx="359">
                  <c:v>2.9882</c:v>
                </c:pt>
                <c:pt idx="360">
                  <c:v>2.9916999999999998</c:v>
                </c:pt>
                <c:pt idx="361">
                  <c:v>2.9922</c:v>
                </c:pt>
                <c:pt idx="362">
                  <c:v>2.9996999999999998</c:v>
                </c:pt>
                <c:pt idx="363">
                  <c:v>3.0059999999999998</c:v>
                </c:pt>
                <c:pt idx="364">
                  <c:v>3.0116000000000001</c:v>
                </c:pt>
                <c:pt idx="365">
                  <c:v>3.0279000000000003</c:v>
                </c:pt>
                <c:pt idx="366">
                  <c:v>3.0524</c:v>
                </c:pt>
                <c:pt idx="367">
                  <c:v>3.0744000000000002</c:v>
                </c:pt>
                <c:pt idx="368">
                  <c:v>3.0924999999999998</c:v>
                </c:pt>
                <c:pt idx="369">
                  <c:v>3.1141000000000001</c:v>
                </c:pt>
                <c:pt idx="370">
                  <c:v>3.1333000000000002</c:v>
                </c:pt>
                <c:pt idx="371">
                  <c:v>3.1524999999999999</c:v>
                </c:pt>
                <c:pt idx="372">
                  <c:v>3.1668000000000003</c:v>
                </c:pt>
                <c:pt idx="373">
                  <c:v>3.1791999999999998</c:v>
                </c:pt>
                <c:pt idx="374">
                  <c:v>3.1900999999999997</c:v>
                </c:pt>
                <c:pt idx="375">
                  <c:v>3.2016</c:v>
                </c:pt>
                <c:pt idx="376">
                  <c:v>3.2006000000000001</c:v>
                </c:pt>
                <c:pt idx="377">
                  <c:v>3.2136999999999998</c:v>
                </c:pt>
                <c:pt idx="378">
                  <c:v>3.2244999999999999</c:v>
                </c:pt>
                <c:pt idx="379">
                  <c:v>3.242</c:v>
                </c:pt>
                <c:pt idx="380">
                  <c:v>3.2545999999999999</c:v>
                </c:pt>
                <c:pt idx="381">
                  <c:v>3.2593000000000001</c:v>
                </c:pt>
                <c:pt idx="382">
                  <c:v>3.2625999999999999</c:v>
                </c:pt>
                <c:pt idx="383">
                  <c:v>3.2718000000000003</c:v>
                </c:pt>
                <c:pt idx="384">
                  <c:v>3.2876999999999996</c:v>
                </c:pt>
                <c:pt idx="385">
                  <c:v>3.3045</c:v>
                </c:pt>
                <c:pt idx="386">
                  <c:v>3.3219000000000003</c:v>
                </c:pt>
                <c:pt idx="387">
                  <c:v>3.3324000000000003</c:v>
                </c:pt>
                <c:pt idx="388">
                  <c:v>3.343</c:v>
                </c:pt>
                <c:pt idx="389">
                  <c:v>3.3519000000000001</c:v>
                </c:pt>
                <c:pt idx="390">
                  <c:v>3.3561000000000001</c:v>
                </c:pt>
                <c:pt idx="391">
                  <c:v>3.355</c:v>
                </c:pt>
                <c:pt idx="392">
                  <c:v>3.3549000000000002</c:v>
                </c:pt>
                <c:pt idx="393">
                  <c:v>3.3601000000000001</c:v>
                </c:pt>
                <c:pt idx="394">
                  <c:v>3.3654999999999999</c:v>
                </c:pt>
                <c:pt idx="395">
                  <c:v>3.3721999999999999</c:v>
                </c:pt>
                <c:pt idx="396">
                  <c:v>3.3811999999999998</c:v>
                </c:pt>
                <c:pt idx="397">
                  <c:v>3.4</c:v>
                </c:pt>
                <c:pt idx="398">
                  <c:v>3.4039000000000001</c:v>
                </c:pt>
                <c:pt idx="399">
                  <c:v>3.3996999999999997</c:v>
                </c:pt>
                <c:pt idx="400">
                  <c:v>3.3986000000000001</c:v>
                </c:pt>
                <c:pt idx="401">
                  <c:v>3.3934000000000002</c:v>
                </c:pt>
                <c:pt idx="402">
                  <c:v>3.3938999999999999</c:v>
                </c:pt>
                <c:pt idx="403">
                  <c:v>3.3988</c:v>
                </c:pt>
                <c:pt idx="404">
                  <c:v>3.4103000000000003</c:v>
                </c:pt>
                <c:pt idx="405">
                  <c:v>3.4238000000000004</c:v>
                </c:pt>
                <c:pt idx="406">
                  <c:v>3.4264999999999999</c:v>
                </c:pt>
                <c:pt idx="407">
                  <c:v>3.4246999999999996</c:v>
                </c:pt>
                <c:pt idx="408">
                  <c:v>3.4190999999999998</c:v>
                </c:pt>
                <c:pt idx="409">
                  <c:v>3.4144999999999999</c:v>
                </c:pt>
                <c:pt idx="410">
                  <c:v>3.4116999999999997</c:v>
                </c:pt>
                <c:pt idx="411">
                  <c:v>3.4113000000000002</c:v>
                </c:pt>
                <c:pt idx="412">
                  <c:v>3.4369000000000001</c:v>
                </c:pt>
                <c:pt idx="413">
                  <c:v>3.4424000000000001</c:v>
                </c:pt>
                <c:pt idx="414">
                  <c:v>3.4420000000000002</c:v>
                </c:pt>
                <c:pt idx="415">
                  <c:v>3.4457</c:v>
                </c:pt>
                <c:pt idx="416">
                  <c:v>3.4521999999999999</c:v>
                </c:pt>
                <c:pt idx="417">
                  <c:v>3.4566999999999997</c:v>
                </c:pt>
                <c:pt idx="418">
                  <c:v>3.4701</c:v>
                </c:pt>
                <c:pt idx="419">
                  <c:v>3.4744999999999999</c:v>
                </c:pt>
                <c:pt idx="420">
                  <c:v>3.4748999999999999</c:v>
                </c:pt>
                <c:pt idx="421">
                  <c:v>3.4756999999999998</c:v>
                </c:pt>
                <c:pt idx="422">
                  <c:v>3.4800999999999997</c:v>
                </c:pt>
                <c:pt idx="423">
                  <c:v>3.4813000000000001</c:v>
                </c:pt>
                <c:pt idx="424">
                  <c:v>3.4908000000000001</c:v>
                </c:pt>
                <c:pt idx="425">
                  <c:v>3.4794999999999998</c:v>
                </c:pt>
                <c:pt idx="426">
                  <c:v>3.4882</c:v>
                </c:pt>
                <c:pt idx="427">
                  <c:v>3.4857</c:v>
                </c:pt>
                <c:pt idx="428">
                  <c:v>3.4861</c:v>
                </c:pt>
                <c:pt idx="429">
                  <c:v>3.4843000000000002</c:v>
                </c:pt>
                <c:pt idx="430">
                  <c:v>3.4871999999999996</c:v>
                </c:pt>
                <c:pt idx="431">
                  <c:v>3.4864000000000002</c:v>
                </c:pt>
                <c:pt idx="432">
                  <c:v>3.4923999999999999</c:v>
                </c:pt>
                <c:pt idx="433">
                  <c:v>3.4899</c:v>
                </c:pt>
                <c:pt idx="434">
                  <c:v>3.4910999999999999</c:v>
                </c:pt>
                <c:pt idx="435">
                  <c:v>3.4991999999999996</c:v>
                </c:pt>
                <c:pt idx="436">
                  <c:v>3.5242</c:v>
                </c:pt>
                <c:pt idx="437">
                  <c:v>3.5489000000000002</c:v>
                </c:pt>
                <c:pt idx="438">
                  <c:v>3.5674000000000001</c:v>
                </c:pt>
                <c:pt idx="439">
                  <c:v>3.589</c:v>
                </c:pt>
                <c:pt idx="440">
                  <c:v>3.6021000000000001</c:v>
                </c:pt>
                <c:pt idx="441">
                  <c:v>3.6133999999999999</c:v>
                </c:pt>
                <c:pt idx="442">
                  <c:v>3.6198999999999999</c:v>
                </c:pt>
                <c:pt idx="443">
                  <c:v>3.6295000000000002</c:v>
                </c:pt>
                <c:pt idx="444">
                  <c:v>3.6478999999999999</c:v>
                </c:pt>
                <c:pt idx="445">
                  <c:v>3.6618000000000004</c:v>
                </c:pt>
                <c:pt idx="446">
                  <c:v>3.6869000000000001</c:v>
                </c:pt>
                <c:pt idx="447">
                  <c:v>3.6976999999999998</c:v>
                </c:pt>
                <c:pt idx="448">
                  <c:v>3.7096</c:v>
                </c:pt>
                <c:pt idx="449">
                  <c:v>3.7225000000000001</c:v>
                </c:pt>
                <c:pt idx="450">
                  <c:v>3.7370999999999999</c:v>
                </c:pt>
                <c:pt idx="451">
                  <c:v>3.7440000000000002</c:v>
                </c:pt>
                <c:pt idx="452">
                  <c:v>3.7534000000000001</c:v>
                </c:pt>
                <c:pt idx="453">
                  <c:v>3.7728000000000002</c:v>
                </c:pt>
                <c:pt idx="454">
                  <c:v>3.7950999999999997</c:v>
                </c:pt>
                <c:pt idx="455">
                  <c:v>3.8186</c:v>
                </c:pt>
                <c:pt idx="456">
                  <c:v>3.8346</c:v>
                </c:pt>
                <c:pt idx="457">
                  <c:v>3.8463000000000003</c:v>
                </c:pt>
                <c:pt idx="458">
                  <c:v>3.8611999999999997</c:v>
                </c:pt>
                <c:pt idx="459">
                  <c:v>3.8769999999999998</c:v>
                </c:pt>
                <c:pt idx="460">
                  <c:v>3.8891999999999998</c:v>
                </c:pt>
                <c:pt idx="461">
                  <c:v>3.9060000000000001</c:v>
                </c:pt>
                <c:pt idx="462">
                  <c:v>3.9239000000000002</c:v>
                </c:pt>
                <c:pt idx="463">
                  <c:v>3.9574000000000003</c:v>
                </c:pt>
                <c:pt idx="464">
                  <c:v>3.9731000000000001</c:v>
                </c:pt>
                <c:pt idx="465">
                  <c:v>3.9923000000000002</c:v>
                </c:pt>
                <c:pt idx="466">
                  <c:v>4.0148000000000001</c:v>
                </c:pt>
                <c:pt idx="467">
                  <c:v>4.0328999999999997</c:v>
                </c:pt>
                <c:pt idx="468">
                  <c:v>4.0561999999999996</c:v>
                </c:pt>
                <c:pt idx="469">
                  <c:v>4.0888999999999998</c:v>
                </c:pt>
                <c:pt idx="470">
                  <c:v>4.1143000000000001</c:v>
                </c:pt>
                <c:pt idx="471">
                  <c:v>4.1402000000000001</c:v>
                </c:pt>
                <c:pt idx="472">
                  <c:v>4.1643999999999997</c:v>
                </c:pt>
                <c:pt idx="473">
                  <c:v>4.1840999999999999</c:v>
                </c:pt>
                <c:pt idx="474">
                  <c:v>4.2038000000000002</c:v>
                </c:pt>
                <c:pt idx="475">
                  <c:v>4.2286999999999999</c:v>
                </c:pt>
                <c:pt idx="476">
                  <c:v>4.2676000000000007</c:v>
                </c:pt>
                <c:pt idx="477">
                  <c:v>4.3076999999999996</c:v>
                </c:pt>
                <c:pt idx="478">
                  <c:v>4.3464</c:v>
                </c:pt>
                <c:pt idx="479">
                  <c:v>4.3751999999999995</c:v>
                </c:pt>
                <c:pt idx="480">
                  <c:v>4.4026000000000005</c:v>
                </c:pt>
                <c:pt idx="481">
                  <c:v>4.4253</c:v>
                </c:pt>
                <c:pt idx="482">
                  <c:v>4.4321000000000002</c:v>
                </c:pt>
                <c:pt idx="483">
                  <c:v>4.4607000000000001</c:v>
                </c:pt>
                <c:pt idx="484">
                  <c:v>4.4853000000000005</c:v>
                </c:pt>
                <c:pt idx="485">
                  <c:v>4.5072000000000001</c:v>
                </c:pt>
                <c:pt idx="486">
                  <c:v>4.5345000000000004</c:v>
                </c:pt>
                <c:pt idx="487">
                  <c:v>4.5516999999999994</c:v>
                </c:pt>
                <c:pt idx="488">
                  <c:v>4.5676999999999994</c:v>
                </c:pt>
                <c:pt idx="489">
                  <c:v>4.5914999999999999</c:v>
                </c:pt>
                <c:pt idx="490">
                  <c:v>4.6105</c:v>
                </c:pt>
                <c:pt idx="491">
                  <c:v>4.6379999999999999</c:v>
                </c:pt>
                <c:pt idx="492">
                  <c:v>4.6661999999999999</c:v>
                </c:pt>
                <c:pt idx="493">
                  <c:v>4.6793999999999993</c:v>
                </c:pt>
                <c:pt idx="494">
                  <c:v>4.7101999999999995</c:v>
                </c:pt>
                <c:pt idx="495">
                  <c:v>4.7661000000000007</c:v>
                </c:pt>
                <c:pt idx="496">
                  <c:v>4.7538999999999998</c:v>
                </c:pt>
                <c:pt idx="497">
                  <c:v>4.7717999999999998</c:v>
                </c:pt>
                <c:pt idx="498">
                  <c:v>4.7893999999999997</c:v>
                </c:pt>
                <c:pt idx="499">
                  <c:v>4.8174999999999999</c:v>
                </c:pt>
                <c:pt idx="500">
                  <c:v>4.8532000000000002</c:v>
                </c:pt>
                <c:pt idx="501">
                  <c:v>4.8692000000000002</c:v>
                </c:pt>
                <c:pt idx="502">
                  <c:v>4.8803000000000001</c:v>
                </c:pt>
                <c:pt idx="503">
                  <c:v>4.9249999999999998</c:v>
                </c:pt>
                <c:pt idx="504">
                  <c:v>4.9756999999999998</c:v>
                </c:pt>
                <c:pt idx="505">
                  <c:v>5.0141</c:v>
                </c:pt>
                <c:pt idx="506">
                  <c:v>5.0720000000000001</c:v>
                </c:pt>
                <c:pt idx="507">
                  <c:v>5.1358999999999995</c:v>
                </c:pt>
                <c:pt idx="508">
                  <c:v>5.133</c:v>
                </c:pt>
                <c:pt idx="509">
                  <c:v>5.1734999999999998</c:v>
                </c:pt>
                <c:pt idx="510">
                  <c:v>5.2033999999999994</c:v>
                </c:pt>
                <c:pt idx="511">
                  <c:v>5.2371999999999996</c:v>
                </c:pt>
                <c:pt idx="512">
                  <c:v>5.3483999999999998</c:v>
                </c:pt>
                <c:pt idx="513">
                  <c:v>5.3371000000000004</c:v>
                </c:pt>
                <c:pt idx="514">
                  <c:v>5.3807999999999998</c:v>
                </c:pt>
                <c:pt idx="515">
                  <c:v>5.4337999999999997</c:v>
                </c:pt>
                <c:pt idx="516">
                  <c:v>5.4541000000000004</c:v>
                </c:pt>
                <c:pt idx="517">
                  <c:v>5.4833999999999996</c:v>
                </c:pt>
                <c:pt idx="518">
                  <c:v>5.4951999999999996</c:v>
                </c:pt>
                <c:pt idx="519">
                  <c:v>5.4954000000000001</c:v>
                </c:pt>
                <c:pt idx="520">
                  <c:v>5.5214999999999996</c:v>
                </c:pt>
                <c:pt idx="521">
                  <c:v>5.5465</c:v>
                </c:pt>
                <c:pt idx="522">
                  <c:v>5.5891000000000002</c:v>
                </c:pt>
                <c:pt idx="523">
                  <c:v>5.6316000000000006</c:v>
                </c:pt>
                <c:pt idx="524">
                  <c:v>5.6559999999999997</c:v>
                </c:pt>
                <c:pt idx="525">
                  <c:v>5.7003999999999992</c:v>
                </c:pt>
                <c:pt idx="526">
                  <c:v>5.7506000000000004</c:v>
                </c:pt>
                <c:pt idx="527">
                  <c:v>5.7720000000000002</c:v>
                </c:pt>
                <c:pt idx="528">
                  <c:v>5.8046000000000006</c:v>
                </c:pt>
                <c:pt idx="529">
                  <c:v>5.8407</c:v>
                </c:pt>
                <c:pt idx="530">
                  <c:v>5.8613999999999997</c:v>
                </c:pt>
                <c:pt idx="531">
                  <c:v>5.8988000000000005</c:v>
                </c:pt>
                <c:pt idx="532">
                  <c:v>5.9592999999999998</c:v>
                </c:pt>
                <c:pt idx="533">
                  <c:v>5.9960000000000004</c:v>
                </c:pt>
                <c:pt idx="534">
                  <c:v>6.0427</c:v>
                </c:pt>
                <c:pt idx="535">
                  <c:v>6.1008000000000004</c:v>
                </c:pt>
                <c:pt idx="536">
                  <c:v>6.0728</c:v>
                </c:pt>
                <c:pt idx="537">
                  <c:v>6.0636000000000001</c:v>
                </c:pt>
                <c:pt idx="538">
                  <c:v>6.0691000000000006</c:v>
                </c:pt>
                <c:pt idx="539">
                  <c:v>6.0673000000000004</c:v>
                </c:pt>
                <c:pt idx="540">
                  <c:v>6.0754999999999999</c:v>
                </c:pt>
                <c:pt idx="541">
                  <c:v>6.1143000000000001</c:v>
                </c:pt>
                <c:pt idx="542">
                  <c:v>6.1501000000000001</c:v>
                </c:pt>
                <c:pt idx="543">
                  <c:v>6.1912000000000003</c:v>
                </c:pt>
                <c:pt idx="544">
                  <c:v>6.2681000000000004</c:v>
                </c:pt>
                <c:pt idx="545">
                  <c:v>6.2705000000000002</c:v>
                </c:pt>
                <c:pt idx="546">
                  <c:v>6.2843</c:v>
                </c:pt>
                <c:pt idx="547">
                  <c:v>6.3106</c:v>
                </c:pt>
                <c:pt idx="548">
                  <c:v>6.3452999999999999</c:v>
                </c:pt>
                <c:pt idx="549">
                  <c:v>6.3733000000000004</c:v>
                </c:pt>
                <c:pt idx="550">
                  <c:v>6.3997999999999999</c:v>
                </c:pt>
                <c:pt idx="551">
                  <c:v>6.4183000000000003</c:v>
                </c:pt>
                <c:pt idx="552">
                  <c:v>6.4245000000000001</c:v>
                </c:pt>
                <c:pt idx="553">
                  <c:v>6.4328000000000003</c:v>
                </c:pt>
                <c:pt idx="554">
                  <c:v>6.4418999999999995</c:v>
                </c:pt>
                <c:pt idx="555">
                  <c:v>6.4558999999999997</c:v>
                </c:pt>
                <c:pt idx="556">
                  <c:v>6.4733000000000001</c:v>
                </c:pt>
                <c:pt idx="557">
                  <c:v>6.5057999999999998</c:v>
                </c:pt>
                <c:pt idx="558">
                  <c:v>6.5373999999999999</c:v>
                </c:pt>
                <c:pt idx="559">
                  <c:v>6.5701999999999998</c:v>
                </c:pt>
                <c:pt idx="560">
                  <c:v>6.6043000000000003</c:v>
                </c:pt>
                <c:pt idx="561">
                  <c:v>6.6386000000000003</c:v>
                </c:pt>
                <c:pt idx="562">
                  <c:v>6.6550000000000002</c:v>
                </c:pt>
                <c:pt idx="563">
                  <c:v>6.6818999999999997</c:v>
                </c:pt>
                <c:pt idx="564">
                  <c:v>6.7243000000000004</c:v>
                </c:pt>
                <c:pt idx="565">
                  <c:v>6.7486000000000006</c:v>
                </c:pt>
                <c:pt idx="566">
                  <c:v>6.7628999999999992</c:v>
                </c:pt>
                <c:pt idx="567">
                  <c:v>6.8001000000000005</c:v>
                </c:pt>
                <c:pt idx="568">
                  <c:v>6.8068999999999997</c:v>
                </c:pt>
                <c:pt idx="569">
                  <c:v>6.8449</c:v>
                </c:pt>
                <c:pt idx="570">
                  <c:v>6.8863000000000003</c:v>
                </c:pt>
                <c:pt idx="571">
                  <c:v>6.9171000000000005</c:v>
                </c:pt>
                <c:pt idx="572">
                  <c:v>6.9441999999999995</c:v>
                </c:pt>
                <c:pt idx="573">
                  <c:v>6.9933000000000005</c:v>
                </c:pt>
                <c:pt idx="574">
                  <c:v>7.0283999999999995</c:v>
                </c:pt>
                <c:pt idx="575">
                  <c:v>7.0716000000000001</c:v>
                </c:pt>
                <c:pt idx="576">
                  <c:v>7.1096000000000004</c:v>
                </c:pt>
                <c:pt idx="577">
                  <c:v>7.1253000000000002</c:v>
                </c:pt>
                <c:pt idx="578">
                  <c:v>7.1591000000000005</c:v>
                </c:pt>
                <c:pt idx="579">
                  <c:v>7.2313000000000001</c:v>
                </c:pt>
                <c:pt idx="580">
                  <c:v>7.2454000000000001</c:v>
                </c:pt>
                <c:pt idx="581">
                  <c:v>7.2786</c:v>
                </c:pt>
                <c:pt idx="582">
                  <c:v>7.3090000000000002</c:v>
                </c:pt>
                <c:pt idx="583">
                  <c:v>7.3851000000000004</c:v>
                </c:pt>
                <c:pt idx="584">
                  <c:v>7.4032</c:v>
                </c:pt>
                <c:pt idx="585">
                  <c:v>7.4172000000000002</c:v>
                </c:pt>
                <c:pt idx="586">
                  <c:v>7.4417999999999997</c:v>
                </c:pt>
                <c:pt idx="587">
                  <c:v>7.4716000000000005</c:v>
                </c:pt>
                <c:pt idx="588">
                  <c:v>7.5054999999999996</c:v>
                </c:pt>
                <c:pt idx="589">
                  <c:v>7.5906000000000002</c:v>
                </c:pt>
                <c:pt idx="590">
                  <c:v>7.6562000000000001</c:v>
                </c:pt>
                <c:pt idx="591">
                  <c:v>7.6991999999999994</c:v>
                </c:pt>
                <c:pt idx="592">
                  <c:v>7.7111999999999998</c:v>
                </c:pt>
                <c:pt idx="593">
                  <c:v>7.7288999999999994</c:v>
                </c:pt>
                <c:pt idx="594">
                  <c:v>7.7753999999999994</c:v>
                </c:pt>
                <c:pt idx="595">
                  <c:v>7.7901999999999996</c:v>
                </c:pt>
                <c:pt idx="596">
                  <c:v>7.8594999999999997</c:v>
                </c:pt>
                <c:pt idx="597">
                  <c:v>7.9653</c:v>
                </c:pt>
                <c:pt idx="598">
                  <c:v>8.0158000000000005</c:v>
                </c:pt>
                <c:pt idx="599">
                  <c:v>8.1920999999999999</c:v>
                </c:pt>
                <c:pt idx="600">
                  <c:v>8.2737000000000016</c:v>
                </c:pt>
                <c:pt idx="601">
                  <c:v>8.3031000000000006</c:v>
                </c:pt>
                <c:pt idx="602">
                  <c:v>8.3692999999999991</c:v>
                </c:pt>
                <c:pt idx="603">
                  <c:v>8.3728999999999996</c:v>
                </c:pt>
                <c:pt idx="604">
                  <c:v>8.4306999999999999</c:v>
                </c:pt>
                <c:pt idx="605">
                  <c:v>8.4405000000000001</c:v>
                </c:pt>
                <c:pt idx="606">
                  <c:v>8.4451000000000001</c:v>
                </c:pt>
                <c:pt idx="607">
                  <c:v>8.4450000000000003</c:v>
                </c:pt>
                <c:pt idx="608">
                  <c:v>8.4442000000000004</c:v>
                </c:pt>
                <c:pt idx="609">
                  <c:v>8.4710999999999999</c:v>
                </c:pt>
                <c:pt idx="610">
                  <c:v>8.5007999999999999</c:v>
                </c:pt>
                <c:pt idx="611">
                  <c:v>8.4960000000000004</c:v>
                </c:pt>
                <c:pt idx="612">
                  <c:v>8.4581</c:v>
                </c:pt>
                <c:pt idx="613">
                  <c:v>8.5074000000000005</c:v>
                </c:pt>
                <c:pt idx="614">
                  <c:v>8.5045000000000002</c:v>
                </c:pt>
                <c:pt idx="615">
                  <c:v>8.5352000000000015</c:v>
                </c:pt>
                <c:pt idx="616">
                  <c:v>8.5899000000000001</c:v>
                </c:pt>
                <c:pt idx="617">
                  <c:v>8.609</c:v>
                </c:pt>
                <c:pt idx="618">
                  <c:v>8.6187999999999985</c:v>
                </c:pt>
                <c:pt idx="619">
                  <c:v>8.6691000000000003</c:v>
                </c:pt>
                <c:pt idx="620">
                  <c:v>8.7001000000000008</c:v>
                </c:pt>
                <c:pt idx="621">
                  <c:v>8.7493999999999996</c:v>
                </c:pt>
                <c:pt idx="622">
                  <c:v>8.77</c:v>
                </c:pt>
                <c:pt idx="623">
                  <c:v>8.8018000000000001</c:v>
                </c:pt>
                <c:pt idx="624">
                  <c:v>8.8231000000000002</c:v>
                </c:pt>
                <c:pt idx="625">
                  <c:v>8.8868999999999989</c:v>
                </c:pt>
                <c:pt idx="626">
                  <c:v>8.9435000000000002</c:v>
                </c:pt>
                <c:pt idx="627">
                  <c:v>9.0048999999999992</c:v>
                </c:pt>
                <c:pt idx="628">
                  <c:v>9.0754999999999999</c:v>
                </c:pt>
                <c:pt idx="629">
                  <c:v>9.1509999999999998</c:v>
                </c:pt>
                <c:pt idx="630">
                  <c:v>9.3166000000000011</c:v>
                </c:pt>
                <c:pt idx="631">
                  <c:v>9.5076000000000001</c:v>
                </c:pt>
                <c:pt idx="632">
                  <c:v>9.5282999999999998</c:v>
                </c:pt>
                <c:pt idx="633">
                  <c:v>9.5621000000000009</c:v>
                </c:pt>
                <c:pt idx="634">
                  <c:v>9.6126000000000005</c:v>
                </c:pt>
                <c:pt idx="635">
                  <c:v>9.6600999999999999</c:v>
                </c:pt>
                <c:pt idx="636">
                  <c:v>9.7332999999999998</c:v>
                </c:pt>
                <c:pt idx="637">
                  <c:v>9.7857000000000003</c:v>
                </c:pt>
                <c:pt idx="638">
                  <c:v>9.8306000000000004</c:v>
                </c:pt>
                <c:pt idx="639">
                  <c:v>9.8846000000000007</c:v>
                </c:pt>
                <c:pt idx="640">
                  <c:v>9.9283999999999999</c:v>
                </c:pt>
                <c:pt idx="641">
                  <c:v>9.9992999999999999</c:v>
                </c:pt>
                <c:pt idx="642">
                  <c:v>10.0518</c:v>
                </c:pt>
                <c:pt idx="643">
                  <c:v>10.1213</c:v>
                </c:pt>
                <c:pt idx="644">
                  <c:v>10.200799999999999</c:v>
                </c:pt>
                <c:pt idx="645">
                  <c:v>10.267299999999999</c:v>
                </c:pt>
                <c:pt idx="646">
                  <c:v>10.3376</c:v>
                </c:pt>
                <c:pt idx="647">
                  <c:v>10.459700000000002</c:v>
                </c:pt>
                <c:pt idx="648">
                  <c:v>10.482899999999999</c:v>
                </c:pt>
                <c:pt idx="649">
                  <c:v>10.501299999999999</c:v>
                </c:pt>
                <c:pt idx="650">
                  <c:v>10.558299999999999</c:v>
                </c:pt>
                <c:pt idx="651">
                  <c:v>10.5863</c:v>
                </c:pt>
                <c:pt idx="652">
                  <c:v>10.621</c:v>
                </c:pt>
                <c:pt idx="653">
                  <c:v>10.678700000000001</c:v>
                </c:pt>
                <c:pt idx="654">
                  <c:v>10.718399999999999</c:v>
                </c:pt>
                <c:pt idx="655">
                  <c:v>10.7766</c:v>
                </c:pt>
                <c:pt idx="656">
                  <c:v>10.837200000000001</c:v>
                </c:pt>
                <c:pt idx="657">
                  <c:v>10.961600000000001</c:v>
                </c:pt>
                <c:pt idx="658">
                  <c:v>10.969700000000001</c:v>
                </c:pt>
                <c:pt idx="659">
                  <c:v>11.035</c:v>
                </c:pt>
                <c:pt idx="660">
                  <c:v>11.0808</c:v>
                </c:pt>
                <c:pt idx="661">
                  <c:v>11.178799999999999</c:v>
                </c:pt>
                <c:pt idx="662">
                  <c:v>11.2081</c:v>
                </c:pt>
                <c:pt idx="663">
                  <c:v>11.257700000000002</c:v>
                </c:pt>
                <c:pt idx="664">
                  <c:v>11.321</c:v>
                </c:pt>
                <c:pt idx="665">
                  <c:v>11.3749</c:v>
                </c:pt>
                <c:pt idx="666">
                  <c:v>11.4299</c:v>
                </c:pt>
                <c:pt idx="667">
                  <c:v>11.4589</c:v>
                </c:pt>
                <c:pt idx="668">
                  <c:v>11.499799999999999</c:v>
                </c:pt>
                <c:pt idx="669">
                  <c:v>11.566000000000001</c:v>
                </c:pt>
                <c:pt idx="670">
                  <c:v>11.604799999999999</c:v>
                </c:pt>
                <c:pt idx="671">
                  <c:v>11.684899999999999</c:v>
                </c:pt>
                <c:pt idx="672">
                  <c:v>11.7456</c:v>
                </c:pt>
                <c:pt idx="673">
                  <c:v>11.879</c:v>
                </c:pt>
                <c:pt idx="674">
                  <c:v>11.886799999999999</c:v>
                </c:pt>
                <c:pt idx="675">
                  <c:v>11.928900000000001</c:v>
                </c:pt>
                <c:pt idx="676">
                  <c:v>11.9579</c:v>
                </c:pt>
                <c:pt idx="677">
                  <c:v>12.001700000000001</c:v>
                </c:pt>
                <c:pt idx="678">
                  <c:v>12.051299999999999</c:v>
                </c:pt>
                <c:pt idx="679">
                  <c:v>12.101899999999999</c:v>
                </c:pt>
                <c:pt idx="680">
                  <c:v>12.1608</c:v>
                </c:pt>
                <c:pt idx="681">
                  <c:v>12.1959</c:v>
                </c:pt>
                <c:pt idx="682">
                  <c:v>12.284600000000001</c:v>
                </c:pt>
                <c:pt idx="683">
                  <c:v>12.3468</c:v>
                </c:pt>
                <c:pt idx="684">
                  <c:v>12.469899999999999</c:v>
                </c:pt>
                <c:pt idx="685">
                  <c:v>12.556700000000001</c:v>
                </c:pt>
                <c:pt idx="686">
                  <c:v>12.616700000000002</c:v>
                </c:pt>
                <c:pt idx="687">
                  <c:v>12.7004</c:v>
                </c:pt>
                <c:pt idx="688">
                  <c:v>12.766200000000001</c:v>
                </c:pt>
                <c:pt idx="689">
                  <c:v>12.8294</c:v>
                </c:pt>
                <c:pt idx="690">
                  <c:v>12.887700000000001</c:v>
                </c:pt>
                <c:pt idx="691">
                  <c:v>12.972799999999999</c:v>
                </c:pt>
                <c:pt idx="692">
                  <c:v>13.0336</c:v>
                </c:pt>
                <c:pt idx="693">
                  <c:v>13.1005</c:v>
                </c:pt>
                <c:pt idx="694">
                  <c:v>13.173399999999999</c:v>
                </c:pt>
                <c:pt idx="695">
                  <c:v>13.2134</c:v>
                </c:pt>
                <c:pt idx="696">
                  <c:v>13.2834</c:v>
                </c:pt>
                <c:pt idx="697">
                  <c:v>13.358799999999999</c:v>
                </c:pt>
                <c:pt idx="698">
                  <c:v>13.4269</c:v>
                </c:pt>
                <c:pt idx="699">
                  <c:v>13.4849</c:v>
                </c:pt>
                <c:pt idx="700">
                  <c:v>13.5381</c:v>
                </c:pt>
                <c:pt idx="701">
                  <c:v>13.559200000000001</c:v>
                </c:pt>
                <c:pt idx="702">
                  <c:v>13.6187</c:v>
                </c:pt>
                <c:pt idx="703">
                  <c:v>13.6737</c:v>
                </c:pt>
                <c:pt idx="704">
                  <c:v>13.7179</c:v>
                </c:pt>
                <c:pt idx="705">
                  <c:v>13.770100000000001</c:v>
                </c:pt>
                <c:pt idx="706">
                  <c:v>13.799899999999999</c:v>
                </c:pt>
                <c:pt idx="707">
                  <c:v>13.857899999999999</c:v>
                </c:pt>
                <c:pt idx="708">
                  <c:v>13.8697</c:v>
                </c:pt>
                <c:pt idx="709">
                  <c:v>13.9123</c:v>
                </c:pt>
                <c:pt idx="710">
                  <c:v>13.9702</c:v>
                </c:pt>
                <c:pt idx="711">
                  <c:v>13.988799999999999</c:v>
                </c:pt>
                <c:pt idx="712">
                  <c:v>14.0472</c:v>
                </c:pt>
                <c:pt idx="713">
                  <c:v>14.1036</c:v>
                </c:pt>
                <c:pt idx="714">
                  <c:v>14.139200000000001</c:v>
                </c:pt>
                <c:pt idx="715">
                  <c:v>14.181299999999998</c:v>
                </c:pt>
                <c:pt idx="716">
                  <c:v>14.212899999999999</c:v>
                </c:pt>
                <c:pt idx="717">
                  <c:v>14.2225</c:v>
                </c:pt>
                <c:pt idx="718">
                  <c:v>14.236799999999999</c:v>
                </c:pt>
                <c:pt idx="719">
                  <c:v>14.3627</c:v>
                </c:pt>
                <c:pt idx="720">
                  <c:v>14.43</c:v>
                </c:pt>
                <c:pt idx="721">
                  <c:v>14.469899999999999</c:v>
                </c:pt>
                <c:pt idx="722">
                  <c:v>14.5099</c:v>
                </c:pt>
                <c:pt idx="723">
                  <c:v>14.541</c:v>
                </c:pt>
                <c:pt idx="724">
                  <c:v>14.6432</c:v>
                </c:pt>
                <c:pt idx="725">
                  <c:v>14.757700000000002</c:v>
                </c:pt>
                <c:pt idx="726">
                  <c:v>14.8406</c:v>
                </c:pt>
                <c:pt idx="727">
                  <c:v>14.9146</c:v>
                </c:pt>
                <c:pt idx="728">
                  <c:v>15.008100000000001</c:v>
                </c:pt>
                <c:pt idx="729">
                  <c:v>15.140799999999999</c:v>
                </c:pt>
                <c:pt idx="730">
                  <c:v>15.2422</c:v>
                </c:pt>
                <c:pt idx="731">
                  <c:v>15.3207</c:v>
                </c:pt>
                <c:pt idx="732">
                  <c:v>15.396000000000001</c:v>
                </c:pt>
                <c:pt idx="733">
                  <c:v>15.450299999999999</c:v>
                </c:pt>
                <c:pt idx="734">
                  <c:v>15.9787</c:v>
                </c:pt>
                <c:pt idx="735">
                  <c:v>16.997599999999998</c:v>
                </c:pt>
                <c:pt idx="736">
                  <c:v>17.851099999999999</c:v>
                </c:pt>
                <c:pt idx="737">
                  <c:v>18.131700000000002</c:v>
                </c:pt>
                <c:pt idx="738">
                  <c:v>18.286300000000001</c:v>
                </c:pt>
                <c:pt idx="739">
                  <c:v>18.346</c:v>
                </c:pt>
                <c:pt idx="740">
                  <c:v>18.577300000000001</c:v>
                </c:pt>
                <c:pt idx="741">
                  <c:v>18.729099999999999</c:v>
                </c:pt>
                <c:pt idx="742">
                  <c:v>18.949300000000001</c:v>
                </c:pt>
                <c:pt idx="743">
                  <c:v>19.1144</c:v>
                </c:pt>
                <c:pt idx="744">
                  <c:v>19.356999999999999</c:v>
                </c:pt>
                <c:pt idx="745">
                  <c:v>19.6005</c:v>
                </c:pt>
                <c:pt idx="746">
                  <c:v>19.841000000000001</c:v>
                </c:pt>
                <c:pt idx="747">
                  <c:v>20.116900000000001</c:v>
                </c:pt>
                <c:pt idx="748">
                  <c:v>20.431099999999997</c:v>
                </c:pt>
                <c:pt idx="749">
                  <c:v>20.506599999999999</c:v>
                </c:pt>
                <c:pt idx="750">
                  <c:v>20.663</c:v>
                </c:pt>
                <c:pt idx="751">
                  <c:v>20.847900000000003</c:v>
                </c:pt>
                <c:pt idx="752">
                  <c:v>20.964299999999998</c:v>
                </c:pt>
                <c:pt idx="753">
                  <c:v>21.116299999999999</c:v>
                </c:pt>
                <c:pt idx="754">
                  <c:v>21.316299999999998</c:v>
                </c:pt>
                <c:pt idx="755">
                  <c:v>21.549299999999999</c:v>
                </c:pt>
                <c:pt idx="756">
                  <c:v>21.562099999999997</c:v>
                </c:pt>
                <c:pt idx="757">
                  <c:v>21.570400000000003</c:v>
                </c:pt>
                <c:pt idx="758">
                  <c:v>21.697500000000002</c:v>
                </c:pt>
                <c:pt idx="759">
                  <c:v>21.677199999999999</c:v>
                </c:pt>
                <c:pt idx="760">
                  <c:v>21.665599999999998</c:v>
                </c:pt>
                <c:pt idx="761">
                  <c:v>21.666400000000003</c:v>
                </c:pt>
                <c:pt idx="762">
                  <c:v>21.703599999999998</c:v>
                </c:pt>
                <c:pt idx="763">
                  <c:v>21.66</c:v>
                </c:pt>
                <c:pt idx="764">
                  <c:v>21.525299999999998</c:v>
                </c:pt>
                <c:pt idx="765">
                  <c:v>21.433299999999999</c:v>
                </c:pt>
                <c:pt idx="766">
                  <c:v>21.3993</c:v>
                </c:pt>
                <c:pt idx="767">
                  <c:v>21.3583</c:v>
                </c:pt>
                <c:pt idx="768">
                  <c:v>21.222200000000001</c:v>
                </c:pt>
                <c:pt idx="769">
                  <c:v>21.1007</c:v>
                </c:pt>
                <c:pt idx="770">
                  <c:v>20.876200000000001</c:v>
                </c:pt>
                <c:pt idx="771">
                  <c:v>20.705599999999997</c:v>
                </c:pt>
                <c:pt idx="772">
                  <c:v>20.8203</c:v>
                </c:pt>
                <c:pt idx="773">
                  <c:v>20.854299999999999</c:v>
                </c:pt>
                <c:pt idx="774">
                  <c:v>20.863700000000001</c:v>
                </c:pt>
                <c:pt idx="775">
                  <c:v>20.825299999999999</c:v>
                </c:pt>
                <c:pt idx="776">
                  <c:v>20.755099999999999</c:v>
                </c:pt>
                <c:pt idx="777">
                  <c:v>20.7256</c:v>
                </c:pt>
              </c:numCache>
            </c:numRef>
          </c:val>
          <c:smooth val="0"/>
          <c:extLst>
            <c:ext xmlns:c16="http://schemas.microsoft.com/office/drawing/2014/chart" uri="{C3380CC4-5D6E-409C-BE32-E72D297353CC}">
              <c16:uniqueId val="{00000000-B81E-924F-A9BF-D6F769173C28}"/>
            </c:ext>
          </c:extLst>
        </c:ser>
        <c:dLbls>
          <c:showLegendKey val="0"/>
          <c:showVal val="0"/>
          <c:showCatName val="0"/>
          <c:showSerName val="0"/>
          <c:showPercent val="0"/>
          <c:showBubbleSize val="0"/>
        </c:dLbls>
        <c:smooth val="0"/>
        <c:axId val="881316959"/>
        <c:axId val="1289451167"/>
      </c:lineChart>
      <c:dateAx>
        <c:axId val="881316959"/>
        <c:scaling>
          <c:orientation val="minMax"/>
          <c:min val="21824"/>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289451167"/>
        <c:crosses val="autoZero"/>
        <c:auto val="1"/>
        <c:lblOffset val="100"/>
        <c:baseTimeUnit val="months"/>
        <c:majorUnit val="24"/>
        <c:majorTimeUnit val="months"/>
      </c:dateAx>
      <c:valAx>
        <c:axId val="1289451167"/>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 Trillions</a:t>
                </a:r>
              </a:p>
            </c:rich>
          </c:tx>
          <c:layout>
            <c:manualLayout>
              <c:xMode val="edge"/>
              <c:yMode val="edge"/>
              <c:x val="0"/>
              <c:y val="4.2965572285920137E-3"/>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88131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530621172353455"/>
          <c:y val="4.4389959067616544E-2"/>
          <c:w val="0.61300209973753284"/>
          <c:h val="0.79090777715285587"/>
        </c:manualLayout>
      </c:layout>
      <c:barChart>
        <c:barDir val="bar"/>
        <c:grouping val="clustered"/>
        <c:varyColors val="0"/>
        <c:ser>
          <c:idx val="0"/>
          <c:order val="0"/>
          <c:tx>
            <c:strRef>
              <c:f>Sheet1!$B$1</c:f>
              <c:strCache>
                <c:ptCount val="1"/>
              </c:strCache>
            </c:strRef>
          </c:tx>
          <c:spPr>
            <a:solidFill>
              <a:srgbClr val="4E8F00"/>
            </a:solidFill>
            <a:ln w="11399">
              <a:no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Leisure &amp; Hospitality</c:v>
                </c:pt>
                <c:pt idx="1">
                  <c:v>Other Services</c:v>
                </c:pt>
                <c:pt idx="2">
                  <c:v>Mining &amp; Logging</c:v>
                </c:pt>
                <c:pt idx="3">
                  <c:v>Government</c:v>
                </c:pt>
                <c:pt idx="4">
                  <c:v>Information</c:v>
                </c:pt>
                <c:pt idx="5">
                  <c:v>Manufacturing</c:v>
                </c:pt>
                <c:pt idx="6">
                  <c:v>Financial Activities</c:v>
                </c:pt>
                <c:pt idx="7">
                  <c:v>Construction</c:v>
                </c:pt>
                <c:pt idx="8">
                  <c:v>Trade, Transportation, &amp; Utilities</c:v>
                </c:pt>
                <c:pt idx="9">
                  <c:v>Private Education &amp; Health Services</c:v>
                </c:pt>
                <c:pt idx="10">
                  <c:v>Professional &amp; Business Services</c:v>
                </c:pt>
              </c:strCache>
            </c:strRef>
          </c:cat>
          <c:val>
            <c:numRef>
              <c:f>Sheet1!$B$2:$B$12</c:f>
              <c:numCache>
                <c:formatCode>#,##0</c:formatCode>
                <c:ptCount val="11"/>
                <c:pt idx="0">
                  <c:v>-158</c:v>
                </c:pt>
                <c:pt idx="1">
                  <c:v>-43</c:v>
                </c:pt>
                <c:pt idx="2">
                  <c:v>-42</c:v>
                </c:pt>
                <c:pt idx="3">
                  <c:v>96</c:v>
                </c:pt>
                <c:pt idx="4">
                  <c:v>117</c:v>
                </c:pt>
                <c:pt idx="5">
                  <c:v>200</c:v>
                </c:pt>
                <c:pt idx="6">
                  <c:v>283</c:v>
                </c:pt>
                <c:pt idx="7">
                  <c:v>425</c:v>
                </c:pt>
                <c:pt idx="8">
                  <c:v>1087</c:v>
                </c:pt>
                <c:pt idx="9">
                  <c:v>1217</c:v>
                </c:pt>
                <c:pt idx="10">
                  <c:v>1534</c:v>
                </c:pt>
              </c:numCache>
            </c:numRef>
          </c:val>
          <c:extLst>
            <c:ext xmlns:c16="http://schemas.microsoft.com/office/drawing/2014/chart" uri="{C3380CC4-5D6E-409C-BE32-E72D297353CC}">
              <c16:uniqueId val="{00000002-0CD5-FD4A-ADB6-01A4B8E2684D}"/>
            </c:ext>
          </c:extLst>
        </c:ser>
        <c:dLbls>
          <c:dLblPos val="outEnd"/>
          <c:showLegendKey val="0"/>
          <c:showVal val="1"/>
          <c:showCatName val="0"/>
          <c:showSerName val="0"/>
          <c:showPercent val="0"/>
          <c:showBubbleSize val="0"/>
        </c:dLbls>
        <c:gapWidth val="150"/>
        <c:axId val="1838490472"/>
        <c:axId val="-2144224072"/>
      </c:barChart>
      <c:catAx>
        <c:axId val="1838490472"/>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a:pPr>
            <a:endParaRPr lang="en-US"/>
          </a:p>
        </c:txPr>
        <c:crossAx val="-2144224072"/>
        <c:crosses val="autoZero"/>
        <c:auto val="0"/>
        <c:lblAlgn val="ctr"/>
        <c:lblOffset val="100"/>
        <c:tickLblSkip val="1"/>
        <c:tickMarkSkip val="1"/>
        <c:noMultiLvlLbl val="0"/>
      </c:catAx>
      <c:valAx>
        <c:axId val="-2144224072"/>
        <c:scaling>
          <c:orientation val="minMax"/>
          <c:max val="2000"/>
          <c:min val="-500"/>
        </c:scaling>
        <c:delete val="0"/>
        <c:axPos val="b"/>
        <c:title>
          <c:tx>
            <c:rich>
              <a:bodyPr/>
              <a:lstStyle/>
              <a:p>
                <a:pPr>
                  <a:defRPr/>
                </a:pPr>
                <a:r>
                  <a:rPr lang="en-US"/>
                  <a:t>Thousands, SA</a:t>
                </a:r>
              </a:p>
            </c:rich>
          </c:tx>
          <c:layout>
            <c:manualLayout>
              <c:xMode val="edge"/>
              <c:yMode val="edge"/>
              <c:x val="0.56603783902012195"/>
              <c:y val="0.94939736151402099"/>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a:pPr>
            <a:endParaRPr lang="en-US"/>
          </a:p>
        </c:txPr>
        <c:crossAx val="1838490472"/>
        <c:crosses val="autoZero"/>
        <c:crossBetween val="between"/>
        <c:majorUnit val="500"/>
      </c:valAx>
      <c:spPr>
        <a:noFill/>
        <a:ln w="25398">
          <a:noFill/>
        </a:ln>
      </c:spPr>
    </c:plotArea>
    <c:plotVisOnly val="1"/>
    <c:dispBlanksAs val="gap"/>
    <c:showDLblsOverMax val="0"/>
  </c:chart>
  <c:spPr>
    <a:noFill/>
    <a:ln>
      <a:noFill/>
    </a:ln>
  </c:spPr>
  <c:txPr>
    <a:bodyPr/>
    <a:lstStyle/>
    <a:p>
      <a:pPr>
        <a:defRPr sz="1800" b="0" i="0" u="none" strike="noStrike" baseline="0">
          <a:solidFill>
            <a:schemeClr val="tx1"/>
          </a:solidFill>
          <a:latin typeface="Avenir Book" panose="02000503020000020003" pitchFamily="2" charset="0"/>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121609798775E-2"/>
          <c:y val="9.4366164755721321E-2"/>
          <c:w val="0.89225354330708662"/>
          <c:h val="0.71420239136774566"/>
        </c:manualLayout>
      </c:layout>
      <c:barChart>
        <c:barDir val="col"/>
        <c:grouping val="stacked"/>
        <c:varyColors val="0"/>
        <c:ser>
          <c:idx val="1"/>
          <c:order val="1"/>
          <c:spPr>
            <a:solidFill>
              <a:schemeClr val="bg1">
                <a:lumMod val="95000"/>
              </a:schemeClr>
            </a:solidFill>
            <a:ln>
              <a:noFill/>
            </a:ln>
            <a:effectLst/>
          </c:spPr>
          <c:invertIfNegative val="0"/>
          <c:cat>
            <c:strRef>
              <c:f>Sheet1!$A$6:$A$86</c:f>
              <c:strCache>
                <c:ptCount val="81"/>
                <c:pt idx="0">
                  <c:v>2003Q3</c:v>
                </c:pt>
                <c:pt idx="1">
                  <c:v>2003Q4</c:v>
                </c:pt>
                <c:pt idx="2">
                  <c:v>2004Q1</c:v>
                </c:pt>
                <c:pt idx="3">
                  <c:v>2004Q2</c:v>
                </c:pt>
                <c:pt idx="4">
                  <c:v>2004Q3</c:v>
                </c:pt>
                <c:pt idx="5">
                  <c:v>2004Q4</c:v>
                </c:pt>
                <c:pt idx="6">
                  <c:v>2005Q1</c:v>
                </c:pt>
                <c:pt idx="7">
                  <c:v>2005Q2</c:v>
                </c:pt>
                <c:pt idx="8">
                  <c:v>2005Q3</c:v>
                </c:pt>
                <c:pt idx="9">
                  <c:v>2005Q4</c:v>
                </c:pt>
                <c:pt idx="10">
                  <c:v>2006Q1</c:v>
                </c:pt>
                <c:pt idx="11">
                  <c:v>2006Q2</c:v>
                </c:pt>
                <c:pt idx="12">
                  <c:v>2006Q3</c:v>
                </c:pt>
                <c:pt idx="13">
                  <c:v>2006Q4</c:v>
                </c:pt>
                <c:pt idx="14">
                  <c:v>2007Q1</c:v>
                </c:pt>
                <c:pt idx="15">
                  <c:v>2007Q2</c:v>
                </c:pt>
                <c:pt idx="16">
                  <c:v>2007Q3</c:v>
                </c:pt>
                <c:pt idx="17">
                  <c:v>2007Q4</c:v>
                </c:pt>
                <c:pt idx="18">
                  <c:v>2008Q1</c:v>
                </c:pt>
                <c:pt idx="19">
                  <c:v>2008Q2</c:v>
                </c:pt>
                <c:pt idx="20">
                  <c:v>2008Q3</c:v>
                </c:pt>
                <c:pt idx="21">
                  <c:v>2008Q4</c:v>
                </c:pt>
                <c:pt idx="22">
                  <c:v>2009Q1</c:v>
                </c:pt>
                <c:pt idx="23">
                  <c:v>2009Q2</c:v>
                </c:pt>
                <c:pt idx="24">
                  <c:v>2009Q3</c:v>
                </c:pt>
                <c:pt idx="25">
                  <c:v>2009Q4</c:v>
                </c:pt>
                <c:pt idx="26">
                  <c:v>2010Q1</c:v>
                </c:pt>
                <c:pt idx="27">
                  <c:v>2010Q2</c:v>
                </c:pt>
                <c:pt idx="28">
                  <c:v>2010Q3</c:v>
                </c:pt>
                <c:pt idx="29">
                  <c:v>2010Q4</c:v>
                </c:pt>
                <c:pt idx="30">
                  <c:v>2011Q1</c:v>
                </c:pt>
                <c:pt idx="31">
                  <c:v>2011Q2</c:v>
                </c:pt>
                <c:pt idx="32">
                  <c:v>2011Q3</c:v>
                </c:pt>
                <c:pt idx="33">
                  <c:v>2011Q4</c:v>
                </c:pt>
                <c:pt idx="34">
                  <c:v>2012Q1</c:v>
                </c:pt>
                <c:pt idx="35">
                  <c:v>2012Q2</c:v>
                </c:pt>
                <c:pt idx="36">
                  <c:v>2012Q3</c:v>
                </c:pt>
                <c:pt idx="37">
                  <c:v>2012Q4</c:v>
                </c:pt>
                <c:pt idx="38">
                  <c:v>2013Q1</c:v>
                </c:pt>
                <c:pt idx="39">
                  <c:v>2013Q2</c:v>
                </c:pt>
                <c:pt idx="40">
                  <c:v>2013Q3</c:v>
                </c:pt>
                <c:pt idx="41">
                  <c:v>2013Q4</c:v>
                </c:pt>
                <c:pt idx="42">
                  <c:v>2014Q1</c:v>
                </c:pt>
                <c:pt idx="43">
                  <c:v>2014Q2</c:v>
                </c:pt>
                <c:pt idx="44">
                  <c:v>2014Q3</c:v>
                </c:pt>
                <c:pt idx="45">
                  <c:v>2014Q4</c:v>
                </c:pt>
                <c:pt idx="46">
                  <c:v>2015Q1</c:v>
                </c:pt>
                <c:pt idx="47">
                  <c:v>2015Q2</c:v>
                </c:pt>
                <c:pt idx="48">
                  <c:v>2015Q3</c:v>
                </c:pt>
                <c:pt idx="49">
                  <c:v>2015Q4</c:v>
                </c:pt>
                <c:pt idx="50">
                  <c:v>2016Q1</c:v>
                </c:pt>
                <c:pt idx="51">
                  <c:v>2016Q2</c:v>
                </c:pt>
                <c:pt idx="52">
                  <c:v>2016Q3</c:v>
                </c:pt>
                <c:pt idx="53">
                  <c:v>2016Q4</c:v>
                </c:pt>
                <c:pt idx="54">
                  <c:v>2017Q1</c:v>
                </c:pt>
                <c:pt idx="55">
                  <c:v>2017Q2</c:v>
                </c:pt>
                <c:pt idx="56">
                  <c:v>2017Q3</c:v>
                </c:pt>
                <c:pt idx="57">
                  <c:v>2017Q4</c:v>
                </c:pt>
                <c:pt idx="58">
                  <c:v>2018Q1</c:v>
                </c:pt>
                <c:pt idx="59">
                  <c:v>2018Q2</c:v>
                </c:pt>
                <c:pt idx="60">
                  <c:v>2018Q3</c:v>
                </c:pt>
                <c:pt idx="61">
                  <c:v>2018Q4</c:v>
                </c:pt>
                <c:pt idx="62">
                  <c:v>2019Q1</c:v>
                </c:pt>
                <c:pt idx="63">
                  <c:v>2019Q2</c:v>
                </c:pt>
                <c:pt idx="64">
                  <c:v>2019Q3</c:v>
                </c:pt>
                <c:pt idx="65">
                  <c:v>2019Q4</c:v>
                </c:pt>
                <c:pt idx="66">
                  <c:v>2020Q1</c:v>
                </c:pt>
                <c:pt idx="67">
                  <c:v>2020Q2</c:v>
                </c:pt>
                <c:pt idx="68">
                  <c:v>2020Q3</c:v>
                </c:pt>
                <c:pt idx="69">
                  <c:v>2020Q4</c:v>
                </c:pt>
                <c:pt idx="70">
                  <c:v>2021Q1</c:v>
                </c:pt>
                <c:pt idx="71">
                  <c:v>2021Q2</c:v>
                </c:pt>
                <c:pt idx="72">
                  <c:v>2021Q3</c:v>
                </c:pt>
                <c:pt idx="73">
                  <c:v>2021Q4</c:v>
                </c:pt>
                <c:pt idx="74">
                  <c:v>2022Q1</c:v>
                </c:pt>
                <c:pt idx="75">
                  <c:v>2022Q2</c:v>
                </c:pt>
                <c:pt idx="76">
                  <c:v>2022Q3</c:v>
                </c:pt>
                <c:pt idx="77">
                  <c:v>2022Q4</c:v>
                </c:pt>
                <c:pt idx="78">
                  <c:v>2023Q1</c:v>
                </c:pt>
                <c:pt idx="79">
                  <c:v>2023Q2</c:v>
                </c:pt>
                <c:pt idx="80">
                  <c:v>2023Q3</c:v>
                </c:pt>
              </c:strCache>
            </c:strRef>
          </c:cat>
          <c:val>
            <c:numRef>
              <c:f>Sheet1!$C$6:$C$86</c:f>
              <c:numCache>
                <c:formatCode>0</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100</c:v>
                </c:pt>
                <c:pt idx="18">
                  <c:v>100</c:v>
                </c:pt>
                <c:pt idx="19">
                  <c:v>100</c:v>
                </c:pt>
                <c:pt idx="20">
                  <c:v>100</c:v>
                </c:pt>
                <c:pt idx="21">
                  <c:v>100</c:v>
                </c:pt>
                <c:pt idx="22">
                  <c:v>100</c:v>
                </c:pt>
                <c:pt idx="23">
                  <c:v>100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100</c:v>
                </c:pt>
                <c:pt idx="66">
                  <c:v>100</c:v>
                </c:pt>
                <c:pt idx="67">
                  <c:v>100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0-6FA4-4247-92BE-F24DA6D98A6B}"/>
            </c:ext>
          </c:extLst>
        </c:ser>
        <c:dLbls>
          <c:showLegendKey val="0"/>
          <c:showVal val="0"/>
          <c:showCatName val="0"/>
          <c:showSerName val="0"/>
          <c:showPercent val="0"/>
          <c:showBubbleSize val="0"/>
        </c:dLbls>
        <c:gapWidth val="0"/>
        <c:overlap val="100"/>
        <c:axId val="378509760"/>
        <c:axId val="378510152"/>
      </c:barChart>
      <c:lineChart>
        <c:grouping val="standard"/>
        <c:varyColors val="0"/>
        <c:ser>
          <c:idx val="0"/>
          <c:order val="0"/>
          <c:spPr>
            <a:ln w="44450" cap="rnd">
              <a:solidFill>
                <a:schemeClr val="accent6">
                  <a:lumMod val="75000"/>
                </a:schemeClr>
              </a:solidFill>
              <a:round/>
            </a:ln>
            <a:effectLst/>
          </c:spPr>
          <c:marker>
            <c:symbol val="none"/>
          </c:marker>
          <c:dPt>
            <c:idx val="79"/>
            <c:marker>
              <c:symbol val="none"/>
            </c:marker>
            <c:bubble3D val="0"/>
            <c:extLst>
              <c:ext xmlns:c16="http://schemas.microsoft.com/office/drawing/2014/chart" uri="{C3380CC4-5D6E-409C-BE32-E72D297353CC}">
                <c16:uniqueId val="{00000000-F032-BE4C-9E0C-6A615ABEF44A}"/>
              </c:ext>
            </c:extLst>
          </c:dPt>
          <c:dPt>
            <c:idx val="80"/>
            <c:marker>
              <c:symbol val="diamond"/>
              <c:size val="7"/>
              <c:spPr>
                <a:solidFill>
                  <a:schemeClr val="tx1"/>
                </a:solidFill>
                <a:ln w="9525">
                  <a:solidFill>
                    <a:schemeClr val="tx1"/>
                  </a:solidFill>
                </a:ln>
                <a:effectLst/>
              </c:spPr>
            </c:marker>
            <c:bubble3D val="0"/>
            <c:extLst>
              <c:ext xmlns:c16="http://schemas.microsoft.com/office/drawing/2014/chart" uri="{C3380CC4-5D6E-409C-BE32-E72D297353CC}">
                <c16:uniqueId val="{00000000-C49B-EE44-8E3E-4B7DFE5EEC16}"/>
              </c:ext>
            </c:extLst>
          </c:dPt>
          <c:cat>
            <c:strRef>
              <c:f>Sheet1!$A$6:$A$86</c:f>
              <c:strCache>
                <c:ptCount val="81"/>
                <c:pt idx="0">
                  <c:v>2003Q3</c:v>
                </c:pt>
                <c:pt idx="1">
                  <c:v>2003Q4</c:v>
                </c:pt>
                <c:pt idx="2">
                  <c:v>2004Q1</c:v>
                </c:pt>
                <c:pt idx="3">
                  <c:v>2004Q2</c:v>
                </c:pt>
                <c:pt idx="4">
                  <c:v>2004Q3</c:v>
                </c:pt>
                <c:pt idx="5">
                  <c:v>2004Q4</c:v>
                </c:pt>
                <c:pt idx="6">
                  <c:v>2005Q1</c:v>
                </c:pt>
                <c:pt idx="7">
                  <c:v>2005Q2</c:v>
                </c:pt>
                <c:pt idx="8">
                  <c:v>2005Q3</c:v>
                </c:pt>
                <c:pt idx="9">
                  <c:v>2005Q4</c:v>
                </c:pt>
                <c:pt idx="10">
                  <c:v>2006Q1</c:v>
                </c:pt>
                <c:pt idx="11">
                  <c:v>2006Q2</c:v>
                </c:pt>
                <c:pt idx="12">
                  <c:v>2006Q3</c:v>
                </c:pt>
                <c:pt idx="13">
                  <c:v>2006Q4</c:v>
                </c:pt>
                <c:pt idx="14">
                  <c:v>2007Q1</c:v>
                </c:pt>
                <c:pt idx="15">
                  <c:v>2007Q2</c:v>
                </c:pt>
                <c:pt idx="16">
                  <c:v>2007Q3</c:v>
                </c:pt>
                <c:pt idx="17">
                  <c:v>2007Q4</c:v>
                </c:pt>
                <c:pt idx="18">
                  <c:v>2008Q1</c:v>
                </c:pt>
                <c:pt idx="19">
                  <c:v>2008Q2</c:v>
                </c:pt>
                <c:pt idx="20">
                  <c:v>2008Q3</c:v>
                </c:pt>
                <c:pt idx="21">
                  <c:v>2008Q4</c:v>
                </c:pt>
                <c:pt idx="22">
                  <c:v>2009Q1</c:v>
                </c:pt>
                <c:pt idx="23">
                  <c:v>2009Q2</c:v>
                </c:pt>
                <c:pt idx="24">
                  <c:v>2009Q3</c:v>
                </c:pt>
                <c:pt idx="25">
                  <c:v>2009Q4</c:v>
                </c:pt>
                <c:pt idx="26">
                  <c:v>2010Q1</c:v>
                </c:pt>
                <c:pt idx="27">
                  <c:v>2010Q2</c:v>
                </c:pt>
                <c:pt idx="28">
                  <c:v>2010Q3</c:v>
                </c:pt>
                <c:pt idx="29">
                  <c:v>2010Q4</c:v>
                </c:pt>
                <c:pt idx="30">
                  <c:v>2011Q1</c:v>
                </c:pt>
                <c:pt idx="31">
                  <c:v>2011Q2</c:v>
                </c:pt>
                <c:pt idx="32">
                  <c:v>2011Q3</c:v>
                </c:pt>
                <c:pt idx="33">
                  <c:v>2011Q4</c:v>
                </c:pt>
                <c:pt idx="34">
                  <c:v>2012Q1</c:v>
                </c:pt>
                <c:pt idx="35">
                  <c:v>2012Q2</c:v>
                </c:pt>
                <c:pt idx="36">
                  <c:v>2012Q3</c:v>
                </c:pt>
                <c:pt idx="37">
                  <c:v>2012Q4</c:v>
                </c:pt>
                <c:pt idx="38">
                  <c:v>2013Q1</c:v>
                </c:pt>
                <c:pt idx="39">
                  <c:v>2013Q2</c:v>
                </c:pt>
                <c:pt idx="40">
                  <c:v>2013Q3</c:v>
                </c:pt>
                <c:pt idx="41">
                  <c:v>2013Q4</c:v>
                </c:pt>
                <c:pt idx="42">
                  <c:v>2014Q1</c:v>
                </c:pt>
                <c:pt idx="43">
                  <c:v>2014Q2</c:v>
                </c:pt>
                <c:pt idx="44">
                  <c:v>2014Q3</c:v>
                </c:pt>
                <c:pt idx="45">
                  <c:v>2014Q4</c:v>
                </c:pt>
                <c:pt idx="46">
                  <c:v>2015Q1</c:v>
                </c:pt>
                <c:pt idx="47">
                  <c:v>2015Q2</c:v>
                </c:pt>
                <c:pt idx="48">
                  <c:v>2015Q3</c:v>
                </c:pt>
                <c:pt idx="49">
                  <c:v>2015Q4</c:v>
                </c:pt>
                <c:pt idx="50">
                  <c:v>2016Q1</c:v>
                </c:pt>
                <c:pt idx="51">
                  <c:v>2016Q2</c:v>
                </c:pt>
                <c:pt idx="52">
                  <c:v>2016Q3</c:v>
                </c:pt>
                <c:pt idx="53">
                  <c:v>2016Q4</c:v>
                </c:pt>
                <c:pt idx="54">
                  <c:v>2017Q1</c:v>
                </c:pt>
                <c:pt idx="55">
                  <c:v>2017Q2</c:v>
                </c:pt>
                <c:pt idx="56">
                  <c:v>2017Q3</c:v>
                </c:pt>
                <c:pt idx="57">
                  <c:v>2017Q4</c:v>
                </c:pt>
                <c:pt idx="58">
                  <c:v>2018Q1</c:v>
                </c:pt>
                <c:pt idx="59">
                  <c:v>2018Q2</c:v>
                </c:pt>
                <c:pt idx="60">
                  <c:v>2018Q3</c:v>
                </c:pt>
                <c:pt idx="61">
                  <c:v>2018Q4</c:v>
                </c:pt>
                <c:pt idx="62">
                  <c:v>2019Q1</c:v>
                </c:pt>
                <c:pt idx="63">
                  <c:v>2019Q2</c:v>
                </c:pt>
                <c:pt idx="64">
                  <c:v>2019Q3</c:v>
                </c:pt>
                <c:pt idx="65">
                  <c:v>2019Q4</c:v>
                </c:pt>
                <c:pt idx="66">
                  <c:v>2020Q1</c:v>
                </c:pt>
                <c:pt idx="67">
                  <c:v>2020Q2</c:v>
                </c:pt>
                <c:pt idx="68">
                  <c:v>2020Q3</c:v>
                </c:pt>
                <c:pt idx="69">
                  <c:v>2020Q4</c:v>
                </c:pt>
                <c:pt idx="70">
                  <c:v>2021Q1</c:v>
                </c:pt>
                <c:pt idx="71">
                  <c:v>2021Q2</c:v>
                </c:pt>
                <c:pt idx="72">
                  <c:v>2021Q3</c:v>
                </c:pt>
                <c:pt idx="73">
                  <c:v>2021Q4</c:v>
                </c:pt>
                <c:pt idx="74">
                  <c:v>2022Q1</c:v>
                </c:pt>
                <c:pt idx="75">
                  <c:v>2022Q2</c:v>
                </c:pt>
                <c:pt idx="76">
                  <c:v>2022Q3</c:v>
                </c:pt>
                <c:pt idx="77">
                  <c:v>2022Q4</c:v>
                </c:pt>
                <c:pt idx="78">
                  <c:v>2023Q1</c:v>
                </c:pt>
                <c:pt idx="79">
                  <c:v>2023Q2</c:v>
                </c:pt>
                <c:pt idx="80">
                  <c:v>2023Q3</c:v>
                </c:pt>
              </c:strCache>
            </c:strRef>
          </c:cat>
          <c:val>
            <c:numRef>
              <c:f>Sheet1!$B$6:$B$86</c:f>
              <c:numCache>
                <c:formatCode>"$"#,##0.00</c:formatCode>
                <c:ptCount val="81"/>
                <c:pt idx="0">
                  <c:v>0.69299999999999995</c:v>
                </c:pt>
                <c:pt idx="1">
                  <c:v>0.69799999999999995</c:v>
                </c:pt>
                <c:pt idx="2">
                  <c:v>0.69499999999999995</c:v>
                </c:pt>
                <c:pt idx="3">
                  <c:v>0.69699999999999995</c:v>
                </c:pt>
                <c:pt idx="4">
                  <c:v>0.70599999999999996</c:v>
                </c:pt>
                <c:pt idx="5">
                  <c:v>0.71699999999999997</c:v>
                </c:pt>
                <c:pt idx="6">
                  <c:v>0.71</c:v>
                </c:pt>
                <c:pt idx="7">
                  <c:v>0.71699999999999997</c:v>
                </c:pt>
                <c:pt idx="8">
                  <c:v>0.73199999999999998</c:v>
                </c:pt>
                <c:pt idx="9">
                  <c:v>0.73599999999999999</c:v>
                </c:pt>
                <c:pt idx="10">
                  <c:v>0.72299999999999998</c:v>
                </c:pt>
                <c:pt idx="11">
                  <c:v>0.73899999999999999</c:v>
                </c:pt>
                <c:pt idx="12">
                  <c:v>0.754</c:v>
                </c:pt>
                <c:pt idx="13">
                  <c:v>0.76700000000000002</c:v>
                </c:pt>
                <c:pt idx="14">
                  <c:v>0.76400000000000001</c:v>
                </c:pt>
                <c:pt idx="15">
                  <c:v>0.79600000000000004</c:v>
                </c:pt>
                <c:pt idx="16">
                  <c:v>0.81699999999999995</c:v>
                </c:pt>
                <c:pt idx="17">
                  <c:v>0.83899999999999997</c:v>
                </c:pt>
                <c:pt idx="18">
                  <c:v>0.83699999999999997</c:v>
                </c:pt>
                <c:pt idx="19">
                  <c:v>0.85</c:v>
                </c:pt>
                <c:pt idx="20">
                  <c:v>0.85799999999999998</c:v>
                </c:pt>
                <c:pt idx="21">
                  <c:v>0.86599999999999999</c:v>
                </c:pt>
                <c:pt idx="22">
                  <c:v>0.84299999999999997</c:v>
                </c:pt>
                <c:pt idx="23">
                  <c:v>0.82399999999999995</c:v>
                </c:pt>
                <c:pt idx="24">
                  <c:v>0.81200000000000006</c:v>
                </c:pt>
                <c:pt idx="25">
                  <c:v>0.79500000000000004</c:v>
                </c:pt>
                <c:pt idx="26">
                  <c:v>0.76239999999999997</c:v>
                </c:pt>
                <c:pt idx="27">
                  <c:v>0.74439999999999995</c:v>
                </c:pt>
                <c:pt idx="28">
                  <c:v>0.73109999999999997</c:v>
                </c:pt>
                <c:pt idx="29">
                  <c:v>0.72960000000000003</c:v>
                </c:pt>
                <c:pt idx="30">
                  <c:v>0.69640000000000002</c:v>
                </c:pt>
                <c:pt idx="31">
                  <c:v>0.69430000000000003</c:v>
                </c:pt>
                <c:pt idx="32">
                  <c:v>0.69330000000000003</c:v>
                </c:pt>
                <c:pt idx="33">
                  <c:v>0.70399999999999996</c:v>
                </c:pt>
                <c:pt idx="34">
                  <c:v>0.67879999999999996</c:v>
                </c:pt>
                <c:pt idx="35">
                  <c:v>0.67200000000000004</c:v>
                </c:pt>
                <c:pt idx="36">
                  <c:v>0.67400000000000004</c:v>
                </c:pt>
                <c:pt idx="37">
                  <c:v>0.67900000000000005</c:v>
                </c:pt>
                <c:pt idx="38">
                  <c:v>0.66</c:v>
                </c:pt>
                <c:pt idx="39">
                  <c:v>0.66800000000000004</c:v>
                </c:pt>
                <c:pt idx="40">
                  <c:v>0.67200000000000004</c:v>
                </c:pt>
                <c:pt idx="41">
                  <c:v>0.68300000000000005</c:v>
                </c:pt>
                <c:pt idx="42">
                  <c:v>0.65900000000000003</c:v>
                </c:pt>
                <c:pt idx="43">
                  <c:v>0.66900000000000004</c:v>
                </c:pt>
                <c:pt idx="44">
                  <c:v>0.68</c:v>
                </c:pt>
                <c:pt idx="45">
                  <c:v>0.7</c:v>
                </c:pt>
                <c:pt idx="46">
                  <c:v>0.68400000000000005</c:v>
                </c:pt>
                <c:pt idx="47">
                  <c:v>0.70299999999999996</c:v>
                </c:pt>
                <c:pt idx="48">
                  <c:v>0.71399999999999997</c:v>
                </c:pt>
                <c:pt idx="49">
                  <c:v>0.73299999999999998</c:v>
                </c:pt>
                <c:pt idx="50">
                  <c:v>0.71199999999999997</c:v>
                </c:pt>
                <c:pt idx="51">
                  <c:v>0.72899999999999998</c:v>
                </c:pt>
                <c:pt idx="52">
                  <c:v>0.747</c:v>
                </c:pt>
                <c:pt idx="53">
                  <c:v>0.77900000000000003</c:v>
                </c:pt>
                <c:pt idx="54">
                  <c:v>0.76400000000000001</c:v>
                </c:pt>
                <c:pt idx="55">
                  <c:v>0.78400000000000003</c:v>
                </c:pt>
                <c:pt idx="56">
                  <c:v>0.80800000000000005</c:v>
                </c:pt>
                <c:pt idx="57">
                  <c:v>0.83399999999999996</c:v>
                </c:pt>
                <c:pt idx="58">
                  <c:v>0.81499999999999995</c:v>
                </c:pt>
                <c:pt idx="59">
                  <c:v>0.82899999999999996</c:v>
                </c:pt>
                <c:pt idx="60">
                  <c:v>0.84399999999999997</c:v>
                </c:pt>
                <c:pt idx="61">
                  <c:v>0.87</c:v>
                </c:pt>
                <c:pt idx="62">
                  <c:v>0.84799999999999998</c:v>
                </c:pt>
                <c:pt idx="63">
                  <c:v>0.86799999999999999</c:v>
                </c:pt>
                <c:pt idx="64">
                  <c:v>0.88100000000000001</c:v>
                </c:pt>
                <c:pt idx="65">
                  <c:v>0.92700000000000005</c:v>
                </c:pt>
                <c:pt idx="66">
                  <c:v>0.89300000000000002</c:v>
                </c:pt>
                <c:pt idx="67">
                  <c:v>0.81699999999999995</c:v>
                </c:pt>
                <c:pt idx="68">
                  <c:v>0.80700000000000005</c:v>
                </c:pt>
                <c:pt idx="69">
                  <c:v>0.81899999999999995</c:v>
                </c:pt>
                <c:pt idx="70">
                  <c:v>0.77</c:v>
                </c:pt>
                <c:pt idx="71">
                  <c:v>0.78700000000000003</c:v>
                </c:pt>
                <c:pt idx="72">
                  <c:v>0.80400000000000005</c:v>
                </c:pt>
                <c:pt idx="73">
                  <c:v>0.85599999999999998</c:v>
                </c:pt>
                <c:pt idx="74">
                  <c:v>0.84099999999999997</c:v>
                </c:pt>
                <c:pt idx="75">
                  <c:v>0.88700000000000001</c:v>
                </c:pt>
                <c:pt idx="76">
                  <c:v>0.92500000000000004</c:v>
                </c:pt>
                <c:pt idx="77">
                  <c:v>0.98599999999999999</c:v>
                </c:pt>
                <c:pt idx="78">
                  <c:v>0.98599999999999999</c:v>
                </c:pt>
                <c:pt idx="79">
                  <c:v>1.0309999999999999</c:v>
                </c:pt>
                <c:pt idx="80">
                  <c:v>1.079</c:v>
                </c:pt>
              </c:numCache>
            </c:numRef>
          </c:val>
          <c:smooth val="0"/>
          <c:extLst>
            <c:ext xmlns:c16="http://schemas.microsoft.com/office/drawing/2014/chart" uri="{C3380CC4-5D6E-409C-BE32-E72D297353CC}">
              <c16:uniqueId val="{00000000-6C0A-5F4C-816C-C41E5FA9E22E}"/>
            </c:ext>
          </c:extLst>
        </c:ser>
        <c:dLbls>
          <c:showLegendKey val="0"/>
          <c:showVal val="0"/>
          <c:showCatName val="0"/>
          <c:showSerName val="0"/>
          <c:showPercent val="0"/>
          <c:showBubbleSize val="0"/>
        </c:dLbls>
        <c:marker val="1"/>
        <c:smooth val="0"/>
        <c:axId val="378509760"/>
        <c:axId val="378510152"/>
      </c:lineChart>
      <c:catAx>
        <c:axId val="37850976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78510152"/>
        <c:crosses val="autoZero"/>
        <c:auto val="1"/>
        <c:lblAlgn val="ctr"/>
        <c:lblOffset val="100"/>
        <c:tickLblSkip val="2"/>
        <c:noMultiLvlLbl val="0"/>
      </c:catAx>
      <c:valAx>
        <c:axId val="378510152"/>
        <c:scaling>
          <c:orientation val="minMax"/>
          <c:max val="1.1000000000000001"/>
          <c:min val="0.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 Trillions</a:t>
                </a:r>
              </a:p>
            </c:rich>
          </c:tx>
          <c:layout>
            <c:manualLayout>
              <c:xMode val="edge"/>
              <c:yMode val="edge"/>
              <c:x val="7.3653543307086611E-3"/>
              <c:y val="1.558149529554422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quot;$&quot;#,##0.0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78509760"/>
        <c:crossesAt val="1"/>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prstClr val="black"/>
                </a:solidFill>
                <a:latin typeface="Avenir Book" panose="02000503020000020003" pitchFamily="2" charset="0"/>
                <a:ea typeface="+mn-ea"/>
                <a:cs typeface="+mn-cs"/>
              </a:defRPr>
            </a:pPr>
            <a:r>
              <a:rPr lang="en-US" sz="1800" dirty="0"/>
              <a:t>YOY % Change</a:t>
            </a: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solidFill>
              </a:defRPr>
            </a:pPr>
            <a:r>
              <a:rPr lang="en-US" sz="1800" dirty="0"/>
              <a:t>[$</a:t>
            </a:r>
            <a:r>
              <a:rPr lang="en-US" sz="1800" baseline="0" dirty="0"/>
              <a:t> Billions, Chained 2012 $, SAAR]</a:t>
            </a:r>
            <a:endParaRPr lang="en-US" sz="1800" dirty="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prstClr val="black"/>
              </a:solidFill>
              <a:latin typeface="Avenir Book" panose="02000503020000020003" pitchFamily="2" charset="0"/>
              <a:ea typeface="+mn-ea"/>
              <a:cs typeface="+mn-cs"/>
            </a:defRPr>
          </a:pPr>
          <a:endParaRPr lang="en-US"/>
        </a:p>
      </c:txPr>
    </c:title>
    <c:autoTitleDeleted val="0"/>
    <c:plotArea>
      <c:layout/>
      <c:lineChart>
        <c:grouping val="standard"/>
        <c:varyColors val="0"/>
        <c:ser>
          <c:idx val="0"/>
          <c:order val="0"/>
          <c:tx>
            <c:strRef>
              <c:f>Sheet1!$B$6</c:f>
              <c:strCache>
                <c:ptCount val="1"/>
                <c:pt idx="0">
                  <c:v>YOY % Change</c:v>
                </c:pt>
              </c:strCache>
            </c:strRef>
          </c:tx>
          <c:spPr>
            <a:ln w="44450" cap="rnd">
              <a:solidFill>
                <a:schemeClr val="accent4">
                  <a:lumMod val="75000"/>
                </a:schemeClr>
              </a:solidFill>
              <a:round/>
            </a:ln>
            <a:effectLst/>
          </c:spPr>
          <c:marker>
            <c:symbol val="none"/>
          </c:marker>
          <c:cat>
            <c:strRef>
              <c:f>Sheet1!$A$9:$A$73</c:f>
              <c:strCache>
                <c:ptCount val="65"/>
                <c:pt idx="0">
                  <c:v>2007Q3</c:v>
                </c:pt>
                <c:pt idx="1">
                  <c:v>2007Q4</c:v>
                </c:pt>
                <c:pt idx="2">
                  <c:v>2008Q1</c:v>
                </c:pt>
                <c:pt idx="3">
                  <c:v>2008Q2</c:v>
                </c:pt>
                <c:pt idx="4">
                  <c:v>2008Q3</c:v>
                </c:pt>
                <c:pt idx="5">
                  <c:v>2008Q4</c:v>
                </c:pt>
                <c:pt idx="6">
                  <c:v>2009Q1</c:v>
                </c:pt>
                <c:pt idx="7">
                  <c:v>2009Q2</c:v>
                </c:pt>
                <c:pt idx="8">
                  <c:v>2009Q3</c:v>
                </c:pt>
                <c:pt idx="9">
                  <c:v>2009Q4</c:v>
                </c:pt>
                <c:pt idx="10">
                  <c:v>2010Q1</c:v>
                </c:pt>
                <c:pt idx="11">
                  <c:v>2010Q2</c:v>
                </c:pt>
                <c:pt idx="12">
                  <c:v>2010Q3</c:v>
                </c:pt>
                <c:pt idx="13">
                  <c:v>2010Q4</c:v>
                </c:pt>
                <c:pt idx="14">
                  <c:v>2011Q1</c:v>
                </c:pt>
                <c:pt idx="15">
                  <c:v>2011Q2</c:v>
                </c:pt>
                <c:pt idx="16">
                  <c:v>2011Q3</c:v>
                </c:pt>
                <c:pt idx="17">
                  <c:v>2011Q4</c:v>
                </c:pt>
                <c:pt idx="18">
                  <c:v>2012Q1</c:v>
                </c:pt>
                <c:pt idx="19">
                  <c:v>2012Q2</c:v>
                </c:pt>
                <c:pt idx="20">
                  <c:v>2012Q3</c:v>
                </c:pt>
                <c:pt idx="21">
                  <c:v>2012Q4</c:v>
                </c:pt>
                <c:pt idx="22">
                  <c:v>2013Q1</c:v>
                </c:pt>
                <c:pt idx="23">
                  <c:v>2013Q2</c:v>
                </c:pt>
                <c:pt idx="24">
                  <c:v>2013Q3</c:v>
                </c:pt>
                <c:pt idx="25">
                  <c:v>2013Q4</c:v>
                </c:pt>
                <c:pt idx="26">
                  <c:v>2014Q1</c:v>
                </c:pt>
                <c:pt idx="27">
                  <c:v>2014Q2</c:v>
                </c:pt>
                <c:pt idx="28">
                  <c:v>2014Q3</c:v>
                </c:pt>
                <c:pt idx="29">
                  <c:v>2014Q4</c:v>
                </c:pt>
                <c:pt idx="30">
                  <c:v>2015Q1</c:v>
                </c:pt>
                <c:pt idx="31">
                  <c:v>2015Q2</c:v>
                </c:pt>
                <c:pt idx="32">
                  <c:v>2015Q3</c:v>
                </c:pt>
                <c:pt idx="33">
                  <c:v>2015Q4</c:v>
                </c:pt>
                <c:pt idx="34">
                  <c:v>2016Q1</c:v>
                </c:pt>
                <c:pt idx="35">
                  <c:v>2016Q2</c:v>
                </c:pt>
                <c:pt idx="36">
                  <c:v>2016Q3</c:v>
                </c:pt>
                <c:pt idx="37">
                  <c:v>2016Q4</c:v>
                </c:pt>
                <c:pt idx="38">
                  <c:v>2017Q1</c:v>
                </c:pt>
                <c:pt idx="39">
                  <c:v>2017Q2</c:v>
                </c:pt>
                <c:pt idx="40">
                  <c:v>2017Q3</c:v>
                </c:pt>
                <c:pt idx="41">
                  <c:v>2017Q4</c:v>
                </c:pt>
                <c:pt idx="42">
                  <c:v>2018Q1</c:v>
                </c:pt>
                <c:pt idx="43">
                  <c:v>2018Q2</c:v>
                </c:pt>
                <c:pt idx="44">
                  <c:v>2018Q3</c:v>
                </c:pt>
                <c:pt idx="45">
                  <c:v>2018Q4</c:v>
                </c:pt>
                <c:pt idx="46">
                  <c:v>2019Q1</c:v>
                </c:pt>
                <c:pt idx="47">
                  <c:v>2019Q2</c:v>
                </c:pt>
                <c:pt idx="48">
                  <c:v>2019Q3</c:v>
                </c:pt>
                <c:pt idx="49">
                  <c:v>2019Q4</c:v>
                </c:pt>
                <c:pt idx="50">
                  <c:v>2020Q1</c:v>
                </c:pt>
                <c:pt idx="51">
                  <c:v>2020Q2</c:v>
                </c:pt>
                <c:pt idx="52">
                  <c:v>2020Q3</c:v>
                </c:pt>
                <c:pt idx="53">
                  <c:v>2020Q4</c:v>
                </c:pt>
                <c:pt idx="54">
                  <c:v>2021Q1</c:v>
                </c:pt>
                <c:pt idx="55">
                  <c:v>2021Q2</c:v>
                </c:pt>
                <c:pt idx="56">
                  <c:v>2021Q3</c:v>
                </c:pt>
                <c:pt idx="57">
                  <c:v>2021Q4</c:v>
                </c:pt>
                <c:pt idx="58">
                  <c:v>2022Q1</c:v>
                </c:pt>
                <c:pt idx="59">
                  <c:v>2022Q2</c:v>
                </c:pt>
                <c:pt idx="60">
                  <c:v>2022Q3</c:v>
                </c:pt>
                <c:pt idx="61">
                  <c:v>2022Q4</c:v>
                </c:pt>
                <c:pt idx="62">
                  <c:v>2023Q1</c:v>
                </c:pt>
                <c:pt idx="63">
                  <c:v>2023Q2</c:v>
                </c:pt>
                <c:pt idx="64">
                  <c:v>2023Q3</c:v>
                </c:pt>
              </c:strCache>
            </c:strRef>
          </c:cat>
          <c:val>
            <c:numRef>
              <c:f>Sheet1!$B$9:$B$73</c:f>
              <c:numCache>
                <c:formatCode>0.0%</c:formatCode>
                <c:ptCount val="65"/>
                <c:pt idx="0">
                  <c:v>7.6012020505569211E-3</c:v>
                </c:pt>
                <c:pt idx="1">
                  <c:v>8.2024864083944937E-3</c:v>
                </c:pt>
                <c:pt idx="2">
                  <c:v>1.9446793090952985E-2</c:v>
                </c:pt>
                <c:pt idx="3">
                  <c:v>-6.6714319752204654E-3</c:v>
                </c:pt>
                <c:pt idx="4">
                  <c:v>-4.2674253200568946E-2</c:v>
                </c:pt>
                <c:pt idx="5">
                  <c:v>-0.15908555267499414</c:v>
                </c:pt>
                <c:pt idx="6">
                  <c:v>-0.24869668246445498</c:v>
                </c:pt>
                <c:pt idx="7">
                  <c:v>-0.26960901894938827</c:v>
                </c:pt>
                <c:pt idx="8">
                  <c:v>-0.22684497275879156</c:v>
                </c:pt>
                <c:pt idx="9">
                  <c:v>-8.450112107623331E-2</c:v>
                </c:pt>
                <c:pt idx="10">
                  <c:v>0.10313830626084219</c:v>
                </c:pt>
                <c:pt idx="11">
                  <c:v>0.22348111658456493</c:v>
                </c:pt>
                <c:pt idx="12">
                  <c:v>0.25752722613709178</c:v>
                </c:pt>
                <c:pt idx="13">
                  <c:v>0.22638910148476987</c:v>
                </c:pt>
                <c:pt idx="14">
                  <c:v>0.17369549678341678</c:v>
                </c:pt>
                <c:pt idx="15">
                  <c:v>0.11703127097033938</c:v>
                </c:pt>
                <c:pt idx="16">
                  <c:v>0.12379011716760058</c:v>
                </c:pt>
                <c:pt idx="17">
                  <c:v>0.12680978532201692</c:v>
                </c:pt>
                <c:pt idx="18">
                  <c:v>0.13386114494518875</c:v>
                </c:pt>
                <c:pt idx="19">
                  <c:v>0.15006608194160775</c:v>
                </c:pt>
                <c:pt idx="20">
                  <c:v>8.1595648232094309E-2</c:v>
                </c:pt>
                <c:pt idx="21">
                  <c:v>7.8201151971643901E-2</c:v>
                </c:pt>
                <c:pt idx="22">
                  <c:v>6.7461596304651428E-2</c:v>
                </c:pt>
                <c:pt idx="23">
                  <c:v>3.9908065190137787E-2</c:v>
                </c:pt>
                <c:pt idx="24">
                  <c:v>4.5683151718357129E-2</c:v>
                </c:pt>
                <c:pt idx="25">
                  <c:v>6.7289911649887069E-2</c:v>
                </c:pt>
                <c:pt idx="26">
                  <c:v>5.6053134748918154E-2</c:v>
                </c:pt>
                <c:pt idx="27">
                  <c:v>8.2680329515772533E-2</c:v>
                </c:pt>
                <c:pt idx="28">
                  <c:v>0.11342685370741479</c:v>
                </c:pt>
                <c:pt idx="29">
                  <c:v>6.4395033208200836E-2</c:v>
                </c:pt>
                <c:pt idx="30">
                  <c:v>6.4798932723461045E-2</c:v>
                </c:pt>
                <c:pt idx="31">
                  <c:v>4.1291639602857977E-2</c:v>
                </c:pt>
                <c:pt idx="32">
                  <c:v>2.6727861771058459E-2</c:v>
                </c:pt>
                <c:pt idx="33">
                  <c:v>2.0437692168565835E-2</c:v>
                </c:pt>
                <c:pt idx="34">
                  <c:v>7.1594773581529214E-3</c:v>
                </c:pt>
                <c:pt idx="35">
                  <c:v>-7.4852967385493629E-3</c:v>
                </c:pt>
                <c:pt idx="36">
                  <c:v>-2.4804978525725496E-2</c:v>
                </c:pt>
                <c:pt idx="37">
                  <c:v>-9.1279688053883534E-3</c:v>
                </c:pt>
                <c:pt idx="38">
                  <c:v>0</c:v>
                </c:pt>
                <c:pt idx="39">
                  <c:v>2.9628299515173318E-2</c:v>
                </c:pt>
                <c:pt idx="40">
                  <c:v>4.7905806219665781E-2</c:v>
                </c:pt>
                <c:pt idx="41">
                  <c:v>7.4769698595832379E-2</c:v>
                </c:pt>
                <c:pt idx="42">
                  <c:v>8.6724720099520036E-2</c:v>
                </c:pt>
                <c:pt idx="43">
                  <c:v>6.8276944541332263E-2</c:v>
                </c:pt>
                <c:pt idx="44">
                  <c:v>5.0776224376018364E-2</c:v>
                </c:pt>
                <c:pt idx="45">
                  <c:v>3.2870100690688187E-2</c:v>
                </c:pt>
                <c:pt idx="46">
                  <c:v>1.7988552739165886E-2</c:v>
                </c:pt>
                <c:pt idx="47">
                  <c:v>2.9140478328299801E-2</c:v>
                </c:pt>
                <c:pt idx="48">
                  <c:v>1.6570075912170523E-2</c:v>
                </c:pt>
                <c:pt idx="49">
                  <c:v>-2.0625201417982741E-2</c:v>
                </c:pt>
                <c:pt idx="50">
                  <c:v>-7.8152610441767023E-2</c:v>
                </c:pt>
                <c:pt idx="51">
                  <c:v>-0.19217956852791873</c:v>
                </c:pt>
                <c:pt idx="52">
                  <c:v>-9.3704833788341158E-2</c:v>
                </c:pt>
                <c:pt idx="53">
                  <c:v>-3.7183283974991599E-2</c:v>
                </c:pt>
                <c:pt idx="54">
                  <c:v>2.4832273242136438E-2</c:v>
                </c:pt>
                <c:pt idx="55">
                  <c:v>0.18399607265586648</c:v>
                </c:pt>
                <c:pt idx="56">
                  <c:v>4.6336493310888516E-2</c:v>
                </c:pt>
                <c:pt idx="57">
                  <c:v>1.3755980861243966E-2</c:v>
                </c:pt>
                <c:pt idx="58">
                  <c:v>4.8716204727087264E-2</c:v>
                </c:pt>
                <c:pt idx="59">
                  <c:v>3.5326312297868645E-2</c:v>
                </c:pt>
                <c:pt idx="60">
                  <c:v>7.154953429297195E-2</c:v>
                </c:pt>
                <c:pt idx="61">
                  <c:v>5.3097345132743445E-2</c:v>
                </c:pt>
                <c:pt idx="62">
                  <c:v>2.3510336441021629E-3</c:v>
                </c:pt>
                <c:pt idx="63">
                  <c:v>8.890668802562951E-3</c:v>
                </c:pt>
                <c:pt idx="64">
                  <c:v>-1.359146582378512E-2</c:v>
                </c:pt>
              </c:numCache>
            </c:numRef>
          </c:val>
          <c:smooth val="0"/>
          <c:extLst>
            <c:ext xmlns:c16="http://schemas.microsoft.com/office/drawing/2014/chart" uri="{C3380CC4-5D6E-409C-BE32-E72D297353CC}">
              <c16:uniqueId val="{00000000-484F-7948-A6DD-1622A3290018}"/>
            </c:ext>
          </c:extLst>
        </c:ser>
        <c:ser>
          <c:idx val="1"/>
          <c:order val="1"/>
          <c:tx>
            <c:strRef>
              <c:f>Sheet1!$C$6</c:f>
              <c:strCache>
                <c:ptCount val="1"/>
                <c:pt idx="0">
                  <c:v>Zero</c:v>
                </c:pt>
              </c:strCache>
            </c:strRef>
          </c:tx>
          <c:spPr>
            <a:ln w="28575" cap="rnd">
              <a:solidFill>
                <a:schemeClr val="tx1"/>
              </a:solidFill>
              <a:round/>
            </a:ln>
            <a:effectLst/>
          </c:spPr>
          <c:marker>
            <c:symbol val="none"/>
          </c:marker>
          <c:cat>
            <c:strRef>
              <c:f>Sheet1!$A$9:$A$73</c:f>
              <c:strCache>
                <c:ptCount val="65"/>
                <c:pt idx="0">
                  <c:v>2007Q3</c:v>
                </c:pt>
                <c:pt idx="1">
                  <c:v>2007Q4</c:v>
                </c:pt>
                <c:pt idx="2">
                  <c:v>2008Q1</c:v>
                </c:pt>
                <c:pt idx="3">
                  <c:v>2008Q2</c:v>
                </c:pt>
                <c:pt idx="4">
                  <c:v>2008Q3</c:v>
                </c:pt>
                <c:pt idx="5">
                  <c:v>2008Q4</c:v>
                </c:pt>
                <c:pt idx="6">
                  <c:v>2009Q1</c:v>
                </c:pt>
                <c:pt idx="7">
                  <c:v>2009Q2</c:v>
                </c:pt>
                <c:pt idx="8">
                  <c:v>2009Q3</c:v>
                </c:pt>
                <c:pt idx="9">
                  <c:v>2009Q4</c:v>
                </c:pt>
                <c:pt idx="10">
                  <c:v>2010Q1</c:v>
                </c:pt>
                <c:pt idx="11">
                  <c:v>2010Q2</c:v>
                </c:pt>
                <c:pt idx="12">
                  <c:v>2010Q3</c:v>
                </c:pt>
                <c:pt idx="13">
                  <c:v>2010Q4</c:v>
                </c:pt>
                <c:pt idx="14">
                  <c:v>2011Q1</c:v>
                </c:pt>
                <c:pt idx="15">
                  <c:v>2011Q2</c:v>
                </c:pt>
                <c:pt idx="16">
                  <c:v>2011Q3</c:v>
                </c:pt>
                <c:pt idx="17">
                  <c:v>2011Q4</c:v>
                </c:pt>
                <c:pt idx="18">
                  <c:v>2012Q1</c:v>
                </c:pt>
                <c:pt idx="19">
                  <c:v>2012Q2</c:v>
                </c:pt>
                <c:pt idx="20">
                  <c:v>2012Q3</c:v>
                </c:pt>
                <c:pt idx="21">
                  <c:v>2012Q4</c:v>
                </c:pt>
                <c:pt idx="22">
                  <c:v>2013Q1</c:v>
                </c:pt>
                <c:pt idx="23">
                  <c:v>2013Q2</c:v>
                </c:pt>
                <c:pt idx="24">
                  <c:v>2013Q3</c:v>
                </c:pt>
                <c:pt idx="25">
                  <c:v>2013Q4</c:v>
                </c:pt>
                <c:pt idx="26">
                  <c:v>2014Q1</c:v>
                </c:pt>
                <c:pt idx="27">
                  <c:v>2014Q2</c:v>
                </c:pt>
                <c:pt idx="28">
                  <c:v>2014Q3</c:v>
                </c:pt>
                <c:pt idx="29">
                  <c:v>2014Q4</c:v>
                </c:pt>
                <c:pt idx="30">
                  <c:v>2015Q1</c:v>
                </c:pt>
                <c:pt idx="31">
                  <c:v>2015Q2</c:v>
                </c:pt>
                <c:pt idx="32">
                  <c:v>2015Q3</c:v>
                </c:pt>
                <c:pt idx="33">
                  <c:v>2015Q4</c:v>
                </c:pt>
                <c:pt idx="34">
                  <c:v>2016Q1</c:v>
                </c:pt>
                <c:pt idx="35">
                  <c:v>2016Q2</c:v>
                </c:pt>
                <c:pt idx="36">
                  <c:v>2016Q3</c:v>
                </c:pt>
                <c:pt idx="37">
                  <c:v>2016Q4</c:v>
                </c:pt>
                <c:pt idx="38">
                  <c:v>2017Q1</c:v>
                </c:pt>
                <c:pt idx="39">
                  <c:v>2017Q2</c:v>
                </c:pt>
                <c:pt idx="40">
                  <c:v>2017Q3</c:v>
                </c:pt>
                <c:pt idx="41">
                  <c:v>2017Q4</c:v>
                </c:pt>
                <c:pt idx="42">
                  <c:v>2018Q1</c:v>
                </c:pt>
                <c:pt idx="43">
                  <c:v>2018Q2</c:v>
                </c:pt>
                <c:pt idx="44">
                  <c:v>2018Q3</c:v>
                </c:pt>
                <c:pt idx="45">
                  <c:v>2018Q4</c:v>
                </c:pt>
                <c:pt idx="46">
                  <c:v>2019Q1</c:v>
                </c:pt>
                <c:pt idx="47">
                  <c:v>2019Q2</c:v>
                </c:pt>
                <c:pt idx="48">
                  <c:v>2019Q3</c:v>
                </c:pt>
                <c:pt idx="49">
                  <c:v>2019Q4</c:v>
                </c:pt>
                <c:pt idx="50">
                  <c:v>2020Q1</c:v>
                </c:pt>
                <c:pt idx="51">
                  <c:v>2020Q2</c:v>
                </c:pt>
                <c:pt idx="52">
                  <c:v>2020Q3</c:v>
                </c:pt>
                <c:pt idx="53">
                  <c:v>2020Q4</c:v>
                </c:pt>
                <c:pt idx="54">
                  <c:v>2021Q1</c:v>
                </c:pt>
                <c:pt idx="55">
                  <c:v>2021Q2</c:v>
                </c:pt>
                <c:pt idx="56">
                  <c:v>2021Q3</c:v>
                </c:pt>
                <c:pt idx="57">
                  <c:v>2021Q4</c:v>
                </c:pt>
                <c:pt idx="58">
                  <c:v>2022Q1</c:v>
                </c:pt>
                <c:pt idx="59">
                  <c:v>2022Q2</c:v>
                </c:pt>
                <c:pt idx="60">
                  <c:v>2022Q3</c:v>
                </c:pt>
                <c:pt idx="61">
                  <c:v>2022Q4</c:v>
                </c:pt>
                <c:pt idx="62">
                  <c:v>2023Q1</c:v>
                </c:pt>
                <c:pt idx="63">
                  <c:v>2023Q2</c:v>
                </c:pt>
                <c:pt idx="64">
                  <c:v>2023Q3</c:v>
                </c:pt>
              </c:strCache>
            </c:strRef>
          </c:cat>
          <c:val>
            <c:numRef>
              <c:f>Sheet1!$C$9:$C$73</c:f>
              <c:numCache>
                <c:formatCode>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c:ext xmlns:c16="http://schemas.microsoft.com/office/drawing/2014/chart" uri="{C3380CC4-5D6E-409C-BE32-E72D297353CC}">
              <c16:uniqueId val="{00000001-484F-7948-A6DD-1622A3290018}"/>
            </c:ext>
          </c:extLst>
        </c:ser>
        <c:dLbls>
          <c:showLegendKey val="0"/>
          <c:showVal val="0"/>
          <c:showCatName val="0"/>
          <c:showSerName val="0"/>
          <c:showPercent val="0"/>
          <c:showBubbleSize val="0"/>
        </c:dLbls>
        <c:smooth val="0"/>
        <c:axId val="1004258479"/>
        <c:axId val="1211743471"/>
      </c:lineChart>
      <c:catAx>
        <c:axId val="10042584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211743471"/>
        <c:crosses val="autoZero"/>
        <c:auto val="1"/>
        <c:lblAlgn val="ctr"/>
        <c:lblOffset val="100"/>
        <c:noMultiLvlLbl val="0"/>
      </c:catAx>
      <c:valAx>
        <c:axId val="1211743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00425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88839541757967E-2"/>
          <c:y val="1.9251925192519254E-2"/>
          <c:w val="0.83922248414159351"/>
          <c:h val="0.98074807480748072"/>
        </c:manualLayout>
      </c:layout>
      <c:barChart>
        <c:barDir val="bar"/>
        <c:grouping val="clustered"/>
        <c:varyColors val="0"/>
        <c:ser>
          <c:idx val="0"/>
          <c:order val="0"/>
          <c:tx>
            <c:strRef>
              <c:f>Sheet1!$B$1</c:f>
              <c:strCache>
                <c:ptCount val="1"/>
                <c:pt idx="0">
                  <c:v>ESTIMATED NUMBER OF PEOPLE LAID OFF</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Amazon</c:v>
                </c:pt>
                <c:pt idx="1">
                  <c:v>Meta</c:v>
                </c:pt>
                <c:pt idx="2">
                  <c:v>Accenture</c:v>
                </c:pt>
                <c:pt idx="3">
                  <c:v>Alphabet</c:v>
                </c:pt>
                <c:pt idx="4">
                  <c:v>Microsoft</c:v>
                </c:pt>
                <c:pt idx="5">
                  <c:v>3M</c:v>
                </c:pt>
                <c:pt idx="6">
                  <c:v>Salesforce</c:v>
                </c:pt>
                <c:pt idx="7">
                  <c:v>Disney</c:v>
                </c:pt>
                <c:pt idx="8">
                  <c:v>Dell</c:v>
                </c:pt>
                <c:pt idx="9">
                  <c:v>Twitter</c:v>
                </c:pt>
                <c:pt idx="10">
                  <c:v>Goldman Sachs</c:v>
                </c:pt>
                <c:pt idx="11">
                  <c:v>Indeed</c:v>
                </c:pt>
                <c:pt idx="12">
                  <c:v>PayPal</c:v>
                </c:pt>
                <c:pt idx="13">
                  <c:v>Dow</c:v>
                </c:pt>
                <c:pt idx="14">
                  <c:v>Boeing</c:v>
                </c:pt>
              </c:strCache>
            </c:strRef>
          </c:cat>
          <c:val>
            <c:numRef>
              <c:f>Sheet1!$B$2:$B$16</c:f>
              <c:numCache>
                <c:formatCode>#,##0</c:formatCode>
                <c:ptCount val="15"/>
                <c:pt idx="0">
                  <c:v>27000</c:v>
                </c:pt>
                <c:pt idx="1">
                  <c:v>21000</c:v>
                </c:pt>
                <c:pt idx="2">
                  <c:v>19000</c:v>
                </c:pt>
                <c:pt idx="3">
                  <c:v>12000</c:v>
                </c:pt>
                <c:pt idx="4">
                  <c:v>10000</c:v>
                </c:pt>
                <c:pt idx="5">
                  <c:v>8500</c:v>
                </c:pt>
                <c:pt idx="6">
                  <c:v>8000</c:v>
                </c:pt>
                <c:pt idx="7">
                  <c:v>7000</c:v>
                </c:pt>
                <c:pt idx="8">
                  <c:v>6650</c:v>
                </c:pt>
                <c:pt idx="9">
                  <c:v>3700</c:v>
                </c:pt>
                <c:pt idx="10">
                  <c:v>3200</c:v>
                </c:pt>
                <c:pt idx="11">
                  <c:v>2200</c:v>
                </c:pt>
                <c:pt idx="12">
                  <c:v>2000</c:v>
                </c:pt>
                <c:pt idx="13">
                  <c:v>2000</c:v>
                </c:pt>
                <c:pt idx="14">
                  <c:v>2000</c:v>
                </c:pt>
              </c:numCache>
            </c:numRef>
          </c:val>
          <c:extLst>
            <c:ext xmlns:c16="http://schemas.microsoft.com/office/drawing/2014/chart" uri="{C3380CC4-5D6E-409C-BE32-E72D297353CC}">
              <c16:uniqueId val="{00000000-2408-4B4F-AB56-9CB623BF4F5A}"/>
            </c:ext>
          </c:extLst>
        </c:ser>
        <c:dLbls>
          <c:dLblPos val="outEnd"/>
          <c:showLegendKey val="0"/>
          <c:showVal val="1"/>
          <c:showCatName val="0"/>
          <c:showSerName val="0"/>
          <c:showPercent val="0"/>
          <c:showBubbleSize val="0"/>
        </c:dLbls>
        <c:gapWidth val="182"/>
        <c:axId val="1219174320"/>
        <c:axId val="1258212319"/>
      </c:barChart>
      <c:catAx>
        <c:axId val="1219174320"/>
        <c:scaling>
          <c:orientation val="maxMin"/>
        </c:scaling>
        <c:delete val="1"/>
        <c:axPos val="l"/>
        <c:numFmt formatCode="General" sourceLinked="1"/>
        <c:majorTickMark val="out"/>
        <c:minorTickMark val="none"/>
        <c:tickLblPos val="nextTo"/>
        <c:crossAx val="1258212319"/>
        <c:crosses val="autoZero"/>
        <c:auto val="1"/>
        <c:lblAlgn val="ctr"/>
        <c:lblOffset val="100"/>
        <c:noMultiLvlLbl val="0"/>
      </c:catAx>
      <c:valAx>
        <c:axId val="1258212319"/>
        <c:scaling>
          <c:orientation val="minMax"/>
        </c:scaling>
        <c:delete val="1"/>
        <c:axPos val="t"/>
        <c:numFmt formatCode="#,##0" sourceLinked="1"/>
        <c:majorTickMark val="none"/>
        <c:minorTickMark val="none"/>
        <c:tickLblPos val="nextTo"/>
        <c:crossAx val="121917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Avenir Book" panose="02000503020000020003"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3008563323506E-2"/>
          <c:y val="3.8943761415787898E-2"/>
          <c:w val="0.85552473554442054"/>
          <c:h val="0.80716048103636173"/>
        </c:manualLayout>
      </c:layout>
      <c:lineChart>
        <c:grouping val="standard"/>
        <c:varyColors val="0"/>
        <c:ser>
          <c:idx val="0"/>
          <c:order val="0"/>
          <c:tx>
            <c:strRef>
              <c:f>Sheet1!$B$1</c:f>
              <c:strCache>
                <c:ptCount val="1"/>
                <c:pt idx="0">
                  <c:v>15-yr</c:v>
                </c:pt>
              </c:strCache>
            </c:strRef>
          </c:tx>
          <c:spPr>
            <a:ln w="44450" cap="rnd">
              <a:solidFill>
                <a:srgbClr val="009051"/>
              </a:solidFill>
              <a:prstDash val="sysDash"/>
              <a:round/>
            </a:ln>
            <a:effectLst/>
          </c:spPr>
          <c:marker>
            <c:symbol val="none"/>
          </c:marker>
          <c:dLbls>
            <c:dLbl>
              <c:idx val="34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5D-6443-9BDB-88C9CF6FDD2D}"/>
                </c:ext>
              </c:extLst>
            </c:dLbl>
            <c:spPr>
              <a:noFill/>
              <a:ln>
                <a:noFill/>
              </a:ln>
              <a:effectLst/>
            </c:spPr>
            <c:txPr>
              <a:bodyPr wrap="square" lIns="38100" tIns="19050" rIns="38100" bIns="19050" anchor="ctr">
                <a:spAutoFit/>
              </a:bodyPr>
              <a:lstStyle/>
              <a:p>
                <a:pPr>
                  <a:defRPr b="1">
                    <a:solidFill>
                      <a:srgbClr val="4E8F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Sheet1!$A$2:$A$349</c:f>
              <c:numCache>
                <c:formatCode>mmm\-yy</c:formatCode>
                <c:ptCount val="34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pt idx="336">
                  <c:v>44927</c:v>
                </c:pt>
                <c:pt idx="337">
                  <c:v>44958</c:v>
                </c:pt>
                <c:pt idx="338">
                  <c:v>44986</c:v>
                </c:pt>
                <c:pt idx="339">
                  <c:v>45017</c:v>
                </c:pt>
                <c:pt idx="340">
                  <c:v>45047</c:v>
                </c:pt>
                <c:pt idx="341">
                  <c:v>45078</c:v>
                </c:pt>
                <c:pt idx="342">
                  <c:v>45108</c:v>
                </c:pt>
                <c:pt idx="343">
                  <c:v>45139</c:v>
                </c:pt>
                <c:pt idx="344">
                  <c:v>45170</c:v>
                </c:pt>
                <c:pt idx="345">
                  <c:v>45200</c:v>
                </c:pt>
                <c:pt idx="346">
                  <c:v>45231</c:v>
                </c:pt>
                <c:pt idx="347">
                  <c:v>45261</c:v>
                </c:pt>
              </c:numCache>
            </c:numRef>
          </c:cat>
          <c:val>
            <c:numRef>
              <c:f>Sheet1!$B$2:$B$349</c:f>
              <c:numCache>
                <c:formatCode>0.00%</c:formatCode>
                <c:ptCount val="348"/>
                <c:pt idx="0">
                  <c:v>8.8000000000000009E-2</c:v>
                </c:pt>
                <c:pt idx="1">
                  <c:v>8.4600000000000009E-2</c:v>
                </c:pt>
                <c:pt idx="2">
                  <c:v>8.0600000000000005E-2</c:v>
                </c:pt>
                <c:pt idx="3">
                  <c:v>7.8799999999999995E-2</c:v>
                </c:pt>
                <c:pt idx="4">
                  <c:v>7.51E-2</c:v>
                </c:pt>
                <c:pt idx="5">
                  <c:v>7.0599999999999996E-2</c:v>
                </c:pt>
                <c:pt idx="6">
                  <c:v>7.0900000000000005E-2</c:v>
                </c:pt>
                <c:pt idx="7">
                  <c:v>7.3599999999999999E-2</c:v>
                </c:pt>
                <c:pt idx="8">
                  <c:v>7.1599999999999997E-2</c:v>
                </c:pt>
                <c:pt idx="9">
                  <c:v>7.0099999999999996E-2</c:v>
                </c:pt>
                <c:pt idx="10">
                  <c:v>6.8900000000000003E-2</c:v>
                </c:pt>
                <c:pt idx="11">
                  <c:v>6.7400000000000002E-2</c:v>
                </c:pt>
                <c:pt idx="12">
                  <c:v>6.5500000000000003E-2</c:v>
                </c:pt>
                <c:pt idx="13">
                  <c:v>6.5599999999999992E-2</c:v>
                </c:pt>
                <c:pt idx="14">
                  <c:v>7.1099999999999997E-2</c:v>
                </c:pt>
                <c:pt idx="15">
                  <c:v>7.4400000000000008E-2</c:v>
                </c:pt>
                <c:pt idx="16">
                  <c:v>7.5800000000000006E-2</c:v>
                </c:pt>
                <c:pt idx="17">
                  <c:v>7.8299999999999995E-2</c:v>
                </c:pt>
                <c:pt idx="18">
                  <c:v>7.7699999999999991E-2</c:v>
                </c:pt>
                <c:pt idx="19">
                  <c:v>7.5199999999999989E-2</c:v>
                </c:pt>
                <c:pt idx="20">
                  <c:v>7.7499999999999999E-2</c:v>
                </c:pt>
                <c:pt idx="21">
                  <c:v>7.4299999999999991E-2</c:v>
                </c:pt>
                <c:pt idx="22">
                  <c:v>7.1399999999999991E-2</c:v>
                </c:pt>
                <c:pt idx="23">
                  <c:v>7.0999999999999994E-2</c:v>
                </c:pt>
                <c:pt idx="24">
                  <c:v>7.3300000000000004E-2</c:v>
                </c:pt>
                <c:pt idx="25">
                  <c:v>7.1500000000000008E-2</c:v>
                </c:pt>
                <c:pt idx="26">
                  <c:v>7.4099999999999999E-2</c:v>
                </c:pt>
                <c:pt idx="27">
                  <c:v>7.6799999999999993E-2</c:v>
                </c:pt>
                <c:pt idx="28">
                  <c:v>7.4700000000000003E-2</c:v>
                </c:pt>
                <c:pt idx="29">
                  <c:v>7.2400000000000006E-2</c:v>
                </c:pt>
                <c:pt idx="30">
                  <c:v>7.0400000000000004E-2</c:v>
                </c:pt>
                <c:pt idx="31">
                  <c:v>7.0199999999999999E-2</c:v>
                </c:pt>
                <c:pt idx="32">
                  <c:v>6.9900000000000004E-2</c:v>
                </c:pt>
                <c:pt idx="33">
                  <c:v>6.8499999999999991E-2</c:v>
                </c:pt>
                <c:pt idx="34">
                  <c:v>6.7599999999999993E-2</c:v>
                </c:pt>
                <c:pt idx="35">
                  <c:v>6.6600000000000006E-2</c:v>
                </c:pt>
                <c:pt idx="36">
                  <c:v>6.5799999999999997E-2</c:v>
                </c:pt>
                <c:pt idx="37">
                  <c:v>6.6400000000000001E-2</c:v>
                </c:pt>
                <c:pt idx="38">
                  <c:v>6.7400000000000002E-2</c:v>
                </c:pt>
                <c:pt idx="39">
                  <c:v>6.7799999999999999E-2</c:v>
                </c:pt>
                <c:pt idx="40">
                  <c:v>6.7799999999999999E-2</c:v>
                </c:pt>
                <c:pt idx="41">
                  <c:v>6.6699999999999995E-2</c:v>
                </c:pt>
                <c:pt idx="42">
                  <c:v>6.6199999999999995E-2</c:v>
                </c:pt>
                <c:pt idx="43">
                  <c:v>6.6100000000000006E-2</c:v>
                </c:pt>
                <c:pt idx="44">
                  <c:v>6.4000000000000001E-2</c:v>
                </c:pt>
                <c:pt idx="45">
                  <c:v>6.3600000000000004E-2</c:v>
                </c:pt>
                <c:pt idx="46">
                  <c:v>6.5099999999999991E-2</c:v>
                </c:pt>
                <c:pt idx="47">
                  <c:v>6.3899999999999998E-2</c:v>
                </c:pt>
                <c:pt idx="48">
                  <c:v>6.4299999999999996E-2</c:v>
                </c:pt>
                <c:pt idx="49">
                  <c:v>6.4399999999999999E-2</c:v>
                </c:pt>
                <c:pt idx="50">
                  <c:v>6.6799999999999998E-2</c:v>
                </c:pt>
                <c:pt idx="51">
                  <c:v>6.5299999999999997E-2</c:v>
                </c:pt>
                <c:pt idx="52">
                  <c:v>6.7500000000000004E-2</c:v>
                </c:pt>
                <c:pt idx="53">
                  <c:v>7.1800000000000003E-2</c:v>
                </c:pt>
                <c:pt idx="54">
                  <c:v>7.2599999999999998E-2</c:v>
                </c:pt>
                <c:pt idx="55">
                  <c:v>7.5300000000000006E-2</c:v>
                </c:pt>
                <c:pt idx="56">
                  <c:v>7.4400000000000008E-2</c:v>
                </c:pt>
                <c:pt idx="57">
                  <c:v>7.4700000000000003E-2</c:v>
                </c:pt>
                <c:pt idx="58">
                  <c:v>7.3599999999999999E-2</c:v>
                </c:pt>
                <c:pt idx="59">
                  <c:v>7.5199999999999989E-2</c:v>
                </c:pt>
                <c:pt idx="60">
                  <c:v>7.8E-2</c:v>
                </c:pt>
                <c:pt idx="61">
                  <c:v>7.9299999999999995E-2</c:v>
                </c:pt>
                <c:pt idx="62">
                  <c:v>7.8299999999999995E-2</c:v>
                </c:pt>
                <c:pt idx="63">
                  <c:v>7.8E-2</c:v>
                </c:pt>
                <c:pt idx="64">
                  <c:v>8.1799999999999998E-2</c:v>
                </c:pt>
                <c:pt idx="65">
                  <c:v>7.9899999999999999E-2</c:v>
                </c:pt>
                <c:pt idx="66">
                  <c:v>7.8700000000000006E-2</c:v>
                </c:pt>
                <c:pt idx="67">
                  <c:v>7.7600000000000002E-2</c:v>
                </c:pt>
                <c:pt idx="68">
                  <c:v>7.5999999999999998E-2</c:v>
                </c:pt>
                <c:pt idx="69">
                  <c:v>7.4700000000000003E-2</c:v>
                </c:pt>
                <c:pt idx="70">
                  <c:v>7.4200000000000002E-2</c:v>
                </c:pt>
                <c:pt idx="71">
                  <c:v>7.0599999999999996E-2</c:v>
                </c:pt>
                <c:pt idx="72">
                  <c:v>6.6400000000000001E-2</c:v>
                </c:pt>
                <c:pt idx="73">
                  <c:v>6.6400000000000001E-2</c:v>
                </c:pt>
                <c:pt idx="74">
                  <c:v>6.5099999999999991E-2</c:v>
                </c:pt>
                <c:pt idx="75">
                  <c:v>6.6000000000000003E-2</c:v>
                </c:pt>
                <c:pt idx="76">
                  <c:v>6.6799999999999998E-2</c:v>
                </c:pt>
                <c:pt idx="77">
                  <c:v>6.7000000000000004E-2</c:v>
                </c:pt>
                <c:pt idx="78">
                  <c:v>6.6799999999999998E-2</c:v>
                </c:pt>
                <c:pt idx="79">
                  <c:v>6.5000000000000002E-2</c:v>
                </c:pt>
                <c:pt idx="80">
                  <c:v>6.3399999999999998E-2</c:v>
                </c:pt>
                <c:pt idx="81">
                  <c:v>6.0999999999999999E-2</c:v>
                </c:pt>
                <c:pt idx="82">
                  <c:v>6.1500000000000006E-2</c:v>
                </c:pt>
                <c:pt idx="83">
                  <c:v>6.54E-2</c:v>
                </c:pt>
                <c:pt idx="84">
                  <c:v>6.480000000000001E-2</c:v>
                </c:pt>
                <c:pt idx="85">
                  <c:v>6.3799999999999996E-2</c:v>
                </c:pt>
                <c:pt idx="86">
                  <c:v>6.5199999999999994E-2</c:v>
                </c:pt>
                <c:pt idx="87">
                  <c:v>6.480000000000001E-2</c:v>
                </c:pt>
                <c:pt idx="88">
                  <c:v>6.2800000000000009E-2</c:v>
                </c:pt>
                <c:pt idx="89">
                  <c:v>6.1100000000000002E-2</c:v>
                </c:pt>
                <c:pt idx="90">
                  <c:v>5.9299999999999999E-2</c:v>
                </c:pt>
                <c:pt idx="91">
                  <c:v>5.7000000000000002E-2</c:v>
                </c:pt>
                <c:pt idx="92">
                  <c:v>5.5099999999999996E-2</c:v>
                </c:pt>
                <c:pt idx="93">
                  <c:v>5.5E-2</c:v>
                </c:pt>
                <c:pt idx="94">
                  <c:v>5.4600000000000003E-2</c:v>
                </c:pt>
                <c:pt idx="95">
                  <c:v>5.45E-2</c:v>
                </c:pt>
                <c:pt idx="96">
                  <c:v>5.2999999999999999E-2</c:v>
                </c:pt>
                <c:pt idx="97">
                  <c:v>5.2199999999999996E-2</c:v>
                </c:pt>
                <c:pt idx="98">
                  <c:v>5.0700000000000002E-2</c:v>
                </c:pt>
                <c:pt idx="99">
                  <c:v>5.1200000000000002E-2</c:v>
                </c:pt>
                <c:pt idx="100">
                  <c:v>4.8600000000000004E-2</c:v>
                </c:pt>
                <c:pt idx="101">
                  <c:v>4.6300000000000001E-2</c:v>
                </c:pt>
                <c:pt idx="102">
                  <c:v>4.9699999999999994E-2</c:v>
                </c:pt>
                <c:pt idx="103">
                  <c:v>5.5899999999999998E-2</c:v>
                </c:pt>
                <c:pt idx="104">
                  <c:v>5.4600000000000003E-2</c:v>
                </c:pt>
                <c:pt idx="105">
                  <c:v>5.2699999999999997E-2</c:v>
                </c:pt>
                <c:pt idx="106">
                  <c:v>5.2699999999999997E-2</c:v>
                </c:pt>
                <c:pt idx="107">
                  <c:v>5.2000000000000005E-2</c:v>
                </c:pt>
                <c:pt idx="108">
                  <c:v>5.0199999999999995E-2</c:v>
                </c:pt>
                <c:pt idx="109">
                  <c:v>4.9400000000000006E-2</c:v>
                </c:pt>
                <c:pt idx="110">
                  <c:v>4.7400000000000005E-2</c:v>
                </c:pt>
                <c:pt idx="111">
                  <c:v>5.16E-2</c:v>
                </c:pt>
                <c:pt idx="112">
                  <c:v>5.6399999999999999E-2</c:v>
                </c:pt>
                <c:pt idx="113">
                  <c:v>5.6600000000000004E-2</c:v>
                </c:pt>
                <c:pt idx="114">
                  <c:v>5.4600000000000003E-2</c:v>
                </c:pt>
                <c:pt idx="115">
                  <c:v>5.2600000000000001E-2</c:v>
                </c:pt>
                <c:pt idx="116">
                  <c:v>5.1399999999999994E-2</c:v>
                </c:pt>
                <c:pt idx="117">
                  <c:v>5.1200000000000002E-2</c:v>
                </c:pt>
                <c:pt idx="118">
                  <c:v>5.1399999999999994E-2</c:v>
                </c:pt>
                <c:pt idx="119">
                  <c:v>5.1799999999999999E-2</c:v>
                </c:pt>
                <c:pt idx="120">
                  <c:v>5.1699999999999996E-2</c:v>
                </c:pt>
                <c:pt idx="121">
                  <c:v>5.1500000000000004E-2</c:v>
                </c:pt>
                <c:pt idx="122">
                  <c:v>5.4600000000000003E-2</c:v>
                </c:pt>
                <c:pt idx="123">
                  <c:v>5.4100000000000002E-2</c:v>
                </c:pt>
                <c:pt idx="124">
                  <c:v>5.28E-2</c:v>
                </c:pt>
                <c:pt idx="125">
                  <c:v>5.1699999999999996E-2</c:v>
                </c:pt>
                <c:pt idx="126">
                  <c:v>5.28E-2</c:v>
                </c:pt>
                <c:pt idx="127">
                  <c:v>5.4000000000000006E-2</c:v>
                </c:pt>
                <c:pt idx="128">
                  <c:v>5.3600000000000002E-2</c:v>
                </c:pt>
                <c:pt idx="129">
                  <c:v>5.6299999999999996E-2</c:v>
                </c:pt>
                <c:pt idx="130">
                  <c:v>5.8600000000000006E-2</c:v>
                </c:pt>
                <c:pt idx="131">
                  <c:v>5.8200000000000002E-2</c:v>
                </c:pt>
                <c:pt idx="132">
                  <c:v>5.7099999999999998E-2</c:v>
                </c:pt>
                <c:pt idx="133">
                  <c:v>5.8600000000000006E-2</c:v>
                </c:pt>
                <c:pt idx="134">
                  <c:v>5.9699999999999996E-2</c:v>
                </c:pt>
                <c:pt idx="135">
                  <c:v>6.1600000000000002E-2</c:v>
                </c:pt>
                <c:pt idx="136">
                  <c:v>6.2100000000000002E-2</c:v>
                </c:pt>
                <c:pt idx="137">
                  <c:v>6.3099999999999989E-2</c:v>
                </c:pt>
                <c:pt idx="138">
                  <c:v>6.3899999999999998E-2</c:v>
                </c:pt>
                <c:pt idx="139">
                  <c:v>6.2E-2</c:v>
                </c:pt>
                <c:pt idx="140">
                  <c:v>6.08E-2</c:v>
                </c:pt>
                <c:pt idx="141">
                  <c:v>6.0499999999999998E-2</c:v>
                </c:pt>
                <c:pt idx="142">
                  <c:v>5.96E-2</c:v>
                </c:pt>
                <c:pt idx="143">
                  <c:v>5.8799999999999998E-2</c:v>
                </c:pt>
                <c:pt idx="144">
                  <c:v>5.9699999999999996E-2</c:v>
                </c:pt>
                <c:pt idx="145">
                  <c:v>6.0199999999999997E-2</c:v>
                </c:pt>
                <c:pt idx="146">
                  <c:v>5.8799999999999998E-2</c:v>
                </c:pt>
                <c:pt idx="147">
                  <c:v>5.8799999999999998E-2</c:v>
                </c:pt>
                <c:pt idx="148">
                  <c:v>5.9699999999999996E-2</c:v>
                </c:pt>
                <c:pt idx="149">
                  <c:v>6.3399999999999998E-2</c:v>
                </c:pt>
                <c:pt idx="150">
                  <c:v>6.3600000000000004E-2</c:v>
                </c:pt>
                <c:pt idx="151">
                  <c:v>6.2300000000000001E-2</c:v>
                </c:pt>
                <c:pt idx="152">
                  <c:v>6.0499999999999998E-2</c:v>
                </c:pt>
                <c:pt idx="153">
                  <c:v>6.0400000000000002E-2</c:v>
                </c:pt>
                <c:pt idx="154">
                  <c:v>5.8499999999999996E-2</c:v>
                </c:pt>
                <c:pt idx="155">
                  <c:v>5.7500000000000002E-2</c:v>
                </c:pt>
                <c:pt idx="156">
                  <c:v>5.2900000000000003E-2</c:v>
                </c:pt>
                <c:pt idx="157">
                  <c:v>5.4400000000000004E-2</c:v>
                </c:pt>
                <c:pt idx="158">
                  <c:v>5.4199999999999998E-2</c:v>
                </c:pt>
                <c:pt idx="159">
                  <c:v>5.4699999999999999E-2</c:v>
                </c:pt>
                <c:pt idx="160">
                  <c:v>5.5999999999999994E-2</c:v>
                </c:pt>
                <c:pt idx="161">
                  <c:v>5.91E-2</c:v>
                </c:pt>
                <c:pt idx="162">
                  <c:v>5.9699999999999996E-2</c:v>
                </c:pt>
                <c:pt idx="163">
                  <c:v>6.0299999999999999E-2</c:v>
                </c:pt>
                <c:pt idx="164">
                  <c:v>5.6399999999999999E-2</c:v>
                </c:pt>
                <c:pt idx="165">
                  <c:v>5.8899999999999994E-2</c:v>
                </c:pt>
                <c:pt idx="166">
                  <c:v>5.79E-2</c:v>
                </c:pt>
                <c:pt idx="167">
                  <c:v>5.04E-2</c:v>
                </c:pt>
                <c:pt idx="168">
                  <c:v>4.7199999999999999E-2</c:v>
                </c:pt>
                <c:pt idx="169">
                  <c:v>4.7699999999999992E-2</c:v>
                </c:pt>
                <c:pt idx="170">
                  <c:v>4.6399999999999997E-2</c:v>
                </c:pt>
                <c:pt idx="171">
                  <c:v>4.4999999999999998E-2</c:v>
                </c:pt>
                <c:pt idx="172">
                  <c:v>4.5199999999999997E-2</c:v>
                </c:pt>
                <c:pt idx="173">
                  <c:v>4.9000000000000002E-2</c:v>
                </c:pt>
                <c:pt idx="174">
                  <c:v>4.6900000000000004E-2</c:v>
                </c:pt>
                <c:pt idx="175">
                  <c:v>4.6100000000000002E-2</c:v>
                </c:pt>
                <c:pt idx="176">
                  <c:v>4.4900000000000002E-2</c:v>
                </c:pt>
                <c:pt idx="177">
                  <c:v>4.3899999999999995E-2</c:v>
                </c:pt>
                <c:pt idx="178">
                  <c:v>4.3400000000000001E-2</c:v>
                </c:pt>
                <c:pt idx="179">
                  <c:v>4.3899999999999995E-2</c:v>
                </c:pt>
                <c:pt idx="180">
                  <c:v>4.4400000000000002E-2</c:v>
                </c:pt>
                <c:pt idx="181">
                  <c:v>4.3700000000000003E-2</c:v>
                </c:pt>
                <c:pt idx="182">
                  <c:v>4.3299999999999998E-2</c:v>
                </c:pt>
                <c:pt idx="183">
                  <c:v>4.4199999999999996E-2</c:v>
                </c:pt>
                <c:pt idx="184">
                  <c:v>4.2800000000000005E-2</c:v>
                </c:pt>
                <c:pt idx="185">
                  <c:v>4.1799999999999997E-2</c:v>
                </c:pt>
                <c:pt idx="186">
                  <c:v>4.0399999999999998E-2</c:v>
                </c:pt>
                <c:pt idx="187">
                  <c:v>3.9100000000000003E-2</c:v>
                </c:pt>
                <c:pt idx="188">
                  <c:v>3.8100000000000002E-2</c:v>
                </c:pt>
                <c:pt idx="189">
                  <c:v>3.6600000000000001E-2</c:v>
                </c:pt>
                <c:pt idx="190">
                  <c:v>3.6799999999999999E-2</c:v>
                </c:pt>
                <c:pt idx="191">
                  <c:v>4.0599999999999997E-2</c:v>
                </c:pt>
                <c:pt idx="192">
                  <c:v>4.0899999999999999E-2</c:v>
                </c:pt>
                <c:pt idx="193">
                  <c:v>4.2199999999999994E-2</c:v>
                </c:pt>
                <c:pt idx="194">
                  <c:v>4.0800000000000003E-2</c:v>
                </c:pt>
                <c:pt idx="195">
                  <c:v>4.0599999999999997E-2</c:v>
                </c:pt>
                <c:pt idx="196">
                  <c:v>3.8199999999999998E-2</c:v>
                </c:pt>
                <c:pt idx="197">
                  <c:v>3.6900000000000002E-2</c:v>
                </c:pt>
                <c:pt idx="198">
                  <c:v>3.6799999999999999E-2</c:v>
                </c:pt>
                <c:pt idx="199">
                  <c:v>3.4599999999999999E-2</c:v>
                </c:pt>
                <c:pt idx="200">
                  <c:v>3.32E-2</c:v>
                </c:pt>
                <c:pt idx="201">
                  <c:v>3.3500000000000002E-2</c:v>
                </c:pt>
                <c:pt idx="202">
                  <c:v>3.3099999999999997E-2</c:v>
                </c:pt>
                <c:pt idx="203">
                  <c:v>3.2500000000000001E-2</c:v>
                </c:pt>
                <c:pt idx="204">
                  <c:v>3.2000000000000001E-2</c:v>
                </c:pt>
                <c:pt idx="205">
                  <c:v>3.1600000000000003E-2</c:v>
                </c:pt>
                <c:pt idx="206">
                  <c:v>3.2000000000000001E-2</c:v>
                </c:pt>
                <c:pt idx="207">
                  <c:v>3.1400000000000004E-2</c:v>
                </c:pt>
                <c:pt idx="208">
                  <c:v>3.0299999999999997E-2</c:v>
                </c:pt>
                <c:pt idx="209">
                  <c:v>2.9500000000000002E-2</c:v>
                </c:pt>
                <c:pt idx="210">
                  <c:v>2.8500000000000001E-2</c:v>
                </c:pt>
                <c:pt idx="211">
                  <c:v>2.86E-2</c:v>
                </c:pt>
                <c:pt idx="212">
                  <c:v>2.7999999999999997E-2</c:v>
                </c:pt>
                <c:pt idx="213">
                  <c:v>2.69E-2</c:v>
                </c:pt>
                <c:pt idx="214">
                  <c:v>2.6600000000000002E-2</c:v>
                </c:pt>
                <c:pt idx="215">
                  <c:v>2.6600000000000002E-2</c:v>
                </c:pt>
                <c:pt idx="216">
                  <c:v>2.7000000000000003E-2</c:v>
                </c:pt>
                <c:pt idx="217">
                  <c:v>2.7699999999999999E-2</c:v>
                </c:pt>
                <c:pt idx="218">
                  <c:v>2.76E-2</c:v>
                </c:pt>
                <c:pt idx="219">
                  <c:v>2.6600000000000002E-2</c:v>
                </c:pt>
                <c:pt idx="220">
                  <c:v>2.7200000000000002E-2</c:v>
                </c:pt>
                <c:pt idx="221">
                  <c:v>3.1699999999999999E-2</c:v>
                </c:pt>
                <c:pt idx="222">
                  <c:v>3.4300000000000004E-2</c:v>
                </c:pt>
                <c:pt idx="223">
                  <c:v>3.49E-2</c:v>
                </c:pt>
                <c:pt idx="224">
                  <c:v>3.5200000000000002E-2</c:v>
                </c:pt>
                <c:pt idx="225">
                  <c:v>3.27E-2</c:v>
                </c:pt>
                <c:pt idx="226">
                  <c:v>3.3000000000000002E-2</c:v>
                </c:pt>
                <c:pt idx="227">
                  <c:v>3.4799999999999998E-2</c:v>
                </c:pt>
                <c:pt idx="228">
                  <c:v>3.4799999999999998E-2</c:v>
                </c:pt>
                <c:pt idx="229">
                  <c:v>3.3500000000000002E-2</c:v>
                </c:pt>
                <c:pt idx="230">
                  <c:v>3.3599999999999998E-2</c:v>
                </c:pt>
                <c:pt idx="231">
                  <c:v>3.39E-2</c:v>
                </c:pt>
                <c:pt idx="232">
                  <c:v>3.2899999999999999E-2</c:v>
                </c:pt>
                <c:pt idx="233">
                  <c:v>3.27E-2</c:v>
                </c:pt>
                <c:pt idx="234">
                  <c:v>3.2400000000000005E-2</c:v>
                </c:pt>
                <c:pt idx="235">
                  <c:v>3.2500000000000001E-2</c:v>
                </c:pt>
                <c:pt idx="236">
                  <c:v>3.3099999999999997E-2</c:v>
                </c:pt>
                <c:pt idx="237">
                  <c:v>3.2099999999999997E-2</c:v>
                </c:pt>
                <c:pt idx="238">
                  <c:v>3.1899999999999998E-2</c:v>
                </c:pt>
                <c:pt idx="239">
                  <c:v>3.1300000000000001E-2</c:v>
                </c:pt>
                <c:pt idx="240">
                  <c:v>2.9900000000000003E-2</c:v>
                </c:pt>
                <c:pt idx="241">
                  <c:v>3.0099999999999998E-2</c:v>
                </c:pt>
                <c:pt idx="242">
                  <c:v>3.04E-2</c:v>
                </c:pt>
                <c:pt idx="243">
                  <c:v>2.9399999999999999E-2</c:v>
                </c:pt>
                <c:pt idx="244">
                  <c:v>3.0600000000000002E-2</c:v>
                </c:pt>
                <c:pt idx="245">
                  <c:v>3.1899999999999998E-2</c:v>
                </c:pt>
                <c:pt idx="246">
                  <c:v>3.2099999999999997E-2</c:v>
                </c:pt>
                <c:pt idx="247">
                  <c:v>3.1300000000000001E-2</c:v>
                </c:pt>
                <c:pt idx="248">
                  <c:v>3.1E-2</c:v>
                </c:pt>
                <c:pt idx="249">
                  <c:v>3.0099999999999998E-2</c:v>
                </c:pt>
                <c:pt idx="250">
                  <c:v>3.1600000000000003E-2</c:v>
                </c:pt>
                <c:pt idx="251">
                  <c:v>3.2099999999999997E-2</c:v>
                </c:pt>
                <c:pt idx="252">
                  <c:v>3.1600000000000003E-2</c:v>
                </c:pt>
                <c:pt idx="253">
                  <c:v>2.9600000000000001E-2</c:v>
                </c:pt>
                <c:pt idx="254">
                  <c:v>2.9700000000000001E-2</c:v>
                </c:pt>
                <c:pt idx="255">
                  <c:v>2.87E-2</c:v>
                </c:pt>
                <c:pt idx="256">
                  <c:v>2.8399999999999998E-2</c:v>
                </c:pt>
                <c:pt idx="257">
                  <c:v>2.8400000000000002E-2</c:v>
                </c:pt>
                <c:pt idx="258">
                  <c:v>2.75E-2</c:v>
                </c:pt>
                <c:pt idx="259">
                  <c:v>2.75E-2</c:v>
                </c:pt>
                <c:pt idx="260">
                  <c:v>2.76E-2</c:v>
                </c:pt>
                <c:pt idx="261">
                  <c:v>2.76E-2</c:v>
                </c:pt>
                <c:pt idx="262">
                  <c:v>3.0299999999999997E-2</c:v>
                </c:pt>
                <c:pt idx="263">
                  <c:v>3.4299999999999997E-2</c:v>
                </c:pt>
                <c:pt idx="264">
                  <c:v>3.39E-2</c:v>
                </c:pt>
                <c:pt idx="265">
                  <c:v>3.3799999999999997E-2</c:v>
                </c:pt>
                <c:pt idx="266">
                  <c:v>3.4099999999999998E-2</c:v>
                </c:pt>
                <c:pt idx="267">
                  <c:v>3.3000000000000002E-2</c:v>
                </c:pt>
                <c:pt idx="268">
                  <c:v>3.2599999999999997E-2</c:v>
                </c:pt>
                <c:pt idx="269">
                  <c:v>3.1699999999999999E-2</c:v>
                </c:pt>
                <c:pt idx="270">
                  <c:v>3.2399999999999998E-2</c:v>
                </c:pt>
                <c:pt idx="271">
                  <c:v>3.1600000000000003E-2</c:v>
                </c:pt>
                <c:pt idx="272">
                  <c:v>3.1099999999999999E-2</c:v>
                </c:pt>
                <c:pt idx="273">
                  <c:v>3.2000000000000001E-2</c:v>
                </c:pt>
                <c:pt idx="274">
                  <c:v>3.2899999999999999E-2</c:v>
                </c:pt>
                <c:pt idx="275">
                  <c:v>3.39E-2</c:v>
                </c:pt>
                <c:pt idx="276">
                  <c:v>3.4799999999999998E-2</c:v>
                </c:pt>
                <c:pt idx="277">
                  <c:v>3.7900000000000003E-2</c:v>
                </c:pt>
                <c:pt idx="278">
                  <c:v>3.9100000000000003E-2</c:v>
                </c:pt>
                <c:pt idx="279">
                  <c:v>3.9300000000000002E-2</c:v>
                </c:pt>
                <c:pt idx="280">
                  <c:v>4.07E-2</c:v>
                </c:pt>
                <c:pt idx="281">
                  <c:v>4.0399999999999998E-2</c:v>
                </c:pt>
                <c:pt idx="282">
                  <c:v>4.0099999999999997E-2</c:v>
                </c:pt>
                <c:pt idx="283">
                  <c:v>4.02E-2</c:v>
                </c:pt>
                <c:pt idx="284">
                  <c:v>4.0800000000000003E-2</c:v>
                </c:pt>
                <c:pt idx="285">
                  <c:v>4.2500000000000003E-2</c:v>
                </c:pt>
                <c:pt idx="286">
                  <c:v>4.2799999999999998E-2</c:v>
                </c:pt>
                <c:pt idx="287">
                  <c:v>4.0899999999999999E-2</c:v>
                </c:pt>
                <c:pt idx="288">
                  <c:v>3.9100000000000003E-2</c:v>
                </c:pt>
                <c:pt idx="289">
                  <c:v>3.7999999999999999E-2</c:v>
                </c:pt>
                <c:pt idx="290">
                  <c:v>3.7199999999999997E-2</c:v>
                </c:pt>
                <c:pt idx="291">
                  <c:v>3.61E-2</c:v>
                </c:pt>
                <c:pt idx="292">
                  <c:v>3.5299999999999998E-2</c:v>
                </c:pt>
                <c:pt idx="293">
                  <c:v>3.2399999999999998E-2</c:v>
                </c:pt>
                <c:pt idx="294">
                  <c:v>3.2000000000000001E-2</c:v>
                </c:pt>
                <c:pt idx="295">
                  <c:v>3.0800000000000001E-2</c:v>
                </c:pt>
                <c:pt idx="296">
                  <c:v>3.1199999999999999E-2</c:v>
                </c:pt>
                <c:pt idx="297">
                  <c:v>3.1399999999999997E-2</c:v>
                </c:pt>
                <c:pt idx="298">
                  <c:v>3.1600000000000003E-2</c:v>
                </c:pt>
                <c:pt idx="299">
                  <c:v>3.1800000000000002E-2</c:v>
                </c:pt>
                <c:pt idx="300">
                  <c:v>3.0700000000000002E-2</c:v>
                </c:pt>
                <c:pt idx="301">
                  <c:v>2.9700000000000001E-2</c:v>
                </c:pt>
                <c:pt idx="302">
                  <c:v>2.8899999999999999E-2</c:v>
                </c:pt>
                <c:pt idx="303">
                  <c:v>2.8000000000000001E-2</c:v>
                </c:pt>
                <c:pt idx="304">
                  <c:v>2.69E-2</c:v>
                </c:pt>
                <c:pt idx="305">
                  <c:v>2.5999999999999999E-2</c:v>
                </c:pt>
                <c:pt idx="306">
                  <c:v>2.52E-2</c:v>
                </c:pt>
                <c:pt idx="307">
                  <c:v>2.4799999999999999E-2</c:v>
                </c:pt>
                <c:pt idx="308">
                  <c:v>2.3900000000000001E-2</c:v>
                </c:pt>
                <c:pt idx="309">
                  <c:v>2.35E-2</c:v>
                </c:pt>
                <c:pt idx="310">
                  <c:v>2.3099999999999999E-2</c:v>
                </c:pt>
                <c:pt idx="311">
                  <c:v>2.2200000000000001E-2</c:v>
                </c:pt>
                <c:pt idx="312">
                  <c:v>2.1999999999999999E-2</c:v>
                </c:pt>
                <c:pt idx="313">
                  <c:v>2.24E-2</c:v>
                </c:pt>
                <c:pt idx="314">
                  <c:v>2.3900000000000001E-2</c:v>
                </c:pt>
                <c:pt idx="315">
                  <c:v>2.3599999999999999E-2</c:v>
                </c:pt>
                <c:pt idx="316">
                  <c:v>2.2800000000000001E-2</c:v>
                </c:pt>
                <c:pt idx="317">
                  <c:v>2.2700000000000001E-2</c:v>
                </c:pt>
                <c:pt idx="318">
                  <c:v>2.18E-2</c:v>
                </c:pt>
                <c:pt idx="319">
                  <c:v>2.1499999999999998E-2</c:v>
                </c:pt>
                <c:pt idx="320">
                  <c:v>2.18E-2</c:v>
                </c:pt>
                <c:pt idx="321">
                  <c:v>2.3099999999999999E-2</c:v>
                </c:pt>
                <c:pt idx="322">
                  <c:v>2.3599999999999999E-2</c:v>
                </c:pt>
                <c:pt idx="323">
                  <c:v>2.35E-2</c:v>
                </c:pt>
                <c:pt idx="324">
                  <c:v>2.6599999999999999E-2</c:v>
                </c:pt>
                <c:pt idx="325">
                  <c:v>0.03</c:v>
                </c:pt>
                <c:pt idx="326">
                  <c:v>3.39E-2</c:v>
                </c:pt>
                <c:pt idx="327">
                  <c:v>4.2200000000000001E-2</c:v>
                </c:pt>
                <c:pt idx="328">
                  <c:v>4.4400000000000002E-2</c:v>
                </c:pt>
                <c:pt idx="329">
                  <c:v>4.65E-2</c:v>
                </c:pt>
                <c:pt idx="330">
                  <c:v>4.6100000000000002E-2</c:v>
                </c:pt>
                <c:pt idx="331">
                  <c:v>4.5600000000000002E-2</c:v>
                </c:pt>
                <c:pt idx="332">
                  <c:v>5.3499999999999999E-2</c:v>
                </c:pt>
                <c:pt idx="333">
                  <c:v>6.1499999999999999E-2</c:v>
                </c:pt>
                <c:pt idx="334">
                  <c:v>6.1400000000000003E-2</c:v>
                </c:pt>
                <c:pt idx="335">
                  <c:v>5.67E-2</c:v>
                </c:pt>
                <c:pt idx="336">
                  <c:v>5.4300000000000001E-2</c:v>
                </c:pt>
                <c:pt idx="337">
                  <c:v>5.4199999999999998E-2</c:v>
                </c:pt>
                <c:pt idx="338">
                  <c:v>5.8000000000000003E-2</c:v>
                </c:pt>
                <c:pt idx="339">
                  <c:v>5.6599999999999998E-2</c:v>
                </c:pt>
                <c:pt idx="340">
                  <c:v>5.8099999999999999E-2</c:v>
                </c:pt>
                <c:pt idx="341">
                  <c:v>6.0900000000000003E-2</c:v>
                </c:pt>
                <c:pt idx="342">
                  <c:v>6.1800000000000001E-2</c:v>
                </c:pt>
                <c:pt idx="343">
                  <c:v>6.4299999999999996E-2</c:v>
                </c:pt>
                <c:pt idx="344">
                  <c:v>6.5699999999999995E-2</c:v>
                </c:pt>
                <c:pt idx="345">
                  <c:v>6.9099999999999995E-2</c:v>
                </c:pt>
                <c:pt idx="346">
                  <c:v>6.7699999999999996E-2</c:v>
                </c:pt>
                <c:pt idx="347">
                  <c:v>6.2899999999999998E-2</c:v>
                </c:pt>
              </c:numCache>
            </c:numRef>
          </c:val>
          <c:smooth val="0"/>
          <c:extLst>
            <c:ext xmlns:c16="http://schemas.microsoft.com/office/drawing/2014/chart" uri="{C3380CC4-5D6E-409C-BE32-E72D297353CC}">
              <c16:uniqueId val="{00000001-CA14-904A-A487-B711995EC596}"/>
            </c:ext>
          </c:extLst>
        </c:ser>
        <c:ser>
          <c:idx val="1"/>
          <c:order val="1"/>
          <c:tx>
            <c:strRef>
              <c:f>Sheet1!$C$1</c:f>
              <c:strCache>
                <c:ptCount val="1"/>
                <c:pt idx="0">
                  <c:v>30-yr</c:v>
                </c:pt>
              </c:strCache>
            </c:strRef>
          </c:tx>
          <c:spPr>
            <a:ln w="44450" cap="rnd">
              <a:solidFill>
                <a:schemeClr val="accent4">
                  <a:lumMod val="75000"/>
                </a:schemeClr>
              </a:solidFill>
              <a:round/>
            </a:ln>
            <a:effectLst/>
          </c:spPr>
          <c:marker>
            <c:symbol val="none"/>
          </c:marker>
          <c:dLbls>
            <c:dLbl>
              <c:idx val="34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5D-6443-9BDB-88C9CF6FDD2D}"/>
                </c:ext>
              </c:extLst>
            </c:dLbl>
            <c:spPr>
              <a:noFill/>
              <a:ln>
                <a:noFill/>
              </a:ln>
              <a:effectLst/>
            </c:spPr>
            <c:txPr>
              <a:bodyPr rot="0" vert="horz"/>
              <a:lstStyle/>
              <a:p>
                <a:pPr>
                  <a:defRPr b="1">
                    <a:solidFill>
                      <a:schemeClr val="accent4">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Sheet1!$A$2:$A$349</c:f>
              <c:numCache>
                <c:formatCode>mmm\-yy</c:formatCode>
                <c:ptCount val="34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pt idx="336">
                  <c:v>44927</c:v>
                </c:pt>
                <c:pt idx="337">
                  <c:v>44958</c:v>
                </c:pt>
                <c:pt idx="338">
                  <c:v>44986</c:v>
                </c:pt>
                <c:pt idx="339">
                  <c:v>45017</c:v>
                </c:pt>
                <c:pt idx="340">
                  <c:v>45047</c:v>
                </c:pt>
                <c:pt idx="341">
                  <c:v>45078</c:v>
                </c:pt>
                <c:pt idx="342">
                  <c:v>45108</c:v>
                </c:pt>
                <c:pt idx="343">
                  <c:v>45139</c:v>
                </c:pt>
                <c:pt idx="344">
                  <c:v>45170</c:v>
                </c:pt>
                <c:pt idx="345">
                  <c:v>45200</c:v>
                </c:pt>
                <c:pt idx="346">
                  <c:v>45231</c:v>
                </c:pt>
                <c:pt idx="347">
                  <c:v>45261</c:v>
                </c:pt>
              </c:numCache>
            </c:numRef>
          </c:cat>
          <c:val>
            <c:numRef>
              <c:f>Sheet1!$C$2:$C$349</c:f>
              <c:numCache>
                <c:formatCode>0.00%</c:formatCode>
                <c:ptCount val="348"/>
                <c:pt idx="0">
                  <c:v>9.1499999999999998E-2</c:v>
                </c:pt>
                <c:pt idx="1">
                  <c:v>8.8300000000000003E-2</c:v>
                </c:pt>
                <c:pt idx="2">
                  <c:v>8.4600000000000009E-2</c:v>
                </c:pt>
                <c:pt idx="3">
                  <c:v>8.3199999999999996E-2</c:v>
                </c:pt>
                <c:pt idx="4">
                  <c:v>7.9600000000000004E-2</c:v>
                </c:pt>
                <c:pt idx="5">
                  <c:v>7.5700000000000003E-2</c:v>
                </c:pt>
                <c:pt idx="6">
                  <c:v>7.6100000000000001E-2</c:v>
                </c:pt>
                <c:pt idx="7">
                  <c:v>7.8600000000000003E-2</c:v>
                </c:pt>
                <c:pt idx="8">
                  <c:v>7.6399999999999996E-2</c:v>
                </c:pt>
                <c:pt idx="9">
                  <c:v>7.4800000000000005E-2</c:v>
                </c:pt>
                <c:pt idx="10">
                  <c:v>7.3800000000000004E-2</c:v>
                </c:pt>
                <c:pt idx="11">
                  <c:v>7.2000000000000008E-2</c:v>
                </c:pt>
                <c:pt idx="12">
                  <c:v>7.0300000000000001E-2</c:v>
                </c:pt>
                <c:pt idx="13">
                  <c:v>7.0800000000000002E-2</c:v>
                </c:pt>
                <c:pt idx="14">
                  <c:v>7.6200000000000004E-2</c:v>
                </c:pt>
                <c:pt idx="15">
                  <c:v>7.9299999999999995E-2</c:v>
                </c:pt>
                <c:pt idx="16">
                  <c:v>8.0700000000000008E-2</c:v>
                </c:pt>
                <c:pt idx="17">
                  <c:v>8.3199999999999996E-2</c:v>
                </c:pt>
                <c:pt idx="18">
                  <c:v>8.2500000000000004E-2</c:v>
                </c:pt>
                <c:pt idx="19">
                  <c:v>0.08</c:v>
                </c:pt>
                <c:pt idx="20">
                  <c:v>8.2299999999999998E-2</c:v>
                </c:pt>
                <c:pt idx="21">
                  <c:v>7.9199999999999993E-2</c:v>
                </c:pt>
                <c:pt idx="22">
                  <c:v>7.6200000000000004E-2</c:v>
                </c:pt>
                <c:pt idx="23">
                  <c:v>7.5999999999999998E-2</c:v>
                </c:pt>
                <c:pt idx="24">
                  <c:v>7.8200000000000006E-2</c:v>
                </c:pt>
                <c:pt idx="25">
                  <c:v>7.6499999999999999E-2</c:v>
                </c:pt>
                <c:pt idx="26">
                  <c:v>7.9000000000000001E-2</c:v>
                </c:pt>
                <c:pt idx="27">
                  <c:v>8.14E-2</c:v>
                </c:pt>
                <c:pt idx="28">
                  <c:v>7.9399999999999998E-2</c:v>
                </c:pt>
                <c:pt idx="29">
                  <c:v>7.690000000000001E-2</c:v>
                </c:pt>
                <c:pt idx="30">
                  <c:v>7.4999999999999997E-2</c:v>
                </c:pt>
                <c:pt idx="31">
                  <c:v>7.4800000000000005E-2</c:v>
                </c:pt>
                <c:pt idx="32">
                  <c:v>7.4299999999999991E-2</c:v>
                </c:pt>
                <c:pt idx="33">
                  <c:v>7.2900000000000006E-2</c:v>
                </c:pt>
                <c:pt idx="34">
                  <c:v>7.2099999999999997E-2</c:v>
                </c:pt>
                <c:pt idx="35">
                  <c:v>7.0999999999999994E-2</c:v>
                </c:pt>
                <c:pt idx="36">
                  <c:v>6.9900000000000004E-2</c:v>
                </c:pt>
                <c:pt idx="37">
                  <c:v>7.0400000000000004E-2</c:v>
                </c:pt>
                <c:pt idx="38">
                  <c:v>7.1300000000000002E-2</c:v>
                </c:pt>
                <c:pt idx="39">
                  <c:v>7.1399999999999991E-2</c:v>
                </c:pt>
                <c:pt idx="40">
                  <c:v>7.1399999999999991E-2</c:v>
                </c:pt>
                <c:pt idx="41">
                  <c:v>7.0000000000000007E-2</c:v>
                </c:pt>
                <c:pt idx="42">
                  <c:v>6.9500000000000006E-2</c:v>
                </c:pt>
                <c:pt idx="43">
                  <c:v>6.9199999999999998E-2</c:v>
                </c:pt>
                <c:pt idx="44">
                  <c:v>6.7199999999999996E-2</c:v>
                </c:pt>
                <c:pt idx="45">
                  <c:v>6.7099999999999993E-2</c:v>
                </c:pt>
                <c:pt idx="46">
                  <c:v>6.8699999999999997E-2</c:v>
                </c:pt>
                <c:pt idx="47">
                  <c:v>6.7400000000000002E-2</c:v>
                </c:pt>
                <c:pt idx="48">
                  <c:v>6.7900000000000002E-2</c:v>
                </c:pt>
                <c:pt idx="49">
                  <c:v>6.8099999999999994E-2</c:v>
                </c:pt>
                <c:pt idx="50">
                  <c:v>7.0400000000000004E-2</c:v>
                </c:pt>
                <c:pt idx="51">
                  <c:v>6.9199999999999998E-2</c:v>
                </c:pt>
                <c:pt idx="52">
                  <c:v>7.1500000000000008E-2</c:v>
                </c:pt>
                <c:pt idx="53">
                  <c:v>7.5499999999999998E-2</c:v>
                </c:pt>
                <c:pt idx="54">
                  <c:v>7.6299999999999993E-2</c:v>
                </c:pt>
                <c:pt idx="55">
                  <c:v>7.9399999999999998E-2</c:v>
                </c:pt>
                <c:pt idx="56">
                  <c:v>7.8200000000000006E-2</c:v>
                </c:pt>
                <c:pt idx="57">
                  <c:v>7.85E-2</c:v>
                </c:pt>
                <c:pt idx="58">
                  <c:v>7.7399999999999997E-2</c:v>
                </c:pt>
                <c:pt idx="59">
                  <c:v>7.9100000000000004E-2</c:v>
                </c:pt>
                <c:pt idx="60">
                  <c:v>8.2100000000000006E-2</c:v>
                </c:pt>
                <c:pt idx="61">
                  <c:v>8.3299999999999999E-2</c:v>
                </c:pt>
                <c:pt idx="62">
                  <c:v>8.2400000000000001E-2</c:v>
                </c:pt>
                <c:pt idx="63">
                  <c:v>8.1500000000000003E-2</c:v>
                </c:pt>
                <c:pt idx="64">
                  <c:v>8.5199999999999998E-2</c:v>
                </c:pt>
                <c:pt idx="65">
                  <c:v>8.2899999999999988E-2</c:v>
                </c:pt>
                <c:pt idx="66">
                  <c:v>8.1500000000000003E-2</c:v>
                </c:pt>
                <c:pt idx="67">
                  <c:v>8.0299999999999996E-2</c:v>
                </c:pt>
                <c:pt idx="68">
                  <c:v>7.9100000000000004E-2</c:v>
                </c:pt>
                <c:pt idx="69">
                  <c:v>7.8E-2</c:v>
                </c:pt>
                <c:pt idx="70">
                  <c:v>7.7499999999999999E-2</c:v>
                </c:pt>
                <c:pt idx="71">
                  <c:v>7.3800000000000004E-2</c:v>
                </c:pt>
                <c:pt idx="72">
                  <c:v>7.0300000000000001E-2</c:v>
                </c:pt>
                <c:pt idx="73">
                  <c:v>7.0499999999999993E-2</c:v>
                </c:pt>
                <c:pt idx="74">
                  <c:v>6.9500000000000006E-2</c:v>
                </c:pt>
                <c:pt idx="75">
                  <c:v>7.0800000000000002E-2</c:v>
                </c:pt>
                <c:pt idx="76">
                  <c:v>7.1500000000000008E-2</c:v>
                </c:pt>
                <c:pt idx="77">
                  <c:v>7.1599999999999997E-2</c:v>
                </c:pt>
                <c:pt idx="78">
                  <c:v>7.1300000000000002E-2</c:v>
                </c:pt>
                <c:pt idx="79">
                  <c:v>6.9500000000000006E-2</c:v>
                </c:pt>
                <c:pt idx="80">
                  <c:v>6.8199999999999997E-2</c:v>
                </c:pt>
                <c:pt idx="81">
                  <c:v>6.6199999999999995E-2</c:v>
                </c:pt>
                <c:pt idx="82">
                  <c:v>6.6600000000000006E-2</c:v>
                </c:pt>
                <c:pt idx="83">
                  <c:v>7.0699999999999999E-2</c:v>
                </c:pt>
                <c:pt idx="84">
                  <c:v>7.0000000000000007E-2</c:v>
                </c:pt>
                <c:pt idx="85">
                  <c:v>6.8900000000000003E-2</c:v>
                </c:pt>
                <c:pt idx="86">
                  <c:v>7.0099999999999996E-2</c:v>
                </c:pt>
                <c:pt idx="87">
                  <c:v>6.9900000000000004E-2</c:v>
                </c:pt>
                <c:pt idx="88">
                  <c:v>6.8099999999999994E-2</c:v>
                </c:pt>
                <c:pt idx="89">
                  <c:v>6.6500000000000004E-2</c:v>
                </c:pt>
                <c:pt idx="90">
                  <c:v>6.4899999999999999E-2</c:v>
                </c:pt>
                <c:pt idx="91">
                  <c:v>6.2899999999999998E-2</c:v>
                </c:pt>
                <c:pt idx="92">
                  <c:v>6.0899999999999996E-2</c:v>
                </c:pt>
                <c:pt idx="93">
                  <c:v>6.1100000000000002E-2</c:v>
                </c:pt>
                <c:pt idx="94">
                  <c:v>6.0700000000000004E-2</c:v>
                </c:pt>
                <c:pt idx="95">
                  <c:v>6.0499999999999998E-2</c:v>
                </c:pt>
                <c:pt idx="96">
                  <c:v>5.9200000000000003E-2</c:v>
                </c:pt>
                <c:pt idx="97">
                  <c:v>5.8400000000000001E-2</c:v>
                </c:pt>
                <c:pt idx="98">
                  <c:v>5.7500000000000002E-2</c:v>
                </c:pt>
                <c:pt idx="99">
                  <c:v>5.8099999999999999E-2</c:v>
                </c:pt>
                <c:pt idx="100">
                  <c:v>5.4800000000000001E-2</c:v>
                </c:pt>
                <c:pt idx="101">
                  <c:v>5.2300000000000006E-2</c:v>
                </c:pt>
                <c:pt idx="102">
                  <c:v>5.6299999999999996E-2</c:v>
                </c:pt>
                <c:pt idx="103">
                  <c:v>6.2600000000000003E-2</c:v>
                </c:pt>
                <c:pt idx="104">
                  <c:v>6.1500000000000006E-2</c:v>
                </c:pt>
                <c:pt idx="105">
                  <c:v>5.9500000000000004E-2</c:v>
                </c:pt>
                <c:pt idx="106">
                  <c:v>5.9299999999999999E-2</c:v>
                </c:pt>
                <c:pt idx="107">
                  <c:v>5.8799999999999998E-2</c:v>
                </c:pt>
                <c:pt idx="108">
                  <c:v>5.7099999999999998E-2</c:v>
                </c:pt>
                <c:pt idx="109">
                  <c:v>5.6399999999999999E-2</c:v>
                </c:pt>
                <c:pt idx="110">
                  <c:v>5.45E-2</c:v>
                </c:pt>
                <c:pt idx="111">
                  <c:v>5.8299999999999998E-2</c:v>
                </c:pt>
                <c:pt idx="112">
                  <c:v>6.2699999999999992E-2</c:v>
                </c:pt>
                <c:pt idx="113">
                  <c:v>6.2899999999999998E-2</c:v>
                </c:pt>
                <c:pt idx="114">
                  <c:v>6.0599999999999994E-2</c:v>
                </c:pt>
                <c:pt idx="115">
                  <c:v>5.8700000000000002E-2</c:v>
                </c:pt>
                <c:pt idx="116">
                  <c:v>5.7500000000000002E-2</c:v>
                </c:pt>
                <c:pt idx="117">
                  <c:v>5.7200000000000001E-2</c:v>
                </c:pt>
                <c:pt idx="118">
                  <c:v>5.7300000000000004E-2</c:v>
                </c:pt>
                <c:pt idx="119">
                  <c:v>5.7500000000000002E-2</c:v>
                </c:pt>
                <c:pt idx="120">
                  <c:v>5.7099999999999998E-2</c:v>
                </c:pt>
                <c:pt idx="121">
                  <c:v>5.6299999999999996E-2</c:v>
                </c:pt>
                <c:pt idx="122">
                  <c:v>5.9299999999999999E-2</c:v>
                </c:pt>
                <c:pt idx="123">
                  <c:v>5.8600000000000006E-2</c:v>
                </c:pt>
                <c:pt idx="124">
                  <c:v>5.7200000000000001E-2</c:v>
                </c:pt>
                <c:pt idx="125">
                  <c:v>5.5800000000000002E-2</c:v>
                </c:pt>
                <c:pt idx="126">
                  <c:v>5.7000000000000002E-2</c:v>
                </c:pt>
                <c:pt idx="127">
                  <c:v>5.8200000000000002E-2</c:v>
                </c:pt>
                <c:pt idx="128">
                  <c:v>5.7699999999999994E-2</c:v>
                </c:pt>
                <c:pt idx="129">
                  <c:v>6.0700000000000004E-2</c:v>
                </c:pt>
                <c:pt idx="130">
                  <c:v>6.3299999999999995E-2</c:v>
                </c:pt>
                <c:pt idx="131">
                  <c:v>6.2699999999999992E-2</c:v>
                </c:pt>
                <c:pt idx="132">
                  <c:v>6.1500000000000006E-2</c:v>
                </c:pt>
                <c:pt idx="133">
                  <c:v>6.25E-2</c:v>
                </c:pt>
                <c:pt idx="134">
                  <c:v>6.3200000000000006E-2</c:v>
                </c:pt>
                <c:pt idx="135">
                  <c:v>6.5099999999999991E-2</c:v>
                </c:pt>
                <c:pt idx="136">
                  <c:v>6.6000000000000003E-2</c:v>
                </c:pt>
                <c:pt idx="137">
                  <c:v>6.6799999999999998E-2</c:v>
                </c:pt>
                <c:pt idx="138">
                  <c:v>6.7599999999999993E-2</c:v>
                </c:pt>
                <c:pt idx="139">
                  <c:v>6.5199999999999994E-2</c:v>
                </c:pt>
                <c:pt idx="140">
                  <c:v>6.4000000000000001E-2</c:v>
                </c:pt>
                <c:pt idx="141">
                  <c:v>6.3600000000000004E-2</c:v>
                </c:pt>
                <c:pt idx="142">
                  <c:v>6.2400000000000004E-2</c:v>
                </c:pt>
                <c:pt idx="143">
                  <c:v>6.1399999999999996E-2</c:v>
                </c:pt>
                <c:pt idx="144">
                  <c:v>6.2199999999999998E-2</c:v>
                </c:pt>
                <c:pt idx="145">
                  <c:v>6.2899999999999998E-2</c:v>
                </c:pt>
                <c:pt idx="146">
                  <c:v>6.1600000000000002E-2</c:v>
                </c:pt>
                <c:pt idx="147">
                  <c:v>6.1799999999999994E-2</c:v>
                </c:pt>
                <c:pt idx="148">
                  <c:v>6.2600000000000003E-2</c:v>
                </c:pt>
                <c:pt idx="149">
                  <c:v>6.6600000000000006E-2</c:v>
                </c:pt>
                <c:pt idx="150">
                  <c:v>6.7000000000000004E-2</c:v>
                </c:pt>
                <c:pt idx="151">
                  <c:v>6.5700000000000008E-2</c:v>
                </c:pt>
                <c:pt idx="152">
                  <c:v>6.3799999999999996E-2</c:v>
                </c:pt>
                <c:pt idx="153">
                  <c:v>6.3799999999999996E-2</c:v>
                </c:pt>
                <c:pt idx="154">
                  <c:v>6.2100000000000002E-2</c:v>
                </c:pt>
                <c:pt idx="155">
                  <c:v>6.0999999999999999E-2</c:v>
                </c:pt>
                <c:pt idx="156">
                  <c:v>5.7599999999999998E-2</c:v>
                </c:pt>
                <c:pt idx="157">
                  <c:v>5.9200000000000003E-2</c:v>
                </c:pt>
                <c:pt idx="158">
                  <c:v>5.9699999999999996E-2</c:v>
                </c:pt>
                <c:pt idx="159">
                  <c:v>5.9200000000000003E-2</c:v>
                </c:pt>
                <c:pt idx="160">
                  <c:v>6.0400000000000002E-2</c:v>
                </c:pt>
                <c:pt idx="161">
                  <c:v>6.3200000000000006E-2</c:v>
                </c:pt>
                <c:pt idx="162">
                  <c:v>6.4299999999999996E-2</c:v>
                </c:pt>
                <c:pt idx="163">
                  <c:v>6.480000000000001E-2</c:v>
                </c:pt>
                <c:pt idx="164">
                  <c:v>6.0400000000000002E-2</c:v>
                </c:pt>
                <c:pt idx="165">
                  <c:v>6.2E-2</c:v>
                </c:pt>
                <c:pt idx="166">
                  <c:v>6.0899999999999996E-2</c:v>
                </c:pt>
                <c:pt idx="167">
                  <c:v>5.2900000000000003E-2</c:v>
                </c:pt>
                <c:pt idx="168">
                  <c:v>5.0499999999999996E-2</c:v>
                </c:pt>
                <c:pt idx="169">
                  <c:v>5.1299999999999998E-2</c:v>
                </c:pt>
                <c:pt idx="170">
                  <c:v>0.05</c:v>
                </c:pt>
                <c:pt idx="171">
                  <c:v>4.8099999999999997E-2</c:v>
                </c:pt>
                <c:pt idx="172">
                  <c:v>4.8600000000000004E-2</c:v>
                </c:pt>
                <c:pt idx="173">
                  <c:v>5.4199999999999998E-2</c:v>
                </c:pt>
                <c:pt idx="174">
                  <c:v>5.2199999999999996E-2</c:v>
                </c:pt>
                <c:pt idx="175">
                  <c:v>5.1900000000000002E-2</c:v>
                </c:pt>
                <c:pt idx="176">
                  <c:v>5.0599999999999999E-2</c:v>
                </c:pt>
                <c:pt idx="177">
                  <c:v>4.9500000000000002E-2</c:v>
                </c:pt>
                <c:pt idx="178">
                  <c:v>4.8799999999999996E-2</c:v>
                </c:pt>
                <c:pt idx="179">
                  <c:v>4.9299999999999997E-2</c:v>
                </c:pt>
                <c:pt idx="180">
                  <c:v>5.0300000000000004E-2</c:v>
                </c:pt>
                <c:pt idx="181">
                  <c:v>4.99E-2</c:v>
                </c:pt>
                <c:pt idx="182">
                  <c:v>4.9699999999999994E-2</c:v>
                </c:pt>
                <c:pt idx="183">
                  <c:v>5.0999999999999997E-2</c:v>
                </c:pt>
                <c:pt idx="184">
                  <c:v>4.8899999999999999E-2</c:v>
                </c:pt>
                <c:pt idx="185">
                  <c:v>4.7400000000000005E-2</c:v>
                </c:pt>
                <c:pt idx="186">
                  <c:v>4.5599999999999995E-2</c:v>
                </c:pt>
                <c:pt idx="187">
                  <c:v>4.4299999999999999E-2</c:v>
                </c:pt>
                <c:pt idx="188">
                  <c:v>4.3499999999999997E-2</c:v>
                </c:pt>
                <c:pt idx="189">
                  <c:v>4.2300000000000004E-2</c:v>
                </c:pt>
                <c:pt idx="190">
                  <c:v>4.2999999999999997E-2</c:v>
                </c:pt>
                <c:pt idx="191">
                  <c:v>4.7100000000000003E-2</c:v>
                </c:pt>
                <c:pt idx="192">
                  <c:v>4.7599999999999996E-2</c:v>
                </c:pt>
                <c:pt idx="193">
                  <c:v>4.9500000000000002E-2</c:v>
                </c:pt>
                <c:pt idx="194">
                  <c:v>4.8399999999999999E-2</c:v>
                </c:pt>
                <c:pt idx="195">
                  <c:v>4.8399999999999999E-2</c:v>
                </c:pt>
                <c:pt idx="196">
                  <c:v>4.6399999999999997E-2</c:v>
                </c:pt>
                <c:pt idx="197">
                  <c:v>4.5100000000000001E-2</c:v>
                </c:pt>
                <c:pt idx="198">
                  <c:v>4.5499999999999999E-2</c:v>
                </c:pt>
                <c:pt idx="199">
                  <c:v>4.2699999999999995E-2</c:v>
                </c:pt>
                <c:pt idx="200">
                  <c:v>4.1100000000000005E-2</c:v>
                </c:pt>
                <c:pt idx="201">
                  <c:v>4.07E-2</c:v>
                </c:pt>
                <c:pt idx="202">
                  <c:v>3.9900000000000005E-2</c:v>
                </c:pt>
                <c:pt idx="203">
                  <c:v>3.9599999999999996E-2</c:v>
                </c:pt>
                <c:pt idx="204">
                  <c:v>3.9199999999999999E-2</c:v>
                </c:pt>
                <c:pt idx="205">
                  <c:v>3.8900000000000004E-2</c:v>
                </c:pt>
                <c:pt idx="206">
                  <c:v>3.95E-2</c:v>
                </c:pt>
                <c:pt idx="207">
                  <c:v>3.9100000000000003E-2</c:v>
                </c:pt>
                <c:pt idx="208">
                  <c:v>3.7999999999999999E-2</c:v>
                </c:pt>
                <c:pt idx="209">
                  <c:v>3.6799999999999999E-2</c:v>
                </c:pt>
                <c:pt idx="210">
                  <c:v>3.5499999999999997E-2</c:v>
                </c:pt>
                <c:pt idx="211">
                  <c:v>3.6000000000000004E-2</c:v>
                </c:pt>
                <c:pt idx="212">
                  <c:v>3.5000000000000003E-2</c:v>
                </c:pt>
                <c:pt idx="213">
                  <c:v>3.3799999999999997E-2</c:v>
                </c:pt>
                <c:pt idx="214">
                  <c:v>3.3500000000000002E-2</c:v>
                </c:pt>
                <c:pt idx="215">
                  <c:v>3.3500000000000002E-2</c:v>
                </c:pt>
                <c:pt idx="216">
                  <c:v>3.4099999999999998E-2</c:v>
                </c:pt>
                <c:pt idx="217">
                  <c:v>3.5299999999999998E-2</c:v>
                </c:pt>
                <c:pt idx="218">
                  <c:v>3.5699999999999996E-2</c:v>
                </c:pt>
                <c:pt idx="219">
                  <c:v>3.4500000000000003E-2</c:v>
                </c:pt>
                <c:pt idx="220">
                  <c:v>3.5400000000000001E-2</c:v>
                </c:pt>
                <c:pt idx="221">
                  <c:v>4.07E-2</c:v>
                </c:pt>
                <c:pt idx="222">
                  <c:v>4.3700000000000003E-2</c:v>
                </c:pt>
                <c:pt idx="223">
                  <c:v>4.4600000000000001E-2</c:v>
                </c:pt>
                <c:pt idx="224">
                  <c:v>4.4900000000000002E-2</c:v>
                </c:pt>
                <c:pt idx="225">
                  <c:v>4.1900000000000007E-2</c:v>
                </c:pt>
                <c:pt idx="226">
                  <c:v>4.2599999999999999E-2</c:v>
                </c:pt>
                <c:pt idx="227">
                  <c:v>4.4600000000000001E-2</c:v>
                </c:pt>
                <c:pt idx="228">
                  <c:v>4.4299999999999999E-2</c:v>
                </c:pt>
                <c:pt idx="229">
                  <c:v>4.2999999999999997E-2</c:v>
                </c:pt>
                <c:pt idx="230">
                  <c:v>4.3400000000000001E-2</c:v>
                </c:pt>
                <c:pt idx="231">
                  <c:v>4.3400000000000001E-2</c:v>
                </c:pt>
                <c:pt idx="232">
                  <c:v>4.1900000000000007E-2</c:v>
                </c:pt>
                <c:pt idx="233">
                  <c:v>4.1599999999999998E-2</c:v>
                </c:pt>
                <c:pt idx="234">
                  <c:v>4.1299999999999996E-2</c:v>
                </c:pt>
                <c:pt idx="235">
                  <c:v>4.1200000000000001E-2</c:v>
                </c:pt>
                <c:pt idx="236">
                  <c:v>4.1599999999999998E-2</c:v>
                </c:pt>
                <c:pt idx="237">
                  <c:v>4.0399999999999998E-2</c:v>
                </c:pt>
                <c:pt idx="238">
                  <c:v>0.04</c:v>
                </c:pt>
                <c:pt idx="239">
                  <c:v>3.8599999999999995E-2</c:v>
                </c:pt>
                <c:pt idx="240">
                  <c:v>3.6699999999999997E-2</c:v>
                </c:pt>
                <c:pt idx="241">
                  <c:v>3.7100000000000001E-2</c:v>
                </c:pt>
                <c:pt idx="242">
                  <c:v>3.7699999999999997E-2</c:v>
                </c:pt>
                <c:pt idx="243">
                  <c:v>3.6699999999999997E-2</c:v>
                </c:pt>
                <c:pt idx="244">
                  <c:v>3.8399999999999997E-2</c:v>
                </c:pt>
                <c:pt idx="245">
                  <c:v>3.9800000000000002E-2</c:v>
                </c:pt>
                <c:pt idx="246">
                  <c:v>4.0500000000000001E-2</c:v>
                </c:pt>
                <c:pt idx="247">
                  <c:v>3.9100000000000003E-2</c:v>
                </c:pt>
                <c:pt idx="248">
                  <c:v>3.8900000000000004E-2</c:v>
                </c:pt>
                <c:pt idx="249">
                  <c:v>3.7999999999999999E-2</c:v>
                </c:pt>
                <c:pt idx="250">
                  <c:v>3.9399999999999998E-2</c:v>
                </c:pt>
                <c:pt idx="251">
                  <c:v>3.9599999999999996E-2</c:v>
                </c:pt>
                <c:pt idx="252">
                  <c:v>3.8699999999999998E-2</c:v>
                </c:pt>
                <c:pt idx="253">
                  <c:v>3.6600000000000001E-2</c:v>
                </c:pt>
                <c:pt idx="254">
                  <c:v>3.6900000000000002E-2</c:v>
                </c:pt>
                <c:pt idx="255">
                  <c:v>3.61E-2</c:v>
                </c:pt>
                <c:pt idx="256">
                  <c:v>3.6000000000000004E-2</c:v>
                </c:pt>
                <c:pt idx="257">
                  <c:v>3.5700000000000003E-2</c:v>
                </c:pt>
                <c:pt idx="258">
                  <c:v>3.44E-2</c:v>
                </c:pt>
                <c:pt idx="259">
                  <c:v>3.44E-2</c:v>
                </c:pt>
                <c:pt idx="260">
                  <c:v>3.4599999999999999E-2</c:v>
                </c:pt>
                <c:pt idx="261">
                  <c:v>3.4700000000000002E-2</c:v>
                </c:pt>
                <c:pt idx="262">
                  <c:v>3.7699999999999997E-2</c:v>
                </c:pt>
                <c:pt idx="263">
                  <c:v>4.2000000000000003E-2</c:v>
                </c:pt>
                <c:pt idx="264">
                  <c:v>4.1500000000000002E-2</c:v>
                </c:pt>
                <c:pt idx="265">
                  <c:v>4.1700000000000001E-2</c:v>
                </c:pt>
                <c:pt idx="266">
                  <c:v>4.2000000000000003E-2</c:v>
                </c:pt>
                <c:pt idx="267">
                  <c:v>4.0500000000000001E-2</c:v>
                </c:pt>
                <c:pt idx="268">
                  <c:v>4.0099999999999997E-2</c:v>
                </c:pt>
                <c:pt idx="269">
                  <c:v>3.9E-2</c:v>
                </c:pt>
                <c:pt idx="270">
                  <c:v>3.9699999999999999E-2</c:v>
                </c:pt>
                <c:pt idx="271">
                  <c:v>3.8800000000000001E-2</c:v>
                </c:pt>
                <c:pt idx="272">
                  <c:v>3.8100000000000002E-2</c:v>
                </c:pt>
                <c:pt idx="273">
                  <c:v>3.9E-2</c:v>
                </c:pt>
                <c:pt idx="274">
                  <c:v>3.9199999999999999E-2</c:v>
                </c:pt>
                <c:pt idx="275">
                  <c:v>3.95E-2</c:v>
                </c:pt>
                <c:pt idx="276">
                  <c:v>4.0300000000000002E-2</c:v>
                </c:pt>
                <c:pt idx="277">
                  <c:v>4.3299999999999998E-2</c:v>
                </c:pt>
                <c:pt idx="278">
                  <c:v>4.4400000000000002E-2</c:v>
                </c:pt>
                <c:pt idx="279">
                  <c:v>4.4699999999999997E-2</c:v>
                </c:pt>
                <c:pt idx="280">
                  <c:v>4.5900000000000003E-2</c:v>
                </c:pt>
                <c:pt idx="281">
                  <c:v>4.5699999999999998E-2</c:v>
                </c:pt>
                <c:pt idx="282">
                  <c:v>4.53E-2</c:v>
                </c:pt>
                <c:pt idx="283">
                  <c:v>4.5499999999999999E-2</c:v>
                </c:pt>
                <c:pt idx="284">
                  <c:v>4.6300000000000001E-2</c:v>
                </c:pt>
                <c:pt idx="285">
                  <c:v>4.8300000000000003E-2</c:v>
                </c:pt>
                <c:pt idx="286">
                  <c:v>4.87E-2</c:v>
                </c:pt>
                <c:pt idx="287">
                  <c:v>4.6399999999999997E-2</c:v>
                </c:pt>
                <c:pt idx="288">
                  <c:v>4.4600000000000001E-2</c:v>
                </c:pt>
                <c:pt idx="289">
                  <c:v>4.3700000000000003E-2</c:v>
                </c:pt>
                <c:pt idx="290">
                  <c:v>4.2700000000000002E-2</c:v>
                </c:pt>
                <c:pt idx="291">
                  <c:v>4.1399999999999999E-2</c:v>
                </c:pt>
                <c:pt idx="292">
                  <c:v>4.07E-2</c:v>
                </c:pt>
                <c:pt idx="293">
                  <c:v>3.7999999999999999E-2</c:v>
                </c:pt>
                <c:pt idx="294">
                  <c:v>3.7699999999999997E-2</c:v>
                </c:pt>
                <c:pt idx="295">
                  <c:v>3.6200000000000003E-2</c:v>
                </c:pt>
                <c:pt idx="296">
                  <c:v>3.61E-2</c:v>
                </c:pt>
                <c:pt idx="297">
                  <c:v>3.6900000000000002E-2</c:v>
                </c:pt>
                <c:pt idx="298">
                  <c:v>3.6999999999999998E-2</c:v>
                </c:pt>
                <c:pt idx="299">
                  <c:v>3.7199999999999997E-2</c:v>
                </c:pt>
                <c:pt idx="300">
                  <c:v>3.6200000000000003E-2</c:v>
                </c:pt>
                <c:pt idx="301">
                  <c:v>3.4700000000000002E-2</c:v>
                </c:pt>
                <c:pt idx="302">
                  <c:v>3.4500000000000003E-2</c:v>
                </c:pt>
                <c:pt idx="303">
                  <c:v>3.3099999999999997E-2</c:v>
                </c:pt>
                <c:pt idx="304">
                  <c:v>3.2300000000000002E-2</c:v>
                </c:pt>
                <c:pt idx="305">
                  <c:v>3.1600000000000003E-2</c:v>
                </c:pt>
                <c:pt idx="306">
                  <c:v>3.0200000000000001E-2</c:v>
                </c:pt>
                <c:pt idx="307">
                  <c:v>2.9399999999999999E-2</c:v>
                </c:pt>
                <c:pt idx="308">
                  <c:v>2.8899999999999999E-2</c:v>
                </c:pt>
                <c:pt idx="309">
                  <c:v>2.8299999999999999E-2</c:v>
                </c:pt>
                <c:pt idx="310">
                  <c:v>2.7699999999999999E-2</c:v>
                </c:pt>
                <c:pt idx="311">
                  <c:v>2.6800000000000001E-2</c:v>
                </c:pt>
                <c:pt idx="312">
                  <c:v>2.7400000000000001E-2</c:v>
                </c:pt>
                <c:pt idx="313">
                  <c:v>2.81E-2</c:v>
                </c:pt>
                <c:pt idx="314">
                  <c:v>3.0800000000000001E-2</c:v>
                </c:pt>
                <c:pt idx="315">
                  <c:v>3.0599999999999999E-2</c:v>
                </c:pt>
                <c:pt idx="316">
                  <c:v>2.9600000000000001E-2</c:v>
                </c:pt>
                <c:pt idx="317">
                  <c:v>2.98E-2</c:v>
                </c:pt>
                <c:pt idx="318">
                  <c:v>2.87E-2</c:v>
                </c:pt>
                <c:pt idx="319">
                  <c:v>2.8400000000000002E-2</c:v>
                </c:pt>
                <c:pt idx="320">
                  <c:v>2.9000000000000001E-2</c:v>
                </c:pt>
                <c:pt idx="321">
                  <c:v>3.0700000000000002E-2</c:v>
                </c:pt>
                <c:pt idx="322">
                  <c:v>3.0700000000000002E-2</c:v>
                </c:pt>
                <c:pt idx="323">
                  <c:v>3.1E-2</c:v>
                </c:pt>
                <c:pt idx="324">
                  <c:v>3.4500000000000003E-2</c:v>
                </c:pt>
                <c:pt idx="325">
                  <c:v>3.7600000000000001E-2</c:v>
                </c:pt>
                <c:pt idx="326">
                  <c:v>4.1700000000000001E-2</c:v>
                </c:pt>
                <c:pt idx="327">
                  <c:v>4.9799999999999997E-2</c:v>
                </c:pt>
                <c:pt idx="328">
                  <c:v>5.2299999999999999E-2</c:v>
                </c:pt>
                <c:pt idx="329">
                  <c:v>5.5199999999999999E-2</c:v>
                </c:pt>
                <c:pt idx="330">
                  <c:v>5.4100000000000002E-2</c:v>
                </c:pt>
                <c:pt idx="331">
                  <c:v>5.2200000000000003E-2</c:v>
                </c:pt>
                <c:pt idx="332">
                  <c:v>6.1100000000000002E-2</c:v>
                </c:pt>
                <c:pt idx="333">
                  <c:v>6.9000000000000006E-2</c:v>
                </c:pt>
                <c:pt idx="334">
                  <c:v>6.8099999999999994E-2</c:v>
                </c:pt>
                <c:pt idx="335">
                  <c:v>6.3600000000000004E-2</c:v>
                </c:pt>
                <c:pt idx="336">
                  <c:v>6.2700000000000006E-2</c:v>
                </c:pt>
                <c:pt idx="337">
                  <c:v>6.2600000000000003E-2</c:v>
                </c:pt>
                <c:pt idx="338">
                  <c:v>6.54E-2</c:v>
                </c:pt>
                <c:pt idx="339">
                  <c:v>6.3399999999999998E-2</c:v>
                </c:pt>
                <c:pt idx="340">
                  <c:v>6.4299999999999996E-2</c:v>
                </c:pt>
                <c:pt idx="341">
                  <c:v>6.7100000000000007E-2</c:v>
                </c:pt>
                <c:pt idx="342">
                  <c:v>6.8400000000000002E-2</c:v>
                </c:pt>
                <c:pt idx="343">
                  <c:v>7.0699999999999999E-2</c:v>
                </c:pt>
                <c:pt idx="344">
                  <c:v>7.1999999999999995E-2</c:v>
                </c:pt>
                <c:pt idx="345">
                  <c:v>7.6200000000000004E-2</c:v>
                </c:pt>
                <c:pt idx="346">
                  <c:v>7.4399999999999994E-2</c:v>
                </c:pt>
                <c:pt idx="347">
                  <c:v>7.0300000000000001E-2</c:v>
                </c:pt>
              </c:numCache>
            </c:numRef>
          </c:val>
          <c:smooth val="0"/>
          <c:extLst>
            <c:ext xmlns:c16="http://schemas.microsoft.com/office/drawing/2014/chart" uri="{C3380CC4-5D6E-409C-BE32-E72D297353CC}">
              <c16:uniqueId val="{00000003-CA14-904A-A487-B711995EC596}"/>
            </c:ext>
          </c:extLst>
        </c:ser>
        <c:dLbls>
          <c:showLegendKey val="0"/>
          <c:showVal val="0"/>
          <c:showCatName val="0"/>
          <c:showSerName val="0"/>
          <c:showPercent val="0"/>
          <c:showBubbleSize val="0"/>
        </c:dLbls>
        <c:smooth val="0"/>
        <c:axId val="-2101527544"/>
        <c:axId val="-2031562504"/>
      </c:lineChart>
      <c:dateAx>
        <c:axId val="-2101527544"/>
        <c:scaling>
          <c:orientation val="minMax"/>
          <c:min val="35034"/>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2031562504"/>
        <c:crosses val="autoZero"/>
        <c:auto val="1"/>
        <c:lblOffset val="100"/>
        <c:baseTimeUnit val="days"/>
        <c:majorUnit val="1"/>
        <c:majorTimeUnit val="years"/>
      </c:dateAx>
      <c:valAx>
        <c:axId val="-2031562504"/>
        <c:scaling>
          <c:orientation val="minMax"/>
          <c:min val="0.01"/>
        </c:scaling>
        <c:delete val="0"/>
        <c:axPos val="l"/>
        <c:numFmt formatCode="0%" sourceLinked="0"/>
        <c:majorTickMark val="out"/>
        <c:minorTickMark val="none"/>
        <c:tickLblPos val="nextTo"/>
        <c:spPr>
          <a:noFill/>
          <a:ln>
            <a:solidFill>
              <a:schemeClr val="tx1"/>
            </a:solidFill>
          </a:ln>
          <a:effectLst/>
        </c:spPr>
        <c:txPr>
          <a:bodyPr rot="-60000000" vert="horz"/>
          <a:lstStyle/>
          <a:p>
            <a:pPr>
              <a:defRPr/>
            </a:pPr>
            <a:endParaRPr lang="en-US"/>
          </a:p>
        </c:txPr>
        <c:crossAx val="-2101527544"/>
        <c:crosses val="autoZero"/>
        <c:crossBetween val="between"/>
      </c:valAx>
      <c:spPr>
        <a:noFill/>
        <a:ln>
          <a:noFill/>
        </a:ln>
        <a:effectLst/>
      </c:spPr>
    </c:plotArea>
    <c:legend>
      <c:legendPos val="b"/>
      <c:layout>
        <c:manualLayout>
          <c:xMode val="edge"/>
          <c:yMode val="edge"/>
          <c:x val="0.56049230825313501"/>
          <c:y val="0.145357323755583"/>
          <c:w val="0.24345975503062117"/>
          <c:h val="6.7605639207379803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6756342957131"/>
          <c:y val="3.709804914736535E-2"/>
          <c:w val="0.8820583624963545"/>
          <c:h val="0.81497713005172601"/>
        </c:manualLayout>
      </c:layout>
      <c:lineChart>
        <c:grouping val="standard"/>
        <c:varyColors val="0"/>
        <c:ser>
          <c:idx val="0"/>
          <c:order val="0"/>
          <c:tx>
            <c:strRef>
              <c:f>Sheet1!$B$1</c:f>
              <c:strCache>
                <c:ptCount val="1"/>
                <c:pt idx="0">
                  <c:v>MBA: Market Volume Index: All Mortgage Loan Applications (SA)</c:v>
                </c:pt>
              </c:strCache>
            </c:strRef>
          </c:tx>
          <c:spPr>
            <a:ln w="28575" cap="rnd">
              <a:solidFill>
                <a:schemeClr val="accent6">
                  <a:lumMod val="75000"/>
                </a:schemeClr>
              </a:solidFill>
              <a:round/>
            </a:ln>
            <a:effectLst/>
          </c:spPr>
          <c:marker>
            <c:symbol val="none"/>
          </c:marker>
          <c:cat>
            <c:numRef>
              <c:f>Sheet1!$A$2:$A$409</c:f>
              <c:numCache>
                <c:formatCode>mmm\-yy</c:formatCode>
                <c:ptCount val="40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numCache>
            </c:numRef>
          </c:cat>
          <c:val>
            <c:numRef>
              <c:f>Sheet1!$B$2:$B$409</c:f>
              <c:numCache>
                <c:formatCode>0.0</c:formatCode>
                <c:ptCount val="408"/>
                <c:pt idx="0">
                  <c:v>101.7</c:v>
                </c:pt>
                <c:pt idx="1">
                  <c:v>100.9</c:v>
                </c:pt>
                <c:pt idx="2">
                  <c:v>92.8</c:v>
                </c:pt>
                <c:pt idx="3">
                  <c:v>90.7</c:v>
                </c:pt>
                <c:pt idx="4">
                  <c:v>83.8</c:v>
                </c:pt>
                <c:pt idx="5">
                  <c:v>90.3</c:v>
                </c:pt>
                <c:pt idx="6">
                  <c:v>88.6</c:v>
                </c:pt>
                <c:pt idx="7">
                  <c:v>93.9</c:v>
                </c:pt>
                <c:pt idx="8">
                  <c:v>80.3</c:v>
                </c:pt>
                <c:pt idx="9">
                  <c:v>75.8</c:v>
                </c:pt>
                <c:pt idx="10">
                  <c:v>83.3</c:v>
                </c:pt>
                <c:pt idx="11">
                  <c:v>89.2</c:v>
                </c:pt>
                <c:pt idx="12">
                  <c:v>105.4</c:v>
                </c:pt>
                <c:pt idx="13">
                  <c:v>121.4</c:v>
                </c:pt>
                <c:pt idx="14">
                  <c:v>149.6</c:v>
                </c:pt>
                <c:pt idx="15">
                  <c:v>130.19999999999999</c:v>
                </c:pt>
                <c:pt idx="16">
                  <c:v>128.6</c:v>
                </c:pt>
                <c:pt idx="17">
                  <c:v>121.9</c:v>
                </c:pt>
                <c:pt idx="18">
                  <c:v>122.3</c:v>
                </c:pt>
                <c:pt idx="19">
                  <c:v>124.8</c:v>
                </c:pt>
                <c:pt idx="20">
                  <c:v>143.80000000000001</c:v>
                </c:pt>
                <c:pt idx="21">
                  <c:v>177.9</c:v>
                </c:pt>
                <c:pt idx="22">
                  <c:v>193.3</c:v>
                </c:pt>
                <c:pt idx="23">
                  <c:v>193.8</c:v>
                </c:pt>
                <c:pt idx="24">
                  <c:v>320.10000000000002</c:v>
                </c:pt>
                <c:pt idx="25">
                  <c:v>225</c:v>
                </c:pt>
                <c:pt idx="26">
                  <c:v>168.3</c:v>
                </c:pt>
                <c:pt idx="27">
                  <c:v>152.6</c:v>
                </c:pt>
                <c:pt idx="28">
                  <c:v>148.30000000000001</c:v>
                </c:pt>
                <c:pt idx="29">
                  <c:v>154.19999999999999</c:v>
                </c:pt>
                <c:pt idx="30">
                  <c:v>271.8</c:v>
                </c:pt>
                <c:pt idx="31">
                  <c:v>272.89999999999998</c:v>
                </c:pt>
                <c:pt idx="32">
                  <c:v>283.60000000000002</c:v>
                </c:pt>
                <c:pt idx="33">
                  <c:v>244.7</c:v>
                </c:pt>
                <c:pt idx="34">
                  <c:v>185.2</c:v>
                </c:pt>
                <c:pt idx="35">
                  <c:v>165.8</c:v>
                </c:pt>
                <c:pt idx="36">
                  <c:v>194.8</c:v>
                </c:pt>
                <c:pt idx="37">
                  <c:v>266.7</c:v>
                </c:pt>
                <c:pt idx="38">
                  <c:v>334.7</c:v>
                </c:pt>
                <c:pt idx="39">
                  <c:v>313.5</c:v>
                </c:pt>
                <c:pt idx="40">
                  <c:v>261.60000000000002</c:v>
                </c:pt>
                <c:pt idx="41">
                  <c:v>251.6</c:v>
                </c:pt>
                <c:pt idx="42">
                  <c:v>311.5</c:v>
                </c:pt>
                <c:pt idx="43">
                  <c:v>306.8</c:v>
                </c:pt>
                <c:pt idx="44">
                  <c:v>402.8</c:v>
                </c:pt>
                <c:pt idx="45">
                  <c:v>357.9</c:v>
                </c:pt>
                <c:pt idx="46">
                  <c:v>295.60000000000002</c:v>
                </c:pt>
                <c:pt idx="47">
                  <c:v>226</c:v>
                </c:pt>
                <c:pt idx="48">
                  <c:v>217.6</c:v>
                </c:pt>
                <c:pt idx="49">
                  <c:v>265.60000000000002</c:v>
                </c:pt>
                <c:pt idx="50">
                  <c:v>206.8</c:v>
                </c:pt>
                <c:pt idx="51">
                  <c:v>178.3</c:v>
                </c:pt>
                <c:pt idx="52">
                  <c:v>149.6</c:v>
                </c:pt>
                <c:pt idx="53">
                  <c:v>144.5</c:v>
                </c:pt>
                <c:pt idx="54">
                  <c:v>140.5</c:v>
                </c:pt>
                <c:pt idx="55">
                  <c:v>139.80000000000001</c:v>
                </c:pt>
                <c:pt idx="56">
                  <c:v>134.19999999999999</c:v>
                </c:pt>
                <c:pt idx="57">
                  <c:v>131.80000000000001</c:v>
                </c:pt>
                <c:pt idx="58">
                  <c:v>130.80000000000001</c:v>
                </c:pt>
                <c:pt idx="59">
                  <c:v>117.1</c:v>
                </c:pt>
                <c:pt idx="60">
                  <c:v>122.4</c:v>
                </c:pt>
                <c:pt idx="61">
                  <c:v>133.30000000000001</c:v>
                </c:pt>
                <c:pt idx="62">
                  <c:v>134.19999999999999</c:v>
                </c:pt>
                <c:pt idx="63">
                  <c:v>145.5</c:v>
                </c:pt>
                <c:pt idx="64">
                  <c:v>164.6</c:v>
                </c:pt>
                <c:pt idx="65">
                  <c:v>206.2</c:v>
                </c:pt>
                <c:pt idx="66">
                  <c:v>201.2</c:v>
                </c:pt>
                <c:pt idx="67">
                  <c:v>177.7</c:v>
                </c:pt>
                <c:pt idx="68">
                  <c:v>223.8</c:v>
                </c:pt>
                <c:pt idx="69">
                  <c:v>234.2</c:v>
                </c:pt>
                <c:pt idx="70">
                  <c:v>249.8</c:v>
                </c:pt>
                <c:pt idx="71">
                  <c:v>271.5</c:v>
                </c:pt>
                <c:pt idx="72">
                  <c:v>281.10000000000002</c:v>
                </c:pt>
                <c:pt idx="73">
                  <c:v>310.10000000000002</c:v>
                </c:pt>
                <c:pt idx="74">
                  <c:v>251.5</c:v>
                </c:pt>
                <c:pt idx="75">
                  <c:v>203.5</c:v>
                </c:pt>
                <c:pt idx="76">
                  <c:v>201.3</c:v>
                </c:pt>
                <c:pt idx="77">
                  <c:v>188.3</c:v>
                </c:pt>
                <c:pt idx="78">
                  <c:v>186</c:v>
                </c:pt>
                <c:pt idx="79">
                  <c:v>195</c:v>
                </c:pt>
                <c:pt idx="80">
                  <c:v>196.2</c:v>
                </c:pt>
                <c:pt idx="81">
                  <c:v>200.4</c:v>
                </c:pt>
                <c:pt idx="82">
                  <c:v>228.9</c:v>
                </c:pt>
                <c:pt idx="83">
                  <c:v>225.4</c:v>
                </c:pt>
                <c:pt idx="84">
                  <c:v>206.7</c:v>
                </c:pt>
                <c:pt idx="85">
                  <c:v>223.1</c:v>
                </c:pt>
                <c:pt idx="86">
                  <c:v>238.9</c:v>
                </c:pt>
                <c:pt idx="87">
                  <c:v>195</c:v>
                </c:pt>
                <c:pt idx="88">
                  <c:v>210</c:v>
                </c:pt>
                <c:pt idx="89">
                  <c:v>232.9</c:v>
                </c:pt>
                <c:pt idx="90">
                  <c:v>255.3</c:v>
                </c:pt>
                <c:pt idx="91">
                  <c:v>271</c:v>
                </c:pt>
                <c:pt idx="92">
                  <c:v>274.5</c:v>
                </c:pt>
                <c:pt idx="93">
                  <c:v>304.39999999999998</c:v>
                </c:pt>
                <c:pt idx="94">
                  <c:v>311.2</c:v>
                </c:pt>
                <c:pt idx="95">
                  <c:v>312.10000000000002</c:v>
                </c:pt>
                <c:pt idx="96">
                  <c:v>555.1</c:v>
                </c:pt>
                <c:pt idx="97">
                  <c:v>466.3</c:v>
                </c:pt>
                <c:pt idx="98">
                  <c:v>390.5</c:v>
                </c:pt>
                <c:pt idx="99">
                  <c:v>402.7</c:v>
                </c:pt>
                <c:pt idx="100">
                  <c:v>401.6</c:v>
                </c:pt>
                <c:pt idx="101">
                  <c:v>405.1</c:v>
                </c:pt>
                <c:pt idx="102">
                  <c:v>419.8</c:v>
                </c:pt>
                <c:pt idx="103">
                  <c:v>406</c:v>
                </c:pt>
                <c:pt idx="104">
                  <c:v>580.20000000000005</c:v>
                </c:pt>
                <c:pt idx="105">
                  <c:v>711.8</c:v>
                </c:pt>
                <c:pt idx="106">
                  <c:v>522.5</c:v>
                </c:pt>
                <c:pt idx="107">
                  <c:v>494.7</c:v>
                </c:pt>
                <c:pt idx="108">
                  <c:v>459.3</c:v>
                </c:pt>
                <c:pt idx="109">
                  <c:v>426.8</c:v>
                </c:pt>
                <c:pt idx="110">
                  <c:v>399.3</c:v>
                </c:pt>
                <c:pt idx="111">
                  <c:v>400.9</c:v>
                </c:pt>
                <c:pt idx="112">
                  <c:v>377.8</c:v>
                </c:pt>
                <c:pt idx="113">
                  <c:v>363.6</c:v>
                </c:pt>
                <c:pt idx="114">
                  <c:v>319.3</c:v>
                </c:pt>
                <c:pt idx="115">
                  <c:v>303.10000000000002</c:v>
                </c:pt>
                <c:pt idx="116">
                  <c:v>283.8</c:v>
                </c:pt>
                <c:pt idx="117">
                  <c:v>291.8</c:v>
                </c:pt>
                <c:pt idx="118">
                  <c:v>317.60000000000002</c:v>
                </c:pt>
                <c:pt idx="119">
                  <c:v>282.2</c:v>
                </c:pt>
                <c:pt idx="120">
                  <c:v>296.5</c:v>
                </c:pt>
                <c:pt idx="121">
                  <c:v>293.39999999999998</c:v>
                </c:pt>
                <c:pt idx="122">
                  <c:v>305.89999999999998</c:v>
                </c:pt>
                <c:pt idx="123">
                  <c:v>311.39999999999998</c:v>
                </c:pt>
                <c:pt idx="124">
                  <c:v>306.10000000000002</c:v>
                </c:pt>
                <c:pt idx="125">
                  <c:v>316.60000000000002</c:v>
                </c:pt>
                <c:pt idx="126">
                  <c:v>318.2</c:v>
                </c:pt>
                <c:pt idx="127">
                  <c:v>319.8</c:v>
                </c:pt>
                <c:pt idx="128">
                  <c:v>334.6</c:v>
                </c:pt>
                <c:pt idx="129">
                  <c:v>340.9</c:v>
                </c:pt>
                <c:pt idx="130">
                  <c:v>359.4</c:v>
                </c:pt>
                <c:pt idx="131">
                  <c:v>362.2</c:v>
                </c:pt>
                <c:pt idx="132">
                  <c:v>579.29999999999995</c:v>
                </c:pt>
                <c:pt idx="133">
                  <c:v>603.79999999999995</c:v>
                </c:pt>
                <c:pt idx="134">
                  <c:v>619</c:v>
                </c:pt>
                <c:pt idx="135">
                  <c:v>577.79999999999995</c:v>
                </c:pt>
                <c:pt idx="136">
                  <c:v>522.6</c:v>
                </c:pt>
                <c:pt idx="137">
                  <c:v>510.8</c:v>
                </c:pt>
                <c:pt idx="138">
                  <c:v>479.3</c:v>
                </c:pt>
                <c:pt idx="139">
                  <c:v>542.70000000000005</c:v>
                </c:pt>
                <c:pt idx="140">
                  <c:v>636.5</c:v>
                </c:pt>
                <c:pt idx="141">
                  <c:v>904.1</c:v>
                </c:pt>
                <c:pt idx="142">
                  <c:v>946</c:v>
                </c:pt>
                <c:pt idx="143">
                  <c:v>557.5</c:v>
                </c:pt>
                <c:pt idx="144">
                  <c:v>603.70000000000005</c:v>
                </c:pt>
                <c:pt idx="145">
                  <c:v>557.6</c:v>
                </c:pt>
                <c:pt idx="146">
                  <c:v>522.6</c:v>
                </c:pt>
                <c:pt idx="147">
                  <c:v>491.4</c:v>
                </c:pt>
                <c:pt idx="148">
                  <c:v>544.6</c:v>
                </c:pt>
                <c:pt idx="149">
                  <c:v>633.70000000000005</c:v>
                </c:pt>
                <c:pt idx="150">
                  <c:v>818.4</c:v>
                </c:pt>
                <c:pt idx="151">
                  <c:v>1069.0999999999999</c:v>
                </c:pt>
                <c:pt idx="152">
                  <c:v>1209.4000000000001</c:v>
                </c:pt>
                <c:pt idx="153">
                  <c:v>1161.2</c:v>
                </c:pt>
                <c:pt idx="154">
                  <c:v>1058.5999999999999</c:v>
                </c:pt>
                <c:pt idx="155">
                  <c:v>926.9</c:v>
                </c:pt>
                <c:pt idx="156">
                  <c:v>1149.9000000000001</c:v>
                </c:pt>
                <c:pt idx="157">
                  <c:v>1143.4000000000001</c:v>
                </c:pt>
                <c:pt idx="158">
                  <c:v>1515</c:v>
                </c:pt>
                <c:pt idx="159">
                  <c:v>1121.8</c:v>
                </c:pt>
                <c:pt idx="160">
                  <c:v>1543.7</c:v>
                </c:pt>
                <c:pt idx="161">
                  <c:v>1644.1</c:v>
                </c:pt>
                <c:pt idx="162">
                  <c:v>1240.3</c:v>
                </c:pt>
                <c:pt idx="163">
                  <c:v>762.4</c:v>
                </c:pt>
                <c:pt idx="164">
                  <c:v>726.3</c:v>
                </c:pt>
                <c:pt idx="165">
                  <c:v>690.9</c:v>
                </c:pt>
                <c:pt idx="166">
                  <c:v>687.5</c:v>
                </c:pt>
                <c:pt idx="167">
                  <c:v>621</c:v>
                </c:pt>
                <c:pt idx="168">
                  <c:v>788.6</c:v>
                </c:pt>
                <c:pt idx="169">
                  <c:v>842</c:v>
                </c:pt>
                <c:pt idx="170">
                  <c:v>1053.0999999999999</c:v>
                </c:pt>
                <c:pt idx="171">
                  <c:v>815</c:v>
                </c:pt>
                <c:pt idx="172">
                  <c:v>663.3</c:v>
                </c:pt>
                <c:pt idx="173">
                  <c:v>586.4</c:v>
                </c:pt>
                <c:pt idx="174">
                  <c:v>638.1</c:v>
                </c:pt>
                <c:pt idx="175">
                  <c:v>648.6</c:v>
                </c:pt>
                <c:pt idx="176">
                  <c:v>696.4</c:v>
                </c:pt>
                <c:pt idx="177">
                  <c:v>711.7</c:v>
                </c:pt>
                <c:pt idx="178">
                  <c:v>718.5</c:v>
                </c:pt>
                <c:pt idx="179">
                  <c:v>671.5</c:v>
                </c:pt>
                <c:pt idx="180">
                  <c:v>658.8</c:v>
                </c:pt>
                <c:pt idx="181">
                  <c:v>726.5</c:v>
                </c:pt>
                <c:pt idx="182">
                  <c:v>691.4</c:v>
                </c:pt>
                <c:pt idx="183">
                  <c:v>685.4</c:v>
                </c:pt>
                <c:pt idx="184">
                  <c:v>729.7</c:v>
                </c:pt>
                <c:pt idx="185">
                  <c:v>801.9</c:v>
                </c:pt>
                <c:pt idx="186">
                  <c:v>790.6</c:v>
                </c:pt>
                <c:pt idx="187">
                  <c:v>746.2</c:v>
                </c:pt>
                <c:pt idx="188">
                  <c:v>747.8</c:v>
                </c:pt>
                <c:pt idx="189">
                  <c:v>689.5</c:v>
                </c:pt>
                <c:pt idx="190">
                  <c:v>644.6</c:v>
                </c:pt>
                <c:pt idx="191">
                  <c:v>594.1</c:v>
                </c:pt>
                <c:pt idx="192">
                  <c:v>625.20000000000005</c:v>
                </c:pt>
                <c:pt idx="193">
                  <c:v>585.9</c:v>
                </c:pt>
                <c:pt idx="194">
                  <c:v>579.9</c:v>
                </c:pt>
                <c:pt idx="195">
                  <c:v>573.6</c:v>
                </c:pt>
                <c:pt idx="196">
                  <c:v>561.1</c:v>
                </c:pt>
                <c:pt idx="197">
                  <c:v>552.9</c:v>
                </c:pt>
                <c:pt idx="198">
                  <c:v>542.20000000000005</c:v>
                </c:pt>
                <c:pt idx="199">
                  <c:v>558.1</c:v>
                </c:pt>
                <c:pt idx="200">
                  <c:v>589.29999999999995</c:v>
                </c:pt>
                <c:pt idx="201">
                  <c:v>586.1</c:v>
                </c:pt>
                <c:pt idx="202">
                  <c:v>622.79999999999995</c:v>
                </c:pt>
                <c:pt idx="203">
                  <c:v>629.6</c:v>
                </c:pt>
                <c:pt idx="204">
                  <c:v>645.20000000000005</c:v>
                </c:pt>
                <c:pt idx="205">
                  <c:v>625.6</c:v>
                </c:pt>
                <c:pt idx="206">
                  <c:v>670.9</c:v>
                </c:pt>
                <c:pt idx="207">
                  <c:v>646.9</c:v>
                </c:pt>
                <c:pt idx="208">
                  <c:v>669.7</c:v>
                </c:pt>
                <c:pt idx="209">
                  <c:v>634.70000000000005</c:v>
                </c:pt>
                <c:pt idx="210">
                  <c:v>618.5</c:v>
                </c:pt>
                <c:pt idx="211">
                  <c:v>642.9</c:v>
                </c:pt>
                <c:pt idx="212">
                  <c:v>655.4</c:v>
                </c:pt>
                <c:pt idx="213">
                  <c:v>661.6</c:v>
                </c:pt>
                <c:pt idx="214">
                  <c:v>699.5</c:v>
                </c:pt>
                <c:pt idx="215">
                  <c:v>650.79999999999995</c:v>
                </c:pt>
                <c:pt idx="216">
                  <c:v>912.2</c:v>
                </c:pt>
                <c:pt idx="217">
                  <c:v>864.6</c:v>
                </c:pt>
                <c:pt idx="218">
                  <c:v>744.5</c:v>
                </c:pt>
                <c:pt idx="219">
                  <c:v>668.4</c:v>
                </c:pt>
                <c:pt idx="220">
                  <c:v>609.4</c:v>
                </c:pt>
                <c:pt idx="221">
                  <c:v>501.1</c:v>
                </c:pt>
                <c:pt idx="222">
                  <c:v>486.5</c:v>
                </c:pt>
                <c:pt idx="223">
                  <c:v>430.5</c:v>
                </c:pt>
                <c:pt idx="224">
                  <c:v>551.20000000000005</c:v>
                </c:pt>
                <c:pt idx="225">
                  <c:v>443.9</c:v>
                </c:pt>
                <c:pt idx="226">
                  <c:v>521.4</c:v>
                </c:pt>
                <c:pt idx="227">
                  <c:v>1037.5</c:v>
                </c:pt>
                <c:pt idx="228">
                  <c:v>1038.3</c:v>
                </c:pt>
                <c:pt idx="229">
                  <c:v>717.3</c:v>
                </c:pt>
                <c:pt idx="230">
                  <c:v>988.5</c:v>
                </c:pt>
                <c:pt idx="231">
                  <c:v>1124.2</c:v>
                </c:pt>
                <c:pt idx="232">
                  <c:v>847.2</c:v>
                </c:pt>
                <c:pt idx="233">
                  <c:v>529.6</c:v>
                </c:pt>
                <c:pt idx="234">
                  <c:v>509.8</c:v>
                </c:pt>
                <c:pt idx="235">
                  <c:v>536.6</c:v>
                </c:pt>
                <c:pt idx="236">
                  <c:v>639.79999999999995</c:v>
                </c:pt>
                <c:pt idx="237">
                  <c:v>662.2</c:v>
                </c:pt>
                <c:pt idx="238">
                  <c:v>617.79999999999995</c:v>
                </c:pt>
                <c:pt idx="239">
                  <c:v>597.20000000000005</c:v>
                </c:pt>
                <c:pt idx="240">
                  <c:v>540</c:v>
                </c:pt>
                <c:pt idx="241">
                  <c:v>598.20000000000005</c:v>
                </c:pt>
                <c:pt idx="242">
                  <c:v>613</c:v>
                </c:pt>
                <c:pt idx="243">
                  <c:v>532.4</c:v>
                </c:pt>
                <c:pt idx="244">
                  <c:v>605</c:v>
                </c:pt>
                <c:pt idx="245">
                  <c:v>629.5</c:v>
                </c:pt>
                <c:pt idx="246">
                  <c:v>725.2</c:v>
                </c:pt>
                <c:pt idx="247">
                  <c:v>832</c:v>
                </c:pt>
                <c:pt idx="248">
                  <c:v>814</c:v>
                </c:pt>
                <c:pt idx="249">
                  <c:v>819.9</c:v>
                </c:pt>
                <c:pt idx="250">
                  <c:v>721.1</c:v>
                </c:pt>
                <c:pt idx="251">
                  <c:v>521.29999999999995</c:v>
                </c:pt>
                <c:pt idx="252">
                  <c:v>480.8</c:v>
                </c:pt>
                <c:pt idx="253">
                  <c:v>451.5</c:v>
                </c:pt>
                <c:pt idx="254">
                  <c:v>508.7</c:v>
                </c:pt>
                <c:pt idx="255">
                  <c:v>457.4</c:v>
                </c:pt>
                <c:pt idx="256">
                  <c:v>522.79999999999995</c:v>
                </c:pt>
                <c:pt idx="257">
                  <c:v>546.70000000000005</c:v>
                </c:pt>
                <c:pt idx="258">
                  <c:v>527.5</c:v>
                </c:pt>
                <c:pt idx="259">
                  <c:v>683.8</c:v>
                </c:pt>
                <c:pt idx="260">
                  <c:v>689</c:v>
                </c:pt>
                <c:pt idx="261">
                  <c:v>676.7</c:v>
                </c:pt>
                <c:pt idx="262">
                  <c:v>655.9</c:v>
                </c:pt>
                <c:pt idx="263">
                  <c:v>656.5</c:v>
                </c:pt>
                <c:pt idx="264">
                  <c:v>752</c:v>
                </c:pt>
                <c:pt idx="265">
                  <c:v>785.4</c:v>
                </c:pt>
                <c:pt idx="266">
                  <c:v>706.4</c:v>
                </c:pt>
                <c:pt idx="267">
                  <c:v>700</c:v>
                </c:pt>
                <c:pt idx="268">
                  <c:v>771.4</c:v>
                </c:pt>
                <c:pt idx="269">
                  <c:v>877.5</c:v>
                </c:pt>
                <c:pt idx="270">
                  <c:v>906.2</c:v>
                </c:pt>
                <c:pt idx="271">
                  <c:v>838.1</c:v>
                </c:pt>
                <c:pt idx="272">
                  <c:v>900.1</c:v>
                </c:pt>
                <c:pt idx="273">
                  <c:v>906.6</c:v>
                </c:pt>
                <c:pt idx="274">
                  <c:v>839</c:v>
                </c:pt>
                <c:pt idx="275">
                  <c:v>781</c:v>
                </c:pt>
                <c:pt idx="276">
                  <c:v>819.9</c:v>
                </c:pt>
                <c:pt idx="277">
                  <c:v>795.2</c:v>
                </c:pt>
                <c:pt idx="278">
                  <c:v>813.5</c:v>
                </c:pt>
                <c:pt idx="279">
                  <c:v>861</c:v>
                </c:pt>
                <c:pt idx="280">
                  <c:v>794.6</c:v>
                </c:pt>
                <c:pt idx="281">
                  <c:v>626.1</c:v>
                </c:pt>
                <c:pt idx="282">
                  <c:v>515.1</c:v>
                </c:pt>
                <c:pt idx="283">
                  <c:v>460.4</c:v>
                </c:pt>
                <c:pt idx="284">
                  <c:v>428.8</c:v>
                </c:pt>
                <c:pt idx="285">
                  <c:v>462.8</c:v>
                </c:pt>
                <c:pt idx="286">
                  <c:v>444.9</c:v>
                </c:pt>
                <c:pt idx="287">
                  <c:v>364.6</c:v>
                </c:pt>
                <c:pt idx="288">
                  <c:v>388.8</c:v>
                </c:pt>
                <c:pt idx="289">
                  <c:v>377</c:v>
                </c:pt>
                <c:pt idx="290">
                  <c:v>366.4</c:v>
                </c:pt>
                <c:pt idx="291">
                  <c:v>351.1</c:v>
                </c:pt>
                <c:pt idx="292">
                  <c:v>358.8</c:v>
                </c:pt>
                <c:pt idx="293">
                  <c:v>358.5</c:v>
                </c:pt>
                <c:pt idx="294">
                  <c:v>346.5</c:v>
                </c:pt>
                <c:pt idx="295">
                  <c:v>346.4</c:v>
                </c:pt>
                <c:pt idx="296">
                  <c:v>339.1</c:v>
                </c:pt>
                <c:pt idx="297">
                  <c:v>379.3</c:v>
                </c:pt>
                <c:pt idx="298">
                  <c:v>371.4</c:v>
                </c:pt>
                <c:pt idx="299">
                  <c:v>348.1</c:v>
                </c:pt>
                <c:pt idx="300">
                  <c:v>494.2</c:v>
                </c:pt>
                <c:pt idx="301">
                  <c:v>444.6</c:v>
                </c:pt>
                <c:pt idx="302">
                  <c:v>427.2</c:v>
                </c:pt>
                <c:pt idx="303">
                  <c:v>453.4</c:v>
                </c:pt>
                <c:pt idx="304">
                  <c:v>403.1</c:v>
                </c:pt>
                <c:pt idx="305">
                  <c:v>382.5</c:v>
                </c:pt>
                <c:pt idx="306">
                  <c:v>382.6</c:v>
                </c:pt>
                <c:pt idx="307">
                  <c:v>420.4</c:v>
                </c:pt>
                <c:pt idx="308">
                  <c:v>428.2</c:v>
                </c:pt>
                <c:pt idx="309">
                  <c:v>437.1</c:v>
                </c:pt>
                <c:pt idx="310">
                  <c:v>420.4</c:v>
                </c:pt>
                <c:pt idx="311">
                  <c:v>416.3</c:v>
                </c:pt>
                <c:pt idx="312">
                  <c:v>419</c:v>
                </c:pt>
                <c:pt idx="313">
                  <c:v>516.6</c:v>
                </c:pt>
                <c:pt idx="314">
                  <c:v>476</c:v>
                </c:pt>
                <c:pt idx="315">
                  <c:v>502.7</c:v>
                </c:pt>
                <c:pt idx="316">
                  <c:v>487.1</c:v>
                </c:pt>
                <c:pt idx="317">
                  <c:v>514.70000000000005</c:v>
                </c:pt>
                <c:pt idx="318">
                  <c:v>578</c:v>
                </c:pt>
                <c:pt idx="319">
                  <c:v>545.20000000000005</c:v>
                </c:pt>
                <c:pt idx="320">
                  <c:v>544.6</c:v>
                </c:pt>
                <c:pt idx="321">
                  <c:v>500.2</c:v>
                </c:pt>
                <c:pt idx="322">
                  <c:v>448.6</c:v>
                </c:pt>
                <c:pt idx="323">
                  <c:v>387.1</c:v>
                </c:pt>
                <c:pt idx="324">
                  <c:v>385.9</c:v>
                </c:pt>
                <c:pt idx="325">
                  <c:v>384.2</c:v>
                </c:pt>
                <c:pt idx="326">
                  <c:v>406.3</c:v>
                </c:pt>
                <c:pt idx="327">
                  <c:v>402.6</c:v>
                </c:pt>
                <c:pt idx="328">
                  <c:v>408.2</c:v>
                </c:pt>
                <c:pt idx="329">
                  <c:v>431.8</c:v>
                </c:pt>
                <c:pt idx="330">
                  <c:v>408.4</c:v>
                </c:pt>
                <c:pt idx="331">
                  <c:v>415.4</c:v>
                </c:pt>
                <c:pt idx="332">
                  <c:v>425.9</c:v>
                </c:pt>
                <c:pt idx="333">
                  <c:v>403.8</c:v>
                </c:pt>
                <c:pt idx="334">
                  <c:v>395.9</c:v>
                </c:pt>
                <c:pt idx="335">
                  <c:v>382.6</c:v>
                </c:pt>
                <c:pt idx="336">
                  <c:v>408.6</c:v>
                </c:pt>
                <c:pt idx="337">
                  <c:v>392.9</c:v>
                </c:pt>
                <c:pt idx="338">
                  <c:v>388.8</c:v>
                </c:pt>
                <c:pt idx="339">
                  <c:v>391.8</c:v>
                </c:pt>
                <c:pt idx="340">
                  <c:v>371.6</c:v>
                </c:pt>
                <c:pt idx="341">
                  <c:v>369.8</c:v>
                </c:pt>
                <c:pt idx="342">
                  <c:v>362.9</c:v>
                </c:pt>
                <c:pt idx="343">
                  <c:v>343.1</c:v>
                </c:pt>
                <c:pt idx="344">
                  <c:v>346.3</c:v>
                </c:pt>
                <c:pt idx="345">
                  <c:v>334</c:v>
                </c:pt>
                <c:pt idx="346">
                  <c:v>326.89999999999998</c:v>
                </c:pt>
                <c:pt idx="347">
                  <c:v>321.7</c:v>
                </c:pt>
                <c:pt idx="348">
                  <c:v>390.9</c:v>
                </c:pt>
                <c:pt idx="349">
                  <c:v>370.4</c:v>
                </c:pt>
                <c:pt idx="350">
                  <c:v>415.5</c:v>
                </c:pt>
                <c:pt idx="351">
                  <c:v>441.9</c:v>
                </c:pt>
                <c:pt idx="352">
                  <c:v>417.7</c:v>
                </c:pt>
                <c:pt idx="353">
                  <c:v>519.6</c:v>
                </c:pt>
                <c:pt idx="354">
                  <c:v>495.2</c:v>
                </c:pt>
                <c:pt idx="355">
                  <c:v>575.9</c:v>
                </c:pt>
                <c:pt idx="356">
                  <c:v>551.29999999999995</c:v>
                </c:pt>
                <c:pt idx="357">
                  <c:v>550.79999999999995</c:v>
                </c:pt>
                <c:pt idx="358">
                  <c:v>543.9</c:v>
                </c:pt>
                <c:pt idx="359">
                  <c:v>482.9</c:v>
                </c:pt>
                <c:pt idx="360">
                  <c:v>604.6</c:v>
                </c:pt>
                <c:pt idx="361">
                  <c:v>686</c:v>
                </c:pt>
                <c:pt idx="362">
                  <c:v>969.7</c:v>
                </c:pt>
                <c:pt idx="363">
                  <c:v>750.2</c:v>
                </c:pt>
                <c:pt idx="364">
                  <c:v>736.4</c:v>
                </c:pt>
                <c:pt idx="365">
                  <c:v>790.9</c:v>
                </c:pt>
                <c:pt idx="366">
                  <c:v>816.2</c:v>
                </c:pt>
                <c:pt idx="367">
                  <c:v>800.8</c:v>
                </c:pt>
                <c:pt idx="368">
                  <c:v>778</c:v>
                </c:pt>
                <c:pt idx="369">
                  <c:v>808.8</c:v>
                </c:pt>
                <c:pt idx="370">
                  <c:v>846.8</c:v>
                </c:pt>
                <c:pt idx="371">
                  <c:v>845.8</c:v>
                </c:pt>
                <c:pt idx="372">
                  <c:v>925.6</c:v>
                </c:pt>
                <c:pt idx="373">
                  <c:v>854.5</c:v>
                </c:pt>
                <c:pt idx="374">
                  <c:v>757</c:v>
                </c:pt>
                <c:pt idx="375">
                  <c:v>698.6</c:v>
                </c:pt>
                <c:pt idx="376">
                  <c:v>699.8</c:v>
                </c:pt>
                <c:pt idx="377">
                  <c:v>660.8</c:v>
                </c:pt>
                <c:pt idx="378">
                  <c:v>706.8</c:v>
                </c:pt>
                <c:pt idx="379">
                  <c:v>734.2</c:v>
                </c:pt>
                <c:pt idx="380">
                  <c:v>722.8</c:v>
                </c:pt>
                <c:pt idx="381">
                  <c:v>656.5</c:v>
                </c:pt>
                <c:pt idx="382">
                  <c:v>638.4</c:v>
                </c:pt>
                <c:pt idx="383">
                  <c:v>595.29999999999995</c:v>
                </c:pt>
                <c:pt idx="384">
                  <c:v>586</c:v>
                </c:pt>
                <c:pt idx="385">
                  <c:v>508.5</c:v>
                </c:pt>
                <c:pt idx="386">
                  <c:v>470.1</c:v>
                </c:pt>
                <c:pt idx="387">
                  <c:v>372.2</c:v>
                </c:pt>
                <c:pt idx="388">
                  <c:v>325.5</c:v>
                </c:pt>
                <c:pt idx="389">
                  <c:v>309.7</c:v>
                </c:pt>
                <c:pt idx="390">
                  <c:v>288.3</c:v>
                </c:pt>
                <c:pt idx="391">
                  <c:v>270.8</c:v>
                </c:pt>
                <c:pt idx="392">
                  <c:v>250.3</c:v>
                </c:pt>
                <c:pt idx="393">
                  <c:v>205</c:v>
                </c:pt>
                <c:pt idx="394">
                  <c:v>205.8</c:v>
                </c:pt>
                <c:pt idx="395">
                  <c:v>203.52257999999998</c:v>
                </c:pt>
                <c:pt idx="396">
                  <c:v>228.27500000000001</c:v>
                </c:pt>
                <c:pt idx="397">
                  <c:v>217.03919999999999</c:v>
                </c:pt>
                <c:pt idx="398">
                  <c:v>216.44842299999999</c:v>
                </c:pt>
                <c:pt idx="399">
                  <c:v>217.49437879999999</c:v>
                </c:pt>
                <c:pt idx="400">
                  <c:v>211.26257462240699</c:v>
                </c:pt>
                <c:pt idx="401">
                  <c:v>207.19597279999999</c:v>
                </c:pt>
                <c:pt idx="402">
                  <c:v>206.71608123976603</c:v>
                </c:pt>
                <c:pt idx="403">
                  <c:v>190.35729553129579</c:v>
                </c:pt>
                <c:pt idx="404">
                  <c:v>185.07514122263765</c:v>
                </c:pt>
                <c:pt idx="405">
                  <c:v>168.21705343709391</c:v>
                </c:pt>
                <c:pt idx="406">
                  <c:v>171.90048181561087</c:v>
                </c:pt>
                <c:pt idx="407">
                  <c:v>180.93936275790441</c:v>
                </c:pt>
              </c:numCache>
            </c:numRef>
          </c:val>
          <c:smooth val="0"/>
          <c:extLst>
            <c:ext xmlns:c16="http://schemas.microsoft.com/office/drawing/2014/chart" uri="{C3380CC4-5D6E-409C-BE32-E72D297353CC}">
              <c16:uniqueId val="{00000000-4693-6A4C-8F4B-CE3564F27E8B}"/>
            </c:ext>
          </c:extLst>
        </c:ser>
        <c:dLbls>
          <c:showLegendKey val="0"/>
          <c:showVal val="0"/>
          <c:showCatName val="0"/>
          <c:showSerName val="0"/>
          <c:showPercent val="0"/>
          <c:showBubbleSize val="0"/>
        </c:dLbls>
        <c:dropLines>
          <c:spPr>
            <a:ln w="9525" cap="flat" cmpd="sng" algn="ctr">
              <a:solidFill>
                <a:srgbClr val="00B050"/>
              </a:solidFill>
              <a:round/>
            </a:ln>
            <a:effectLst/>
          </c:spPr>
        </c:dropLines>
        <c:smooth val="0"/>
        <c:axId val="1073206703"/>
        <c:axId val="1073208351"/>
      </c:lineChart>
      <c:dateAx>
        <c:axId val="1073206703"/>
        <c:scaling>
          <c:orientation val="minMax"/>
          <c:min val="33208"/>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073208351"/>
        <c:crosses val="autoZero"/>
        <c:auto val="1"/>
        <c:lblOffset val="100"/>
        <c:baseTimeUnit val="months"/>
        <c:majorUnit val="12"/>
        <c:majorTimeUnit val="months"/>
      </c:dateAx>
      <c:valAx>
        <c:axId val="1073208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Index 1990=100</a:t>
                </a:r>
              </a:p>
            </c:rich>
          </c:tx>
          <c:layout>
            <c:manualLayout>
              <c:xMode val="edge"/>
              <c:yMode val="edge"/>
              <c:x val="3.1565656565656565E-3"/>
              <c:y val="0.270799743782027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07320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81746599856835E-2"/>
          <c:y val="3.8272317253446771E-2"/>
          <c:w val="0.92497448235637214"/>
          <c:h val="0.79087417413340577"/>
        </c:manualLayout>
      </c:layout>
      <c:lineChart>
        <c:grouping val="standard"/>
        <c:varyColors val="0"/>
        <c:ser>
          <c:idx val="0"/>
          <c:order val="0"/>
          <c:tx>
            <c:strRef>
              <c:f>Sheet1!$B$2</c:f>
              <c:strCache>
                <c:ptCount val="1"/>
                <c:pt idx="0">
                  <c:v>S&amp;P/Case-Shiller U.S. National Home Price Index, NSA</c:v>
                </c:pt>
              </c:strCache>
            </c:strRef>
          </c:tx>
          <c:spPr>
            <a:ln w="47625" cap="rnd">
              <a:solidFill>
                <a:schemeClr val="accent4">
                  <a:lumMod val="75000"/>
                </a:schemeClr>
              </a:solidFill>
              <a:round/>
            </a:ln>
            <a:effectLst/>
          </c:spPr>
          <c:marker>
            <c:symbol val="none"/>
          </c:marker>
          <c:cat>
            <c:numRef>
              <c:f>Sheet1!$A$3:$A$347</c:f>
              <c:numCache>
                <c:formatCode>mmm\-yy</c:formatCode>
                <c:ptCount val="345"/>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pt idx="336">
                  <c:v>44927</c:v>
                </c:pt>
                <c:pt idx="337">
                  <c:v>44958</c:v>
                </c:pt>
                <c:pt idx="338">
                  <c:v>44986</c:v>
                </c:pt>
                <c:pt idx="339">
                  <c:v>45017</c:v>
                </c:pt>
                <c:pt idx="340">
                  <c:v>45047</c:v>
                </c:pt>
                <c:pt idx="341">
                  <c:v>45078</c:v>
                </c:pt>
                <c:pt idx="342">
                  <c:v>45108</c:v>
                </c:pt>
                <c:pt idx="343">
                  <c:v>45139</c:v>
                </c:pt>
                <c:pt idx="344">
                  <c:v>45170</c:v>
                </c:pt>
              </c:numCache>
            </c:numRef>
          </c:cat>
          <c:val>
            <c:numRef>
              <c:f>Sheet1!$B$3:$B$347</c:f>
              <c:numCache>
                <c:formatCode>0.0000</c:formatCode>
                <c:ptCount val="345"/>
                <c:pt idx="0">
                  <c:v>80.027000000000001</c:v>
                </c:pt>
                <c:pt idx="1">
                  <c:v>79.992000000000004</c:v>
                </c:pt>
                <c:pt idx="2">
                  <c:v>80.078000000000003</c:v>
                </c:pt>
                <c:pt idx="3">
                  <c:v>80.369</c:v>
                </c:pt>
                <c:pt idx="4">
                  <c:v>80.691000000000003</c:v>
                </c:pt>
                <c:pt idx="5">
                  <c:v>81.069000000000003</c:v>
                </c:pt>
                <c:pt idx="6">
                  <c:v>81.412999999999997</c:v>
                </c:pt>
                <c:pt idx="7">
                  <c:v>81.655000000000001</c:v>
                </c:pt>
                <c:pt idx="8">
                  <c:v>81.73899999999999</c:v>
                </c:pt>
                <c:pt idx="9">
                  <c:v>81.727000000000004</c:v>
                </c:pt>
                <c:pt idx="10">
                  <c:v>81.631</c:v>
                </c:pt>
                <c:pt idx="11">
                  <c:v>81.513999999999996</c:v>
                </c:pt>
                <c:pt idx="12">
                  <c:v>81.426999999999992</c:v>
                </c:pt>
                <c:pt idx="13">
                  <c:v>81.399000000000001</c:v>
                </c:pt>
                <c:pt idx="14">
                  <c:v>81.665000000000006</c:v>
                </c:pt>
                <c:pt idx="15">
                  <c:v>82.125</c:v>
                </c:pt>
                <c:pt idx="16">
                  <c:v>82.602000000000004</c:v>
                </c:pt>
                <c:pt idx="17">
                  <c:v>83.048999999999992</c:v>
                </c:pt>
                <c:pt idx="18">
                  <c:v>83.418999999999997</c:v>
                </c:pt>
                <c:pt idx="19">
                  <c:v>83.644999999999996</c:v>
                </c:pt>
                <c:pt idx="20">
                  <c:v>83.702000000000012</c:v>
                </c:pt>
                <c:pt idx="21">
                  <c:v>83.628999999999991</c:v>
                </c:pt>
                <c:pt idx="22">
                  <c:v>83.557000000000002</c:v>
                </c:pt>
                <c:pt idx="23">
                  <c:v>83.491</c:v>
                </c:pt>
                <c:pt idx="24">
                  <c:v>83.531000000000006</c:v>
                </c:pt>
                <c:pt idx="25">
                  <c:v>83.597000000000008</c:v>
                </c:pt>
                <c:pt idx="26">
                  <c:v>83.912000000000006</c:v>
                </c:pt>
                <c:pt idx="27">
                  <c:v>84.320999999999998</c:v>
                </c:pt>
                <c:pt idx="28">
                  <c:v>84.86399999999999</c:v>
                </c:pt>
                <c:pt idx="29">
                  <c:v>85.397999999999996</c:v>
                </c:pt>
                <c:pt idx="30">
                  <c:v>85.841000000000008</c:v>
                </c:pt>
                <c:pt idx="31">
                  <c:v>86.15100000000001</c:v>
                </c:pt>
                <c:pt idx="32">
                  <c:v>86.311000000000007</c:v>
                </c:pt>
                <c:pt idx="33">
                  <c:v>86.407999999999987</c:v>
                </c:pt>
                <c:pt idx="34">
                  <c:v>86.632000000000005</c:v>
                </c:pt>
                <c:pt idx="35">
                  <c:v>86.847999999999999</c:v>
                </c:pt>
                <c:pt idx="36">
                  <c:v>87.162999999999997</c:v>
                </c:pt>
                <c:pt idx="37">
                  <c:v>87.37299999999999</c:v>
                </c:pt>
                <c:pt idx="38">
                  <c:v>87.87700000000001</c:v>
                </c:pt>
                <c:pt idx="39">
                  <c:v>88.557999999999993</c:v>
                </c:pt>
                <c:pt idx="40">
                  <c:v>89.373999999999995</c:v>
                </c:pt>
                <c:pt idx="41">
                  <c:v>90.194999999999993</c:v>
                </c:pt>
                <c:pt idx="42">
                  <c:v>90.858999999999995</c:v>
                </c:pt>
                <c:pt idx="43">
                  <c:v>91.407000000000011</c:v>
                </c:pt>
                <c:pt idx="44">
                  <c:v>91.751000000000005</c:v>
                </c:pt>
                <c:pt idx="45">
                  <c:v>91.998999999999995</c:v>
                </c:pt>
                <c:pt idx="46">
                  <c:v>92.197000000000003</c:v>
                </c:pt>
                <c:pt idx="47">
                  <c:v>92.442999999999998</c:v>
                </c:pt>
                <c:pt idx="48">
                  <c:v>92.713999999999999</c:v>
                </c:pt>
                <c:pt idx="49">
                  <c:v>92.981000000000009</c:v>
                </c:pt>
                <c:pt idx="50">
                  <c:v>93.611000000000004</c:v>
                </c:pt>
                <c:pt idx="51">
                  <c:v>94.436000000000007</c:v>
                </c:pt>
                <c:pt idx="52">
                  <c:v>95.36</c:v>
                </c:pt>
                <c:pt idx="53">
                  <c:v>96.363</c:v>
                </c:pt>
                <c:pt idx="54">
                  <c:v>97.192000000000007</c:v>
                </c:pt>
                <c:pt idx="55">
                  <c:v>97.897000000000006</c:v>
                </c:pt>
                <c:pt idx="56">
                  <c:v>98.399000000000001</c:v>
                </c:pt>
                <c:pt idx="57">
                  <c:v>98.832000000000008</c:v>
                </c:pt>
                <c:pt idx="58">
                  <c:v>99.149000000000001</c:v>
                </c:pt>
                <c:pt idx="59">
                  <c:v>99.542999999999992</c:v>
                </c:pt>
                <c:pt idx="60">
                  <c:v>100</c:v>
                </c:pt>
                <c:pt idx="61">
                  <c:v>100.571</c:v>
                </c:pt>
                <c:pt idx="62">
                  <c:v>101.46600000000001</c:v>
                </c:pt>
                <c:pt idx="63">
                  <c:v>102.541</c:v>
                </c:pt>
                <c:pt idx="64">
                  <c:v>103.70200000000001</c:v>
                </c:pt>
                <c:pt idx="65">
                  <c:v>104.855</c:v>
                </c:pt>
                <c:pt idx="66">
                  <c:v>105.72200000000001</c:v>
                </c:pt>
                <c:pt idx="67">
                  <c:v>106.52200000000001</c:v>
                </c:pt>
                <c:pt idx="68">
                  <c:v>107.13500000000001</c:v>
                </c:pt>
                <c:pt idx="69">
                  <c:v>107.72799999999999</c:v>
                </c:pt>
                <c:pt idx="70">
                  <c:v>108.291</c:v>
                </c:pt>
                <c:pt idx="71">
                  <c:v>108.791</c:v>
                </c:pt>
                <c:pt idx="72">
                  <c:v>109.214</c:v>
                </c:pt>
                <c:pt idx="73">
                  <c:v>109.64200000000001</c:v>
                </c:pt>
                <c:pt idx="74">
                  <c:v>110.39399999999999</c:v>
                </c:pt>
                <c:pt idx="75">
                  <c:v>111.24799999999999</c:v>
                </c:pt>
                <c:pt idx="76">
                  <c:v>112.20299999999999</c:v>
                </c:pt>
                <c:pt idx="77">
                  <c:v>113.27200000000001</c:v>
                </c:pt>
                <c:pt idx="78">
                  <c:v>114.226</c:v>
                </c:pt>
                <c:pt idx="79">
                  <c:v>114.98700000000001</c:v>
                </c:pt>
                <c:pt idx="80">
                  <c:v>115.465</c:v>
                </c:pt>
                <c:pt idx="81">
                  <c:v>115.681</c:v>
                </c:pt>
                <c:pt idx="82">
                  <c:v>115.839</c:v>
                </c:pt>
                <c:pt idx="83">
                  <c:v>116.056</c:v>
                </c:pt>
                <c:pt idx="84">
                  <c:v>116.43700000000001</c:v>
                </c:pt>
                <c:pt idx="85">
                  <c:v>116.917</c:v>
                </c:pt>
                <c:pt idx="86">
                  <c:v>117.929</c:v>
                </c:pt>
                <c:pt idx="87">
                  <c:v>119.209</c:v>
                </c:pt>
                <c:pt idx="88">
                  <c:v>120.788</c:v>
                </c:pt>
                <c:pt idx="89">
                  <c:v>122.333</c:v>
                </c:pt>
                <c:pt idx="90">
                  <c:v>123.68700000000001</c:v>
                </c:pt>
                <c:pt idx="91">
                  <c:v>124.729</c:v>
                </c:pt>
                <c:pt idx="92">
                  <c:v>125.494</c:v>
                </c:pt>
                <c:pt idx="93">
                  <c:v>126.137</c:v>
                </c:pt>
                <c:pt idx="94">
                  <c:v>126.64299999999999</c:v>
                </c:pt>
                <c:pt idx="95">
                  <c:v>127.15100000000001</c:v>
                </c:pt>
                <c:pt idx="96">
                  <c:v>127.652</c:v>
                </c:pt>
                <c:pt idx="97">
                  <c:v>128.32599999999999</c:v>
                </c:pt>
                <c:pt idx="98">
                  <c:v>129.30799999999999</c:v>
                </c:pt>
                <c:pt idx="99">
                  <c:v>130.488</c:v>
                </c:pt>
                <c:pt idx="100">
                  <c:v>131.839</c:v>
                </c:pt>
                <c:pt idx="101">
                  <c:v>133.22499999999999</c:v>
                </c:pt>
                <c:pt idx="102">
                  <c:v>134.64700000000002</c:v>
                </c:pt>
                <c:pt idx="103">
                  <c:v>135.96600000000001</c:v>
                </c:pt>
                <c:pt idx="104">
                  <c:v>137.07599999999999</c:v>
                </c:pt>
                <c:pt idx="105">
                  <c:v>137.97499999999999</c:v>
                </c:pt>
                <c:pt idx="106">
                  <c:v>138.76499999999999</c:v>
                </c:pt>
                <c:pt idx="107">
                  <c:v>139.62700000000001</c:v>
                </c:pt>
                <c:pt idx="108">
                  <c:v>140.70500000000001</c:v>
                </c:pt>
                <c:pt idx="109">
                  <c:v>142.029</c:v>
                </c:pt>
                <c:pt idx="110">
                  <c:v>144.08000000000001</c:v>
                </c:pt>
                <c:pt idx="111">
                  <c:v>146.18</c:v>
                </c:pt>
                <c:pt idx="112">
                  <c:v>148.33500000000001</c:v>
                </c:pt>
                <c:pt idx="113">
                  <c:v>150.518</c:v>
                </c:pt>
                <c:pt idx="114">
                  <c:v>152.33700000000002</c:v>
                </c:pt>
                <c:pt idx="115">
                  <c:v>153.81399999999999</c:v>
                </c:pt>
                <c:pt idx="116">
                  <c:v>155.108</c:v>
                </c:pt>
                <c:pt idx="117">
                  <c:v>156.298</c:v>
                </c:pt>
                <c:pt idx="118">
                  <c:v>157.49600000000001</c:v>
                </c:pt>
                <c:pt idx="119">
                  <c:v>158.66999999999999</c:v>
                </c:pt>
                <c:pt idx="120">
                  <c:v>160.13</c:v>
                </c:pt>
                <c:pt idx="121">
                  <c:v>161.92400000000001</c:v>
                </c:pt>
                <c:pt idx="122">
                  <c:v>164.57599999999999</c:v>
                </c:pt>
                <c:pt idx="123">
                  <c:v>166.99900000000002</c:v>
                </c:pt>
                <c:pt idx="124">
                  <c:v>169.54400000000001</c:v>
                </c:pt>
                <c:pt idx="125">
                  <c:v>172.01499999999999</c:v>
                </c:pt>
                <c:pt idx="126">
                  <c:v>174.09799999999998</c:v>
                </c:pt>
                <c:pt idx="127">
                  <c:v>175.923</c:v>
                </c:pt>
                <c:pt idx="128">
                  <c:v>177.61099999999999</c:v>
                </c:pt>
                <c:pt idx="129">
                  <c:v>178.75200000000001</c:v>
                </c:pt>
                <c:pt idx="130">
                  <c:v>179.673</c:v>
                </c:pt>
                <c:pt idx="131">
                  <c:v>180.107</c:v>
                </c:pt>
                <c:pt idx="132">
                  <c:v>180.828</c:v>
                </c:pt>
                <c:pt idx="133">
                  <c:v>181.5</c:v>
                </c:pt>
                <c:pt idx="134">
                  <c:v>182.74900000000002</c:v>
                </c:pt>
                <c:pt idx="135">
                  <c:v>183.648</c:v>
                </c:pt>
                <c:pt idx="136">
                  <c:v>184.38</c:v>
                </c:pt>
                <c:pt idx="137">
                  <c:v>184.547</c:v>
                </c:pt>
                <c:pt idx="138">
                  <c:v>184.608</c:v>
                </c:pt>
                <c:pt idx="139">
                  <c:v>184.405</c:v>
                </c:pt>
                <c:pt idx="140">
                  <c:v>184.19799999999998</c:v>
                </c:pt>
                <c:pt idx="141">
                  <c:v>184.054</c:v>
                </c:pt>
                <c:pt idx="142">
                  <c:v>183.63099999999997</c:v>
                </c:pt>
                <c:pt idx="143">
                  <c:v>183.22900000000001</c:v>
                </c:pt>
                <c:pt idx="144">
                  <c:v>182.71799999999999</c:v>
                </c:pt>
                <c:pt idx="145">
                  <c:v>182.47099999999998</c:v>
                </c:pt>
                <c:pt idx="146">
                  <c:v>182.19400000000002</c:v>
                </c:pt>
                <c:pt idx="147">
                  <c:v>182.13099999999997</c:v>
                </c:pt>
                <c:pt idx="148">
                  <c:v>181.88400000000001</c:v>
                </c:pt>
                <c:pt idx="149">
                  <c:v>181.54</c:v>
                </c:pt>
                <c:pt idx="150">
                  <c:v>180.99299999999999</c:v>
                </c:pt>
                <c:pt idx="151">
                  <c:v>180.23400000000001</c:v>
                </c:pt>
                <c:pt idx="152">
                  <c:v>179.12200000000001</c:v>
                </c:pt>
                <c:pt idx="153">
                  <c:v>177.53</c:v>
                </c:pt>
                <c:pt idx="154">
                  <c:v>175.16200000000001</c:v>
                </c:pt>
                <c:pt idx="155">
                  <c:v>173.33799999999999</c:v>
                </c:pt>
                <c:pt idx="156">
                  <c:v>171.077</c:v>
                </c:pt>
                <c:pt idx="157">
                  <c:v>169.19099999999997</c:v>
                </c:pt>
                <c:pt idx="158">
                  <c:v>167.90400000000002</c:v>
                </c:pt>
                <c:pt idx="159">
                  <c:v>167.32400000000001</c:v>
                </c:pt>
                <c:pt idx="160">
                  <c:v>167.02099999999999</c:v>
                </c:pt>
                <c:pt idx="161">
                  <c:v>166.53700000000001</c:v>
                </c:pt>
                <c:pt idx="162">
                  <c:v>165.71299999999999</c:v>
                </c:pt>
                <c:pt idx="163">
                  <c:v>164.27700000000002</c:v>
                </c:pt>
                <c:pt idx="164">
                  <c:v>161.91200000000001</c:v>
                </c:pt>
                <c:pt idx="165">
                  <c:v>159.16299999999998</c:v>
                </c:pt>
                <c:pt idx="166">
                  <c:v>156.072</c:v>
                </c:pt>
                <c:pt idx="167">
                  <c:v>152.54499999999999</c:v>
                </c:pt>
                <c:pt idx="168">
                  <c:v>149.363</c:v>
                </c:pt>
                <c:pt idx="169">
                  <c:v>147.61799999999999</c:v>
                </c:pt>
                <c:pt idx="170">
                  <c:v>146.51499999999999</c:v>
                </c:pt>
                <c:pt idx="171">
                  <c:v>146.94299999999998</c:v>
                </c:pt>
                <c:pt idx="172">
                  <c:v>148.16899999999998</c:v>
                </c:pt>
                <c:pt idx="173">
                  <c:v>149.797</c:v>
                </c:pt>
                <c:pt idx="174">
                  <c:v>150.749</c:v>
                </c:pt>
                <c:pt idx="175">
                  <c:v>150.66899999999998</c:v>
                </c:pt>
                <c:pt idx="176">
                  <c:v>149.62799999999999</c:v>
                </c:pt>
                <c:pt idx="177">
                  <c:v>148.58500000000001</c:v>
                </c:pt>
                <c:pt idx="178">
                  <c:v>147.93899999999999</c:v>
                </c:pt>
                <c:pt idx="179">
                  <c:v>146.66399999999999</c:v>
                </c:pt>
                <c:pt idx="180">
                  <c:v>145.00299999999999</c:v>
                </c:pt>
                <c:pt idx="181">
                  <c:v>143.053</c:v>
                </c:pt>
                <c:pt idx="182">
                  <c:v>143.59700000000001</c:v>
                </c:pt>
                <c:pt idx="183">
                  <c:v>145.404</c:v>
                </c:pt>
                <c:pt idx="184">
                  <c:v>147.04</c:v>
                </c:pt>
                <c:pt idx="185">
                  <c:v>147.70600000000002</c:v>
                </c:pt>
                <c:pt idx="186">
                  <c:v>147.566</c:v>
                </c:pt>
                <c:pt idx="187">
                  <c:v>146.43100000000001</c:v>
                </c:pt>
                <c:pt idx="188">
                  <c:v>144.61199999999999</c:v>
                </c:pt>
                <c:pt idx="189">
                  <c:v>143.13299999999998</c:v>
                </c:pt>
                <c:pt idx="190">
                  <c:v>141.82299999999998</c:v>
                </c:pt>
                <c:pt idx="191">
                  <c:v>140.63200000000001</c:v>
                </c:pt>
                <c:pt idx="192">
                  <c:v>139.04</c:v>
                </c:pt>
                <c:pt idx="193">
                  <c:v>137.73500000000001</c:v>
                </c:pt>
                <c:pt idx="194">
                  <c:v>137.78799999999998</c:v>
                </c:pt>
                <c:pt idx="195">
                  <c:v>139.16</c:v>
                </c:pt>
                <c:pt idx="196">
                  <c:v>140.69399999999999</c:v>
                </c:pt>
                <c:pt idx="197">
                  <c:v>141.946</c:v>
                </c:pt>
                <c:pt idx="198">
                  <c:v>142.34299999999999</c:v>
                </c:pt>
                <c:pt idx="199">
                  <c:v>141.78700000000001</c:v>
                </c:pt>
                <c:pt idx="200">
                  <c:v>140.16899999999998</c:v>
                </c:pt>
                <c:pt idx="201">
                  <c:v>138.411</c:v>
                </c:pt>
                <c:pt idx="202">
                  <c:v>136.667</c:v>
                </c:pt>
                <c:pt idx="203">
                  <c:v>135.16800000000001</c:v>
                </c:pt>
                <c:pt idx="204">
                  <c:v>134.16800000000001</c:v>
                </c:pt>
                <c:pt idx="205">
                  <c:v>133.99700000000001</c:v>
                </c:pt>
                <c:pt idx="206">
                  <c:v>135.86500000000001</c:v>
                </c:pt>
                <c:pt idx="207">
                  <c:v>138.471</c:v>
                </c:pt>
                <c:pt idx="208">
                  <c:v>141.048</c:v>
                </c:pt>
                <c:pt idx="209">
                  <c:v>143.16899999999998</c:v>
                </c:pt>
                <c:pt idx="210">
                  <c:v>144.28200000000001</c:v>
                </c:pt>
                <c:pt idx="211">
                  <c:v>144.70500000000001</c:v>
                </c:pt>
                <c:pt idx="212">
                  <c:v>144.358</c:v>
                </c:pt>
                <c:pt idx="213">
                  <c:v>143.96799999999999</c:v>
                </c:pt>
                <c:pt idx="214">
                  <c:v>143.96100000000001</c:v>
                </c:pt>
                <c:pt idx="215">
                  <c:v>143.869</c:v>
                </c:pt>
                <c:pt idx="216">
                  <c:v>144.31299999999999</c:v>
                </c:pt>
                <c:pt idx="217">
                  <c:v>145.16299999999998</c:v>
                </c:pt>
                <c:pt idx="218">
                  <c:v>147.96200000000002</c:v>
                </c:pt>
                <c:pt idx="219">
                  <c:v>150.96899999999999</c:v>
                </c:pt>
                <c:pt idx="220">
                  <c:v>153.86000000000001</c:v>
                </c:pt>
                <c:pt idx="221">
                  <c:v>156.428</c:v>
                </c:pt>
                <c:pt idx="222">
                  <c:v>158.28799999999998</c:v>
                </c:pt>
                <c:pt idx="223">
                  <c:v>159.39600000000002</c:v>
                </c:pt>
                <c:pt idx="224">
                  <c:v>159.67500000000001</c:v>
                </c:pt>
                <c:pt idx="225">
                  <c:v>159.55799999999999</c:v>
                </c:pt>
                <c:pt idx="226">
                  <c:v>159.36500000000001</c:v>
                </c:pt>
                <c:pt idx="227">
                  <c:v>159.28200000000001</c:v>
                </c:pt>
                <c:pt idx="228">
                  <c:v>159.37</c:v>
                </c:pt>
                <c:pt idx="229">
                  <c:v>159.87</c:v>
                </c:pt>
                <c:pt idx="230">
                  <c:v>161.19</c:v>
                </c:pt>
                <c:pt idx="231">
                  <c:v>162.97</c:v>
                </c:pt>
                <c:pt idx="232">
                  <c:v>164.68</c:v>
                </c:pt>
                <c:pt idx="233">
                  <c:v>166.21</c:v>
                </c:pt>
                <c:pt idx="234">
                  <c:v>167.14</c:v>
                </c:pt>
                <c:pt idx="235">
                  <c:v>167.45</c:v>
                </c:pt>
                <c:pt idx="236">
                  <c:v>167.24</c:v>
                </c:pt>
                <c:pt idx="237">
                  <c:v>166.91</c:v>
                </c:pt>
                <c:pt idx="238">
                  <c:v>166.66</c:v>
                </c:pt>
                <c:pt idx="239">
                  <c:v>166.46</c:v>
                </c:pt>
                <c:pt idx="240">
                  <c:v>166.25</c:v>
                </c:pt>
                <c:pt idx="241">
                  <c:v>166.63</c:v>
                </c:pt>
                <c:pt idx="242">
                  <c:v>168.09</c:v>
                </c:pt>
                <c:pt idx="243">
                  <c:v>169.97</c:v>
                </c:pt>
                <c:pt idx="244">
                  <c:v>171.85</c:v>
                </c:pt>
                <c:pt idx="245">
                  <c:v>173.45</c:v>
                </c:pt>
                <c:pt idx="246">
                  <c:v>174.5</c:v>
                </c:pt>
                <c:pt idx="247">
                  <c:v>174.94</c:v>
                </c:pt>
                <c:pt idx="248">
                  <c:v>175.05</c:v>
                </c:pt>
                <c:pt idx="249">
                  <c:v>175.05</c:v>
                </c:pt>
                <c:pt idx="250">
                  <c:v>175.14</c:v>
                </c:pt>
                <c:pt idx="251">
                  <c:v>175.12</c:v>
                </c:pt>
                <c:pt idx="252">
                  <c:v>175.04</c:v>
                </c:pt>
                <c:pt idx="253">
                  <c:v>175.28</c:v>
                </c:pt>
                <c:pt idx="254">
                  <c:v>176.6</c:v>
                </c:pt>
                <c:pt idx="255">
                  <c:v>178.5</c:v>
                </c:pt>
                <c:pt idx="256">
                  <c:v>180.35</c:v>
                </c:pt>
                <c:pt idx="257">
                  <c:v>181.92</c:v>
                </c:pt>
                <c:pt idx="258">
                  <c:v>183.02</c:v>
                </c:pt>
                <c:pt idx="259">
                  <c:v>183.66</c:v>
                </c:pt>
                <c:pt idx="260">
                  <c:v>183.95</c:v>
                </c:pt>
                <c:pt idx="261">
                  <c:v>184.02</c:v>
                </c:pt>
                <c:pt idx="262">
                  <c:v>184.23</c:v>
                </c:pt>
                <c:pt idx="263">
                  <c:v>184.41</c:v>
                </c:pt>
                <c:pt idx="264">
                  <c:v>184.66</c:v>
                </c:pt>
                <c:pt idx="265">
                  <c:v>185.02</c:v>
                </c:pt>
                <c:pt idx="266">
                  <c:v>186.53</c:v>
                </c:pt>
                <c:pt idx="267">
                  <c:v>188.55</c:v>
                </c:pt>
                <c:pt idx="268">
                  <c:v>190.54</c:v>
                </c:pt>
                <c:pt idx="269">
                  <c:v>192.27</c:v>
                </c:pt>
                <c:pt idx="270">
                  <c:v>193.52</c:v>
                </c:pt>
                <c:pt idx="271">
                  <c:v>194.35</c:v>
                </c:pt>
                <c:pt idx="272">
                  <c:v>194.82</c:v>
                </c:pt>
                <c:pt idx="273">
                  <c:v>195.09</c:v>
                </c:pt>
                <c:pt idx="274">
                  <c:v>195.46</c:v>
                </c:pt>
                <c:pt idx="275">
                  <c:v>195.85</c:v>
                </c:pt>
                <c:pt idx="276">
                  <c:v>196.12</c:v>
                </c:pt>
                <c:pt idx="277">
                  <c:v>196.91</c:v>
                </c:pt>
                <c:pt idx="278">
                  <c:v>198.58</c:v>
                </c:pt>
                <c:pt idx="279">
                  <c:v>200.62</c:v>
                </c:pt>
                <c:pt idx="280">
                  <c:v>202.46</c:v>
                </c:pt>
                <c:pt idx="281">
                  <c:v>204.05</c:v>
                </c:pt>
                <c:pt idx="282">
                  <c:v>204.95</c:v>
                </c:pt>
                <c:pt idx="283">
                  <c:v>205.33</c:v>
                </c:pt>
                <c:pt idx="284">
                  <c:v>205.38</c:v>
                </c:pt>
                <c:pt idx="285">
                  <c:v>205.37</c:v>
                </c:pt>
                <c:pt idx="286">
                  <c:v>205.11</c:v>
                </c:pt>
                <c:pt idx="287">
                  <c:v>204.7</c:v>
                </c:pt>
                <c:pt idx="288">
                  <c:v>204.21</c:v>
                </c:pt>
                <c:pt idx="289">
                  <c:v>204.44</c:v>
                </c:pt>
                <c:pt idx="290">
                  <c:v>205.79</c:v>
                </c:pt>
                <c:pt idx="291">
                  <c:v>207.7</c:v>
                </c:pt>
                <c:pt idx="292">
                  <c:v>209.36</c:v>
                </c:pt>
                <c:pt idx="293">
                  <c:v>210.6</c:v>
                </c:pt>
                <c:pt idx="294">
                  <c:v>211.35</c:v>
                </c:pt>
                <c:pt idx="295">
                  <c:v>211.71</c:v>
                </c:pt>
                <c:pt idx="296">
                  <c:v>211.89</c:v>
                </c:pt>
                <c:pt idx="297">
                  <c:v>211.98</c:v>
                </c:pt>
                <c:pt idx="298">
                  <c:v>212.12</c:v>
                </c:pt>
                <c:pt idx="299">
                  <c:v>212.25</c:v>
                </c:pt>
                <c:pt idx="300">
                  <c:v>212.41</c:v>
                </c:pt>
                <c:pt idx="301">
                  <c:v>213.23</c:v>
                </c:pt>
                <c:pt idx="302">
                  <c:v>215.21</c:v>
                </c:pt>
                <c:pt idx="303">
                  <c:v>217.25</c:v>
                </c:pt>
                <c:pt idx="304">
                  <c:v>218.5</c:v>
                </c:pt>
                <c:pt idx="305">
                  <c:v>219.83</c:v>
                </c:pt>
                <c:pt idx="306">
                  <c:v>221.59</c:v>
                </c:pt>
                <c:pt idx="307">
                  <c:v>224.06</c:v>
                </c:pt>
                <c:pt idx="308">
                  <c:v>226.82</c:v>
                </c:pt>
                <c:pt idx="309">
                  <c:v>229.83</c:v>
                </c:pt>
                <c:pt idx="310">
                  <c:v>232.34</c:v>
                </c:pt>
                <c:pt idx="311">
                  <c:v>234.39</c:v>
                </c:pt>
                <c:pt idx="312">
                  <c:v>236.47</c:v>
                </c:pt>
                <c:pt idx="313">
                  <c:v>239.25</c:v>
                </c:pt>
                <c:pt idx="314">
                  <c:v>244.25</c:v>
                </c:pt>
                <c:pt idx="315">
                  <c:v>249.86</c:v>
                </c:pt>
                <c:pt idx="316">
                  <c:v>255.48</c:v>
                </c:pt>
                <c:pt idx="317">
                  <c:v>261.20999999999998</c:v>
                </c:pt>
                <c:pt idx="318">
                  <c:v>265.55</c:v>
                </c:pt>
                <c:pt idx="319">
                  <c:v>268.82</c:v>
                </c:pt>
                <c:pt idx="320">
                  <c:v>271.47000000000003</c:v>
                </c:pt>
                <c:pt idx="321">
                  <c:v>273.68</c:v>
                </c:pt>
                <c:pt idx="322">
                  <c:v>276.05</c:v>
                </c:pt>
                <c:pt idx="323">
                  <c:v>278.63</c:v>
                </c:pt>
                <c:pt idx="324">
                  <c:v>282.01</c:v>
                </c:pt>
                <c:pt idx="325">
                  <c:v>287.26</c:v>
                </c:pt>
                <c:pt idx="326">
                  <c:v>295.08</c:v>
                </c:pt>
                <c:pt idx="327">
                  <c:v>301.73</c:v>
                </c:pt>
                <c:pt idx="328">
                  <c:v>306.5</c:v>
                </c:pt>
                <c:pt idx="329">
                  <c:v>308.3</c:v>
                </c:pt>
                <c:pt idx="330">
                  <c:v>307.13</c:v>
                </c:pt>
                <c:pt idx="331">
                  <c:v>303.69</c:v>
                </c:pt>
                <c:pt idx="332">
                  <c:v>300.5</c:v>
                </c:pt>
                <c:pt idx="333">
                  <c:v>298.73</c:v>
                </c:pt>
                <c:pt idx="334">
                  <c:v>296.93</c:v>
                </c:pt>
                <c:pt idx="335">
                  <c:v>294.42</c:v>
                </c:pt>
                <c:pt idx="336">
                  <c:v>292.85000000000002</c:v>
                </c:pt>
                <c:pt idx="337">
                  <c:v>293.47000000000003</c:v>
                </c:pt>
                <c:pt idx="338">
                  <c:v>297.31</c:v>
                </c:pt>
                <c:pt idx="339">
                  <c:v>301.45999999999998</c:v>
                </c:pt>
                <c:pt idx="340">
                  <c:v>305.41000000000003</c:v>
                </c:pt>
                <c:pt idx="341">
                  <c:v>308.27999999999997</c:v>
                </c:pt>
                <c:pt idx="342">
                  <c:v>310.11</c:v>
                </c:pt>
                <c:pt idx="343">
                  <c:v>311.39</c:v>
                </c:pt>
                <c:pt idx="344">
                  <c:v>312.31</c:v>
                </c:pt>
              </c:numCache>
            </c:numRef>
          </c:val>
          <c:smooth val="0"/>
          <c:extLst>
            <c:ext xmlns:c16="http://schemas.microsoft.com/office/drawing/2014/chart" uri="{C3380CC4-5D6E-409C-BE32-E72D297353CC}">
              <c16:uniqueId val="{00000000-3F2F-024D-B27A-A47232A67051}"/>
            </c:ext>
          </c:extLst>
        </c:ser>
        <c:dLbls>
          <c:showLegendKey val="0"/>
          <c:showVal val="0"/>
          <c:showCatName val="0"/>
          <c:showSerName val="0"/>
          <c:showPercent val="0"/>
          <c:showBubbleSize val="0"/>
        </c:dLbls>
        <c:smooth val="0"/>
        <c:axId val="375988496"/>
        <c:axId val="375991240"/>
      </c:lineChart>
      <c:dateAx>
        <c:axId val="375988496"/>
        <c:scaling>
          <c:orientation val="minMax"/>
          <c:min val="3494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75991240"/>
        <c:crosses val="autoZero"/>
        <c:auto val="1"/>
        <c:lblOffset val="100"/>
        <c:baseTimeUnit val="months"/>
        <c:majorUnit val="12"/>
        <c:majorTimeUnit val="months"/>
      </c:dateAx>
      <c:valAx>
        <c:axId val="375991240"/>
        <c:scaling>
          <c:orientation val="minMax"/>
          <c:max val="32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75988496"/>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7865266841645"/>
          <c:y val="2.6803118908382065E-2"/>
          <c:w val="0.76138258967629047"/>
          <c:h val="0.88071787079246677"/>
        </c:manualLayout>
      </c:layout>
      <c:barChart>
        <c:barDir val="bar"/>
        <c:grouping val="clustered"/>
        <c:varyColors val="0"/>
        <c:ser>
          <c:idx val="0"/>
          <c:order val="0"/>
          <c:tx>
            <c:strRef>
              <c:f>Sheet1!$B$2</c:f>
              <c:strCache>
                <c:ptCount val="1"/>
                <c:pt idx="0">
                  <c:v>1-M % Change</c:v>
                </c:pt>
              </c:strCache>
            </c:strRef>
          </c:tx>
          <c:spPr>
            <a:solidFill>
              <a:srgbClr val="00905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E767-4641-846E-24031D165EFF}"/>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E767-4641-846E-24031D165EFF}"/>
              </c:ext>
            </c:extLst>
          </c:dPt>
          <c:dPt>
            <c:idx val="15"/>
            <c:invertIfNegative val="0"/>
            <c:bubble3D val="0"/>
            <c:spPr>
              <a:solidFill>
                <a:srgbClr val="009051"/>
              </a:solidFill>
              <a:ln>
                <a:noFill/>
              </a:ln>
              <a:effectLst/>
            </c:spPr>
            <c:extLst>
              <c:ext xmlns:c16="http://schemas.microsoft.com/office/drawing/2014/chart" uri="{C3380CC4-5D6E-409C-BE32-E72D297353CC}">
                <c16:uniqueId val="{00000005-E767-4641-846E-24031D165EFF}"/>
              </c:ext>
            </c:extLst>
          </c:dPt>
          <c:dPt>
            <c:idx val="17"/>
            <c:invertIfNegative val="0"/>
            <c:bubble3D val="0"/>
            <c:spPr>
              <a:solidFill>
                <a:srgbClr val="009051"/>
              </a:solidFill>
              <a:ln>
                <a:noFill/>
              </a:ln>
              <a:effectLst/>
            </c:spPr>
            <c:extLst>
              <c:ext xmlns:c16="http://schemas.microsoft.com/office/drawing/2014/chart" uri="{C3380CC4-5D6E-409C-BE32-E72D297353CC}">
                <c16:uniqueId val="{00000007-E767-4641-846E-24031D165EFF}"/>
              </c:ext>
            </c:extLst>
          </c:dPt>
          <c:dPt>
            <c:idx val="19"/>
            <c:invertIfNegative val="0"/>
            <c:bubble3D val="0"/>
            <c:spPr>
              <a:solidFill>
                <a:srgbClr val="009051"/>
              </a:solidFill>
              <a:ln>
                <a:noFill/>
              </a:ln>
              <a:effectLst/>
            </c:spPr>
            <c:extLst>
              <c:ext xmlns:c16="http://schemas.microsoft.com/office/drawing/2014/chart" uri="{C3380CC4-5D6E-409C-BE32-E72D297353CC}">
                <c16:uniqueId val="{00000009-E767-4641-846E-24031D165EFF}"/>
              </c:ext>
            </c:extLst>
          </c:dPt>
          <c:dPt>
            <c:idx val="21"/>
            <c:invertIfNegative val="0"/>
            <c:bubble3D val="0"/>
            <c:spPr>
              <a:solidFill>
                <a:srgbClr val="009051"/>
              </a:solidFill>
              <a:ln>
                <a:noFill/>
              </a:ln>
              <a:effectLst/>
            </c:spPr>
            <c:extLst>
              <c:ext xmlns:c16="http://schemas.microsoft.com/office/drawing/2014/chart" uri="{C3380CC4-5D6E-409C-BE32-E72D297353CC}">
                <c16:uniqueId val="{0000000B-E767-4641-846E-24031D165EFF}"/>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7-4641-846E-24031D165EF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67-4641-846E-24031D165EF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67-4641-846E-24031D165EFF}"/>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67-4641-846E-24031D165EF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Sheet1!$A$3:$A$24</c:f>
              <c:strCache>
                <c:ptCount val="22"/>
                <c:pt idx="0">
                  <c:v>Composite-10</c:v>
                </c:pt>
                <c:pt idx="1">
                  <c:v>Composite-20</c:v>
                </c:pt>
                <c:pt idx="2">
                  <c:v>Seattle</c:v>
                </c:pt>
                <c:pt idx="3">
                  <c:v>Minneapolis</c:v>
                </c:pt>
                <c:pt idx="4">
                  <c:v>Portland</c:v>
                </c:pt>
                <c:pt idx="5">
                  <c:v>Denver</c:v>
                </c:pt>
                <c:pt idx="6">
                  <c:v>Dallas</c:v>
                </c:pt>
                <c:pt idx="7">
                  <c:v>San Diego</c:v>
                </c:pt>
                <c:pt idx="8">
                  <c:v>San Francisco</c:v>
                </c:pt>
                <c:pt idx="9">
                  <c:v>Atlanta</c:v>
                </c:pt>
                <c:pt idx="10">
                  <c:v>Washington D.C.</c:v>
                </c:pt>
                <c:pt idx="11">
                  <c:v>Los Angeles</c:v>
                </c:pt>
                <c:pt idx="12">
                  <c:v>Chicago</c:v>
                </c:pt>
                <c:pt idx="13">
                  <c:v>Cleveland</c:v>
                </c:pt>
                <c:pt idx="14">
                  <c:v>Charlotte</c:v>
                </c:pt>
                <c:pt idx="15">
                  <c:v>Boston</c:v>
                </c:pt>
                <c:pt idx="16">
                  <c:v>Phoenix</c:v>
                </c:pt>
                <c:pt idx="17">
                  <c:v>Tampa</c:v>
                </c:pt>
                <c:pt idx="18">
                  <c:v>Miami</c:v>
                </c:pt>
                <c:pt idx="19">
                  <c:v>Las Vegas</c:v>
                </c:pt>
                <c:pt idx="20">
                  <c:v>New York</c:v>
                </c:pt>
                <c:pt idx="21">
                  <c:v>Detroit</c:v>
                </c:pt>
              </c:strCache>
            </c:strRef>
          </c:cat>
          <c:val>
            <c:numRef>
              <c:f>Sheet1!$B$3:$B$24</c:f>
              <c:numCache>
                <c:formatCode>0.0%</c:formatCode>
                <c:ptCount val="22"/>
                <c:pt idx="0">
                  <c:v>3.2000000000000002E-3</c:v>
                </c:pt>
                <c:pt idx="1">
                  <c:v>2.3999999999999998E-3</c:v>
                </c:pt>
                <c:pt idx="2">
                  <c:v>-5.3E-3</c:v>
                </c:pt>
                <c:pt idx="3">
                  <c:v>-4.3E-3</c:v>
                </c:pt>
                <c:pt idx="4">
                  <c:v>-4.0999999999999995E-3</c:v>
                </c:pt>
                <c:pt idx="5">
                  <c:v>-3.4000000000000002E-3</c:v>
                </c:pt>
                <c:pt idx="6">
                  <c:v>-1.2999999999999999E-3</c:v>
                </c:pt>
                <c:pt idx="7">
                  <c:v>5.0000000000000001E-4</c:v>
                </c:pt>
                <c:pt idx="8">
                  <c:v>5.9999999999999995E-4</c:v>
                </c:pt>
                <c:pt idx="9">
                  <c:v>1.1000000000000001E-3</c:v>
                </c:pt>
                <c:pt idx="10">
                  <c:v>1.2999999999999999E-3</c:v>
                </c:pt>
                <c:pt idx="11">
                  <c:v>1.9E-3</c:v>
                </c:pt>
                <c:pt idx="12">
                  <c:v>2.7000000000000001E-3</c:v>
                </c:pt>
                <c:pt idx="13">
                  <c:v>3.3E-3</c:v>
                </c:pt>
                <c:pt idx="14">
                  <c:v>4.5999999999999999E-3</c:v>
                </c:pt>
                <c:pt idx="15">
                  <c:v>4.6999999999999993E-3</c:v>
                </c:pt>
                <c:pt idx="16">
                  <c:v>5.4000000000000003E-3</c:v>
                </c:pt>
                <c:pt idx="17">
                  <c:v>5.4000000000000003E-3</c:v>
                </c:pt>
                <c:pt idx="18">
                  <c:v>5.8999999999999999E-3</c:v>
                </c:pt>
                <c:pt idx="19">
                  <c:v>6.0000000000000001E-3</c:v>
                </c:pt>
                <c:pt idx="20">
                  <c:v>6.1999999999999998E-3</c:v>
                </c:pt>
                <c:pt idx="21">
                  <c:v>6.8000000000000005E-3</c:v>
                </c:pt>
              </c:numCache>
            </c:numRef>
          </c:val>
          <c:extLst>
            <c:ext xmlns:c16="http://schemas.microsoft.com/office/drawing/2014/chart" uri="{C3380CC4-5D6E-409C-BE32-E72D297353CC}">
              <c16:uniqueId val="{0000000D-E767-4641-846E-24031D165EFF}"/>
            </c:ext>
          </c:extLst>
        </c:ser>
        <c:dLbls>
          <c:showLegendKey val="0"/>
          <c:showVal val="0"/>
          <c:showCatName val="0"/>
          <c:showSerName val="0"/>
          <c:showPercent val="0"/>
          <c:showBubbleSize val="0"/>
        </c:dLbls>
        <c:gapWidth val="140"/>
        <c:axId val="2142341919"/>
        <c:axId val="2142334287"/>
      </c:barChart>
      <c:catAx>
        <c:axId val="2142341919"/>
        <c:scaling>
          <c:orientation val="minMax"/>
        </c:scaling>
        <c:delete val="0"/>
        <c:axPos val="l"/>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142334287"/>
        <c:crosses val="autoZero"/>
        <c:auto val="1"/>
        <c:lblAlgn val="ctr"/>
        <c:lblOffset val="100"/>
        <c:tickLblSkip val="1"/>
        <c:noMultiLvlLbl val="0"/>
      </c:catAx>
      <c:valAx>
        <c:axId val="2142334287"/>
        <c:scaling>
          <c:orientation val="minMax"/>
        </c:scaling>
        <c:delete val="0"/>
        <c:axPos val="b"/>
        <c:numFmt formatCode="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142341919"/>
        <c:crosses val="autoZero"/>
        <c:crossBetween val="between"/>
        <c:majorUnit val="5.0000000000000001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r>
              <a:rPr lang="en-US" sz="1800"/>
              <a:t>Thousands of Units, Seasonally Adjusted Annual Rate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manualLayout>
          <c:layoutTarget val="inner"/>
          <c:xMode val="edge"/>
          <c:yMode val="edge"/>
          <c:x val="8.131495400196187E-2"/>
          <c:y val="7.3249531927306599E-2"/>
          <c:w val="0.75647690288713909"/>
          <c:h val="0.73869057256427617"/>
        </c:manualLayout>
      </c:layout>
      <c:lineChart>
        <c:grouping val="standard"/>
        <c:varyColors val="0"/>
        <c:ser>
          <c:idx val="0"/>
          <c:order val="0"/>
          <c:tx>
            <c:strRef>
              <c:f>Sheet1!$B$3</c:f>
              <c:strCache>
                <c:ptCount val="1"/>
                <c:pt idx="0">
                  <c:v>Single-Family</c:v>
                </c:pt>
              </c:strCache>
            </c:strRef>
          </c:tx>
          <c:spPr>
            <a:ln w="47625" cap="rnd">
              <a:solidFill>
                <a:schemeClr val="accent4"/>
              </a:solidFill>
              <a:round/>
            </a:ln>
            <a:effectLst/>
          </c:spPr>
          <c:marker>
            <c:symbol val="none"/>
          </c:marker>
          <c:cat>
            <c:numRef>
              <c:f>Sheet1!$A$4:$A$769</c:f>
              <c:numCache>
                <c:formatCode>mmm\-yy</c:formatCode>
                <c:ptCount val="766"/>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pt idx="755">
                  <c:v>44896</c:v>
                </c:pt>
                <c:pt idx="756">
                  <c:v>44927</c:v>
                </c:pt>
                <c:pt idx="757">
                  <c:v>44958</c:v>
                </c:pt>
                <c:pt idx="758">
                  <c:v>44986</c:v>
                </c:pt>
                <c:pt idx="759">
                  <c:v>45017</c:v>
                </c:pt>
                <c:pt idx="760">
                  <c:v>45047</c:v>
                </c:pt>
                <c:pt idx="761">
                  <c:v>45078</c:v>
                </c:pt>
                <c:pt idx="762">
                  <c:v>45108</c:v>
                </c:pt>
                <c:pt idx="763">
                  <c:v>45139</c:v>
                </c:pt>
                <c:pt idx="764">
                  <c:v>45170</c:v>
                </c:pt>
                <c:pt idx="765">
                  <c:v>45200</c:v>
                </c:pt>
              </c:numCache>
            </c:numRef>
          </c:cat>
          <c:val>
            <c:numRef>
              <c:f>Sheet1!$B$4:$B$769</c:f>
              <c:numCache>
                <c:formatCode>#,##0</c:formatCode>
                <c:ptCount val="766"/>
                <c:pt idx="0">
                  <c:v>846</c:v>
                </c:pt>
                <c:pt idx="1">
                  <c:v>868</c:v>
                </c:pt>
                <c:pt idx="2">
                  <c:v>729</c:v>
                </c:pt>
                <c:pt idx="3">
                  <c:v>778</c:v>
                </c:pt>
                <c:pt idx="4">
                  <c:v>758</c:v>
                </c:pt>
                <c:pt idx="5">
                  <c:v>749</c:v>
                </c:pt>
                <c:pt idx="6">
                  <c:v>732</c:v>
                </c:pt>
                <c:pt idx="7">
                  <c:v>732</c:v>
                </c:pt>
                <c:pt idx="8">
                  <c:v>704</c:v>
                </c:pt>
                <c:pt idx="9">
                  <c:v>711</c:v>
                </c:pt>
                <c:pt idx="10">
                  <c:v>707</c:v>
                </c:pt>
                <c:pt idx="11">
                  <c:v>688</c:v>
                </c:pt>
                <c:pt idx="12">
                  <c:v>703</c:v>
                </c:pt>
                <c:pt idx="13">
                  <c:v>673</c:v>
                </c:pt>
                <c:pt idx="14">
                  <c:v>699</c:v>
                </c:pt>
                <c:pt idx="15">
                  <c:v>687</c:v>
                </c:pt>
                <c:pt idx="16">
                  <c:v>706</c:v>
                </c:pt>
                <c:pt idx="17">
                  <c:v>716</c:v>
                </c:pt>
                <c:pt idx="18">
                  <c:v>741</c:v>
                </c:pt>
                <c:pt idx="19">
                  <c:v>747</c:v>
                </c:pt>
                <c:pt idx="20">
                  <c:v>738</c:v>
                </c:pt>
                <c:pt idx="21">
                  <c:v>766</c:v>
                </c:pt>
                <c:pt idx="22">
                  <c:v>768</c:v>
                </c:pt>
                <c:pt idx="23">
                  <c:v>774</c:v>
                </c:pt>
                <c:pt idx="24">
                  <c:v>717</c:v>
                </c:pt>
                <c:pt idx="25">
                  <c:v>741</c:v>
                </c:pt>
                <c:pt idx="26">
                  <c:v>706</c:v>
                </c:pt>
                <c:pt idx="27">
                  <c:v>746</c:v>
                </c:pt>
                <c:pt idx="28">
                  <c:v>710</c:v>
                </c:pt>
                <c:pt idx="29">
                  <c:v>704</c:v>
                </c:pt>
                <c:pt idx="30">
                  <c:v>717</c:v>
                </c:pt>
                <c:pt idx="31">
                  <c:v>725</c:v>
                </c:pt>
                <c:pt idx="32">
                  <c:v>718</c:v>
                </c:pt>
                <c:pt idx="33">
                  <c:v>690</c:v>
                </c:pt>
                <c:pt idx="34">
                  <c:v>700</c:v>
                </c:pt>
                <c:pt idx="35">
                  <c:v>702</c:v>
                </c:pt>
                <c:pt idx="36">
                  <c:v>695</c:v>
                </c:pt>
                <c:pt idx="37">
                  <c:v>699</c:v>
                </c:pt>
                <c:pt idx="38">
                  <c:v>738</c:v>
                </c:pt>
                <c:pt idx="39">
                  <c:v>777</c:v>
                </c:pt>
                <c:pt idx="40">
                  <c:v>740</c:v>
                </c:pt>
                <c:pt idx="41">
                  <c:v>771</c:v>
                </c:pt>
                <c:pt idx="42">
                  <c:v>752</c:v>
                </c:pt>
                <c:pt idx="43">
                  <c:v>756</c:v>
                </c:pt>
                <c:pt idx="44">
                  <c:v>784</c:v>
                </c:pt>
                <c:pt idx="45">
                  <c:v>771</c:v>
                </c:pt>
                <c:pt idx="46">
                  <c:v>735</c:v>
                </c:pt>
                <c:pt idx="47">
                  <c:v>714</c:v>
                </c:pt>
                <c:pt idx="48">
                  <c:v>708</c:v>
                </c:pt>
                <c:pt idx="49">
                  <c:v>820</c:v>
                </c:pt>
                <c:pt idx="50">
                  <c:v>737</c:v>
                </c:pt>
                <c:pt idx="51">
                  <c:v>688</c:v>
                </c:pt>
                <c:pt idx="52">
                  <c:v>727</c:v>
                </c:pt>
                <c:pt idx="53">
                  <c:v>710</c:v>
                </c:pt>
                <c:pt idx="54">
                  <c:v>709</c:v>
                </c:pt>
                <c:pt idx="55">
                  <c:v>714</c:v>
                </c:pt>
                <c:pt idx="56">
                  <c:v>713</c:v>
                </c:pt>
                <c:pt idx="57">
                  <c:v>705</c:v>
                </c:pt>
                <c:pt idx="58">
                  <c:v>731</c:v>
                </c:pt>
                <c:pt idx="59">
                  <c:v>699</c:v>
                </c:pt>
                <c:pt idx="60">
                  <c:v>728</c:v>
                </c:pt>
                <c:pt idx="61">
                  <c:v>687</c:v>
                </c:pt>
                <c:pt idx="62">
                  <c:v>674</c:v>
                </c:pt>
                <c:pt idx="63">
                  <c:v>684</c:v>
                </c:pt>
                <c:pt idx="64">
                  <c:v>707</c:v>
                </c:pt>
                <c:pt idx="65">
                  <c:v>696</c:v>
                </c:pt>
                <c:pt idx="66">
                  <c:v>709</c:v>
                </c:pt>
                <c:pt idx="67">
                  <c:v>724</c:v>
                </c:pt>
                <c:pt idx="68">
                  <c:v>701</c:v>
                </c:pt>
                <c:pt idx="69">
                  <c:v>749</c:v>
                </c:pt>
                <c:pt idx="70">
                  <c:v>737</c:v>
                </c:pt>
                <c:pt idx="71">
                  <c:v>741</c:v>
                </c:pt>
                <c:pt idx="72">
                  <c:v>739</c:v>
                </c:pt>
                <c:pt idx="73">
                  <c:v>631</c:v>
                </c:pt>
                <c:pt idx="74">
                  <c:v>711</c:v>
                </c:pt>
                <c:pt idx="75">
                  <c:v>647</c:v>
                </c:pt>
                <c:pt idx="76">
                  <c:v>589</c:v>
                </c:pt>
                <c:pt idx="77">
                  <c:v>574</c:v>
                </c:pt>
                <c:pt idx="78">
                  <c:v>544</c:v>
                </c:pt>
                <c:pt idx="79">
                  <c:v>505</c:v>
                </c:pt>
                <c:pt idx="80">
                  <c:v>467</c:v>
                </c:pt>
                <c:pt idx="81">
                  <c:v>446</c:v>
                </c:pt>
                <c:pt idx="82">
                  <c:v>442</c:v>
                </c:pt>
                <c:pt idx="83">
                  <c:v>458</c:v>
                </c:pt>
                <c:pt idx="84">
                  <c:v>577</c:v>
                </c:pt>
                <c:pt idx="85">
                  <c:v>564</c:v>
                </c:pt>
                <c:pt idx="86">
                  <c:v>570</c:v>
                </c:pt>
                <c:pt idx="87">
                  <c:v>606</c:v>
                </c:pt>
                <c:pt idx="88">
                  <c:v>636</c:v>
                </c:pt>
                <c:pt idx="89">
                  <c:v>673</c:v>
                </c:pt>
                <c:pt idx="90">
                  <c:v>675</c:v>
                </c:pt>
                <c:pt idx="91">
                  <c:v>697</c:v>
                </c:pt>
                <c:pt idx="92">
                  <c:v>701</c:v>
                </c:pt>
                <c:pt idx="93">
                  <c:v>707</c:v>
                </c:pt>
                <c:pt idx="94">
                  <c:v>695</c:v>
                </c:pt>
                <c:pt idx="95">
                  <c:v>701</c:v>
                </c:pt>
                <c:pt idx="96">
                  <c:v>679</c:v>
                </c:pt>
                <c:pt idx="97">
                  <c:v>711</c:v>
                </c:pt>
                <c:pt idx="98">
                  <c:v>691</c:v>
                </c:pt>
                <c:pt idx="99">
                  <c:v>675</c:v>
                </c:pt>
                <c:pt idx="100">
                  <c:v>665</c:v>
                </c:pt>
                <c:pt idx="101">
                  <c:v>654</c:v>
                </c:pt>
                <c:pt idx="102">
                  <c:v>689</c:v>
                </c:pt>
                <c:pt idx="103">
                  <c:v>700</c:v>
                </c:pt>
                <c:pt idx="104">
                  <c:v>738</c:v>
                </c:pt>
                <c:pt idx="105">
                  <c:v>717</c:v>
                </c:pt>
                <c:pt idx="106">
                  <c:v>729</c:v>
                </c:pt>
                <c:pt idx="107">
                  <c:v>688</c:v>
                </c:pt>
                <c:pt idx="108">
                  <c:v>683</c:v>
                </c:pt>
                <c:pt idx="109">
                  <c:v>707</c:v>
                </c:pt>
                <c:pt idx="110">
                  <c:v>665</c:v>
                </c:pt>
                <c:pt idx="111">
                  <c:v>662</c:v>
                </c:pt>
                <c:pt idx="112">
                  <c:v>634</c:v>
                </c:pt>
                <c:pt idx="113">
                  <c:v>642</c:v>
                </c:pt>
                <c:pt idx="114">
                  <c:v>595</c:v>
                </c:pt>
                <c:pt idx="115">
                  <c:v>591</c:v>
                </c:pt>
                <c:pt idx="116">
                  <c:v>591</c:v>
                </c:pt>
                <c:pt idx="117">
                  <c:v>589</c:v>
                </c:pt>
                <c:pt idx="118">
                  <c:v>585</c:v>
                </c:pt>
                <c:pt idx="119">
                  <c:v>587</c:v>
                </c:pt>
                <c:pt idx="120">
                  <c:v>486</c:v>
                </c:pt>
                <c:pt idx="121">
                  <c:v>558</c:v>
                </c:pt>
                <c:pt idx="122">
                  <c:v>557</c:v>
                </c:pt>
                <c:pt idx="123">
                  <c:v>611</c:v>
                </c:pt>
                <c:pt idx="124">
                  <c:v>602</c:v>
                </c:pt>
                <c:pt idx="125">
                  <c:v>623</c:v>
                </c:pt>
                <c:pt idx="126">
                  <c:v>648</c:v>
                </c:pt>
                <c:pt idx="127">
                  <c:v>684</c:v>
                </c:pt>
                <c:pt idx="128">
                  <c:v>702</c:v>
                </c:pt>
                <c:pt idx="129">
                  <c:v>717</c:v>
                </c:pt>
                <c:pt idx="130">
                  <c:v>710</c:v>
                </c:pt>
                <c:pt idx="131">
                  <c:v>854</c:v>
                </c:pt>
                <c:pt idx="132">
                  <c:v>796</c:v>
                </c:pt>
                <c:pt idx="133">
                  <c:v>776</c:v>
                </c:pt>
                <c:pt idx="134">
                  <c:v>844</c:v>
                </c:pt>
                <c:pt idx="135">
                  <c:v>865</c:v>
                </c:pt>
                <c:pt idx="136">
                  <c:v>939</c:v>
                </c:pt>
                <c:pt idx="137">
                  <c:v>923</c:v>
                </c:pt>
                <c:pt idx="138">
                  <c:v>960</c:v>
                </c:pt>
                <c:pt idx="139">
                  <c:v>911</c:v>
                </c:pt>
                <c:pt idx="140">
                  <c:v>907</c:v>
                </c:pt>
                <c:pt idx="141">
                  <c:v>918</c:v>
                </c:pt>
                <c:pt idx="142">
                  <c:v>969</c:v>
                </c:pt>
                <c:pt idx="143">
                  <c:v>994</c:v>
                </c:pt>
                <c:pt idx="144">
                  <c:v>1115</c:v>
                </c:pt>
                <c:pt idx="145">
                  <c:v>992</c:v>
                </c:pt>
                <c:pt idx="146">
                  <c:v>1000</c:v>
                </c:pt>
                <c:pt idx="147">
                  <c:v>1008</c:v>
                </c:pt>
                <c:pt idx="148">
                  <c:v>961</c:v>
                </c:pt>
                <c:pt idx="149">
                  <c:v>1018</c:v>
                </c:pt>
                <c:pt idx="150">
                  <c:v>1027</c:v>
                </c:pt>
                <c:pt idx="151">
                  <c:v>1074</c:v>
                </c:pt>
                <c:pt idx="152">
                  <c:v>1050</c:v>
                </c:pt>
                <c:pt idx="153">
                  <c:v>1150</c:v>
                </c:pt>
                <c:pt idx="154">
                  <c:v>1033</c:v>
                </c:pt>
                <c:pt idx="155">
                  <c:v>1034</c:v>
                </c:pt>
                <c:pt idx="156">
                  <c:v>1108</c:v>
                </c:pt>
                <c:pt idx="157">
                  <c:v>1074</c:v>
                </c:pt>
                <c:pt idx="158">
                  <c:v>992</c:v>
                </c:pt>
                <c:pt idx="159">
                  <c:v>938</c:v>
                </c:pt>
                <c:pt idx="160">
                  <c:v>957</c:v>
                </c:pt>
                <c:pt idx="161">
                  <c:v>932</c:v>
                </c:pt>
                <c:pt idx="162">
                  <c:v>897</c:v>
                </c:pt>
                <c:pt idx="163">
                  <c:v>825</c:v>
                </c:pt>
                <c:pt idx="164">
                  <c:v>812</c:v>
                </c:pt>
                <c:pt idx="165">
                  <c:v>689</c:v>
                </c:pt>
                <c:pt idx="166">
                  <c:v>691</c:v>
                </c:pt>
                <c:pt idx="167">
                  <c:v>665</c:v>
                </c:pt>
                <c:pt idx="168">
                  <c:v>675</c:v>
                </c:pt>
                <c:pt idx="169">
                  <c:v>727</c:v>
                </c:pt>
                <c:pt idx="170">
                  <c:v>786</c:v>
                </c:pt>
                <c:pt idx="171">
                  <c:v>714</c:v>
                </c:pt>
                <c:pt idx="172">
                  <c:v>667</c:v>
                </c:pt>
                <c:pt idx="173">
                  <c:v>657</c:v>
                </c:pt>
                <c:pt idx="174">
                  <c:v>621</c:v>
                </c:pt>
                <c:pt idx="175">
                  <c:v>614</c:v>
                </c:pt>
                <c:pt idx="176">
                  <c:v>578</c:v>
                </c:pt>
                <c:pt idx="177">
                  <c:v>560</c:v>
                </c:pt>
                <c:pt idx="178">
                  <c:v>543</c:v>
                </c:pt>
                <c:pt idx="179">
                  <c:v>535</c:v>
                </c:pt>
                <c:pt idx="180">
                  <c:v>527</c:v>
                </c:pt>
                <c:pt idx="181">
                  <c:v>528</c:v>
                </c:pt>
                <c:pt idx="182">
                  <c:v>532</c:v>
                </c:pt>
                <c:pt idx="183">
                  <c:v>616</c:v>
                </c:pt>
                <c:pt idx="184">
                  <c:v>657</c:v>
                </c:pt>
                <c:pt idx="185">
                  <c:v>671</c:v>
                </c:pt>
                <c:pt idx="186">
                  <c:v>697</c:v>
                </c:pt>
                <c:pt idx="187">
                  <c:v>726</c:v>
                </c:pt>
                <c:pt idx="188">
                  <c:v>763</c:v>
                </c:pt>
                <c:pt idx="189">
                  <c:v>786</c:v>
                </c:pt>
                <c:pt idx="190">
                  <c:v>805</c:v>
                </c:pt>
                <c:pt idx="191">
                  <c:v>810</c:v>
                </c:pt>
                <c:pt idx="192">
                  <c:v>855</c:v>
                </c:pt>
                <c:pt idx="193">
                  <c:v>865</c:v>
                </c:pt>
                <c:pt idx="194">
                  <c:v>838</c:v>
                </c:pt>
                <c:pt idx="195">
                  <c:v>832</c:v>
                </c:pt>
                <c:pt idx="196">
                  <c:v>830</c:v>
                </c:pt>
                <c:pt idx="197">
                  <c:v>846</c:v>
                </c:pt>
                <c:pt idx="198">
                  <c:v>877</c:v>
                </c:pt>
                <c:pt idx="199">
                  <c:v>878</c:v>
                </c:pt>
                <c:pt idx="200">
                  <c:v>917</c:v>
                </c:pt>
                <c:pt idx="201">
                  <c:v>967</c:v>
                </c:pt>
                <c:pt idx="202">
                  <c:v>1029</c:v>
                </c:pt>
                <c:pt idx="203">
                  <c:v>1028</c:v>
                </c:pt>
                <c:pt idx="204">
                  <c:v>996</c:v>
                </c:pt>
                <c:pt idx="205">
                  <c:v>1091</c:v>
                </c:pt>
                <c:pt idx="206">
                  <c:v>1140</c:v>
                </c:pt>
                <c:pt idx="207">
                  <c:v>1089</c:v>
                </c:pt>
                <c:pt idx="208">
                  <c:v>1107</c:v>
                </c:pt>
                <c:pt idx="209">
                  <c:v>1121</c:v>
                </c:pt>
                <c:pt idx="210">
                  <c:v>1125</c:v>
                </c:pt>
                <c:pt idx="211">
                  <c:v>1156</c:v>
                </c:pt>
                <c:pt idx="212">
                  <c:v>1137</c:v>
                </c:pt>
                <c:pt idx="213">
                  <c:v>1159</c:v>
                </c:pt>
                <c:pt idx="214">
                  <c:v>1176</c:v>
                </c:pt>
                <c:pt idx="215">
                  <c:v>1161</c:v>
                </c:pt>
                <c:pt idx="216">
                  <c:v>1186</c:v>
                </c:pt>
                <c:pt idx="217">
                  <c:v>1112</c:v>
                </c:pt>
                <c:pt idx="218">
                  <c:v>1160</c:v>
                </c:pt>
                <c:pt idx="219">
                  <c:v>1279</c:v>
                </c:pt>
                <c:pt idx="220">
                  <c:v>1178</c:v>
                </c:pt>
                <c:pt idx="221">
                  <c:v>1254</c:v>
                </c:pt>
                <c:pt idx="222">
                  <c:v>1146</c:v>
                </c:pt>
                <c:pt idx="223">
                  <c:v>1113</c:v>
                </c:pt>
                <c:pt idx="224">
                  <c:v>1150</c:v>
                </c:pt>
                <c:pt idx="225">
                  <c:v>1182</c:v>
                </c:pt>
                <c:pt idx="226">
                  <c:v>1176</c:v>
                </c:pt>
                <c:pt idx="227">
                  <c:v>1247</c:v>
                </c:pt>
                <c:pt idx="228">
                  <c:v>959</c:v>
                </c:pt>
                <c:pt idx="229">
                  <c:v>935</c:v>
                </c:pt>
                <c:pt idx="230">
                  <c:v>1139</c:v>
                </c:pt>
                <c:pt idx="231">
                  <c:v>1062</c:v>
                </c:pt>
                <c:pt idx="232">
                  <c:v>1067</c:v>
                </c:pt>
                <c:pt idx="233">
                  <c:v>1041</c:v>
                </c:pt>
                <c:pt idx="234">
                  <c:v>989</c:v>
                </c:pt>
                <c:pt idx="235">
                  <c:v>989</c:v>
                </c:pt>
                <c:pt idx="236">
                  <c:v>965</c:v>
                </c:pt>
                <c:pt idx="237">
                  <c:v>901</c:v>
                </c:pt>
                <c:pt idx="238">
                  <c:v>770</c:v>
                </c:pt>
                <c:pt idx="239">
                  <c:v>777</c:v>
                </c:pt>
                <c:pt idx="240">
                  <c:v>786</c:v>
                </c:pt>
                <c:pt idx="241">
                  <c:v>733</c:v>
                </c:pt>
                <c:pt idx="242">
                  <c:v>576</c:v>
                </c:pt>
                <c:pt idx="243">
                  <c:v>476</c:v>
                </c:pt>
                <c:pt idx="244">
                  <c:v>508</c:v>
                </c:pt>
                <c:pt idx="245">
                  <c:v>650</c:v>
                </c:pt>
                <c:pt idx="246">
                  <c:v>772</c:v>
                </c:pt>
                <c:pt idx="247">
                  <c:v>846</c:v>
                </c:pt>
                <c:pt idx="248">
                  <c:v>881</c:v>
                </c:pt>
                <c:pt idx="249">
                  <c:v>824</c:v>
                </c:pt>
                <c:pt idx="250">
                  <c:v>819</c:v>
                </c:pt>
                <c:pt idx="251">
                  <c:v>745</c:v>
                </c:pt>
                <c:pt idx="252">
                  <c:v>693</c:v>
                </c:pt>
                <c:pt idx="253">
                  <c:v>702</c:v>
                </c:pt>
                <c:pt idx="254">
                  <c:v>690</c:v>
                </c:pt>
                <c:pt idx="255">
                  <c:v>686</c:v>
                </c:pt>
                <c:pt idx="256">
                  <c:v>654</c:v>
                </c:pt>
                <c:pt idx="257">
                  <c:v>565</c:v>
                </c:pt>
                <c:pt idx="258">
                  <c:v>543</c:v>
                </c:pt>
                <c:pt idx="259">
                  <c:v>512</c:v>
                </c:pt>
                <c:pt idx="260">
                  <c:v>461</c:v>
                </c:pt>
                <c:pt idx="261">
                  <c:v>401</c:v>
                </c:pt>
                <c:pt idx="262">
                  <c:v>411</c:v>
                </c:pt>
                <c:pt idx="263">
                  <c:v>458</c:v>
                </c:pt>
                <c:pt idx="264">
                  <c:v>444</c:v>
                </c:pt>
                <c:pt idx="265">
                  <c:v>445</c:v>
                </c:pt>
                <c:pt idx="266">
                  <c:v>473</c:v>
                </c:pt>
                <c:pt idx="267">
                  <c:v>467</c:v>
                </c:pt>
                <c:pt idx="268">
                  <c:v>487</c:v>
                </c:pt>
                <c:pt idx="269">
                  <c:v>506</c:v>
                </c:pt>
                <c:pt idx="270">
                  <c:v>506</c:v>
                </c:pt>
                <c:pt idx="271">
                  <c:v>523</c:v>
                </c:pt>
                <c:pt idx="272">
                  <c:v>584</c:v>
                </c:pt>
                <c:pt idx="273">
                  <c:v>657</c:v>
                </c:pt>
                <c:pt idx="274">
                  <c:v>737</c:v>
                </c:pt>
                <c:pt idx="275">
                  <c:v>755</c:v>
                </c:pt>
                <c:pt idx="276">
                  <c:v>863</c:v>
                </c:pt>
                <c:pt idx="277">
                  <c:v>823</c:v>
                </c:pt>
                <c:pt idx="278">
                  <c:v>854</c:v>
                </c:pt>
                <c:pt idx="279">
                  <c:v>874</c:v>
                </c:pt>
                <c:pt idx="280">
                  <c:v>959</c:v>
                </c:pt>
                <c:pt idx="281">
                  <c:v>1025</c:v>
                </c:pt>
                <c:pt idx="282">
                  <c:v>960</c:v>
                </c:pt>
                <c:pt idx="283">
                  <c:v>923</c:v>
                </c:pt>
                <c:pt idx="284">
                  <c:v>878</c:v>
                </c:pt>
                <c:pt idx="285">
                  <c:v>934</c:v>
                </c:pt>
                <c:pt idx="286">
                  <c:v>942</c:v>
                </c:pt>
                <c:pt idx="287">
                  <c:v>939</c:v>
                </c:pt>
                <c:pt idx="288">
                  <c:v>1003</c:v>
                </c:pt>
                <c:pt idx="289">
                  <c:v>1141</c:v>
                </c:pt>
                <c:pt idx="290">
                  <c:v>971</c:v>
                </c:pt>
                <c:pt idx="291">
                  <c:v>968</c:v>
                </c:pt>
                <c:pt idx="292">
                  <c:v>945</c:v>
                </c:pt>
                <c:pt idx="293">
                  <c:v>931</c:v>
                </c:pt>
                <c:pt idx="294">
                  <c:v>863</c:v>
                </c:pt>
                <c:pt idx="295">
                  <c:v>849</c:v>
                </c:pt>
                <c:pt idx="296">
                  <c:v>874</c:v>
                </c:pt>
                <c:pt idx="297">
                  <c:v>834</c:v>
                </c:pt>
                <c:pt idx="298">
                  <c:v>862</c:v>
                </c:pt>
                <c:pt idx="299">
                  <c:v>878</c:v>
                </c:pt>
                <c:pt idx="300">
                  <c:v>905</c:v>
                </c:pt>
                <c:pt idx="301">
                  <c:v>969</c:v>
                </c:pt>
                <c:pt idx="302">
                  <c:v>997</c:v>
                </c:pt>
                <c:pt idx="303">
                  <c:v>927</c:v>
                </c:pt>
                <c:pt idx="304">
                  <c:v>921</c:v>
                </c:pt>
                <c:pt idx="305">
                  <c:v>945</c:v>
                </c:pt>
                <c:pt idx="306">
                  <c:v>955</c:v>
                </c:pt>
                <c:pt idx="307">
                  <c:v>1001</c:v>
                </c:pt>
                <c:pt idx="308">
                  <c:v>963</c:v>
                </c:pt>
                <c:pt idx="309">
                  <c:v>997</c:v>
                </c:pt>
                <c:pt idx="310">
                  <c:v>950</c:v>
                </c:pt>
                <c:pt idx="311">
                  <c:v>967</c:v>
                </c:pt>
                <c:pt idx="312">
                  <c:v>1064</c:v>
                </c:pt>
                <c:pt idx="313">
                  <c:v>1017</c:v>
                </c:pt>
                <c:pt idx="314">
                  <c:v>1014</c:v>
                </c:pt>
                <c:pt idx="315">
                  <c:v>1127</c:v>
                </c:pt>
                <c:pt idx="316">
                  <c:v>1089</c:v>
                </c:pt>
                <c:pt idx="317">
                  <c:v>1107</c:v>
                </c:pt>
                <c:pt idx="318">
                  <c:v>1102</c:v>
                </c:pt>
                <c:pt idx="319">
                  <c:v>1056</c:v>
                </c:pt>
                <c:pt idx="320">
                  <c:v>1077</c:v>
                </c:pt>
                <c:pt idx="321">
                  <c:v>1050</c:v>
                </c:pt>
                <c:pt idx="322">
                  <c:v>1027</c:v>
                </c:pt>
                <c:pt idx="323">
                  <c:v>1184</c:v>
                </c:pt>
                <c:pt idx="324">
                  <c:v>1088</c:v>
                </c:pt>
                <c:pt idx="325">
                  <c:v>1195</c:v>
                </c:pt>
                <c:pt idx="326">
                  <c:v>1132</c:v>
                </c:pt>
                <c:pt idx="327">
                  <c:v>1057</c:v>
                </c:pt>
                <c:pt idx="328">
                  <c:v>1006</c:v>
                </c:pt>
                <c:pt idx="329">
                  <c:v>1015</c:v>
                </c:pt>
                <c:pt idx="330">
                  <c:v>996</c:v>
                </c:pt>
                <c:pt idx="331">
                  <c:v>1008</c:v>
                </c:pt>
                <c:pt idx="332">
                  <c:v>989</c:v>
                </c:pt>
                <c:pt idx="333">
                  <c:v>960</c:v>
                </c:pt>
                <c:pt idx="334">
                  <c:v>973</c:v>
                </c:pt>
                <c:pt idx="335">
                  <c:v>950</c:v>
                </c:pt>
                <c:pt idx="336">
                  <c:v>899</c:v>
                </c:pt>
                <c:pt idx="337">
                  <c:v>991</c:v>
                </c:pt>
                <c:pt idx="338">
                  <c:v>1039</c:v>
                </c:pt>
                <c:pt idx="339">
                  <c:v>952</c:v>
                </c:pt>
                <c:pt idx="340">
                  <c:v>988</c:v>
                </c:pt>
                <c:pt idx="341">
                  <c:v>1009</c:v>
                </c:pt>
                <c:pt idx="342">
                  <c:v>980</c:v>
                </c:pt>
                <c:pt idx="343">
                  <c:v>1002</c:v>
                </c:pt>
                <c:pt idx="344">
                  <c:v>975</c:v>
                </c:pt>
                <c:pt idx="345">
                  <c:v>1023</c:v>
                </c:pt>
                <c:pt idx="346">
                  <c:v>1018</c:v>
                </c:pt>
                <c:pt idx="347">
                  <c:v>1050</c:v>
                </c:pt>
                <c:pt idx="348">
                  <c:v>1040</c:v>
                </c:pt>
                <c:pt idx="349">
                  <c:v>943</c:v>
                </c:pt>
                <c:pt idx="350">
                  <c:v>860</c:v>
                </c:pt>
                <c:pt idx="351">
                  <c:v>948</c:v>
                </c:pt>
                <c:pt idx="352">
                  <c:v>910</c:v>
                </c:pt>
                <c:pt idx="353">
                  <c:v>882</c:v>
                </c:pt>
                <c:pt idx="354">
                  <c:v>913</c:v>
                </c:pt>
                <c:pt idx="355">
                  <c:v>935</c:v>
                </c:pt>
                <c:pt idx="356">
                  <c:v>948</c:v>
                </c:pt>
                <c:pt idx="357">
                  <c:v>953</c:v>
                </c:pt>
                <c:pt idx="358">
                  <c:v>986</c:v>
                </c:pt>
                <c:pt idx="359">
                  <c:v>983</c:v>
                </c:pt>
                <c:pt idx="360">
                  <c:v>989</c:v>
                </c:pt>
                <c:pt idx="361">
                  <c:v>963</c:v>
                </c:pt>
                <c:pt idx="362">
                  <c:v>912</c:v>
                </c:pt>
                <c:pt idx="363">
                  <c:v>818</c:v>
                </c:pt>
                <c:pt idx="364">
                  <c:v>793</c:v>
                </c:pt>
                <c:pt idx="365">
                  <c:v>795</c:v>
                </c:pt>
                <c:pt idx="366">
                  <c:v>775</c:v>
                </c:pt>
                <c:pt idx="367">
                  <c:v>764</c:v>
                </c:pt>
                <c:pt idx="368">
                  <c:v>721</c:v>
                </c:pt>
                <c:pt idx="369">
                  <c:v>708</c:v>
                </c:pt>
                <c:pt idx="370">
                  <c:v>682</c:v>
                </c:pt>
                <c:pt idx="371">
                  <c:v>655</c:v>
                </c:pt>
                <c:pt idx="372">
                  <c:v>587</c:v>
                </c:pt>
                <c:pt idx="373">
                  <c:v>680</c:v>
                </c:pt>
                <c:pt idx="374">
                  <c:v>694</c:v>
                </c:pt>
                <c:pt idx="375">
                  <c:v>742</c:v>
                </c:pt>
                <c:pt idx="376">
                  <c:v>763</c:v>
                </c:pt>
                <c:pt idx="377">
                  <c:v>763</c:v>
                </c:pt>
                <c:pt idx="378">
                  <c:v>787</c:v>
                </c:pt>
                <c:pt idx="379">
                  <c:v>772</c:v>
                </c:pt>
                <c:pt idx="380">
                  <c:v>788</c:v>
                </c:pt>
                <c:pt idx="381">
                  <c:v>787</c:v>
                </c:pt>
                <c:pt idx="382">
                  <c:v>789</c:v>
                </c:pt>
                <c:pt idx="383">
                  <c:v>860</c:v>
                </c:pt>
                <c:pt idx="384">
                  <c:v>893</c:v>
                </c:pt>
                <c:pt idx="385">
                  <c:v>951</c:v>
                </c:pt>
                <c:pt idx="386">
                  <c:v>897</c:v>
                </c:pt>
                <c:pt idx="387">
                  <c:v>868</c:v>
                </c:pt>
                <c:pt idx="388">
                  <c:v>885</c:v>
                </c:pt>
                <c:pt idx="389">
                  <c:v>888</c:v>
                </c:pt>
                <c:pt idx="390">
                  <c:v>884</c:v>
                </c:pt>
                <c:pt idx="391">
                  <c:v>883</c:v>
                </c:pt>
                <c:pt idx="392">
                  <c:v>914</c:v>
                </c:pt>
                <c:pt idx="393">
                  <c:v>944</c:v>
                </c:pt>
                <c:pt idx="394">
                  <c:v>945</c:v>
                </c:pt>
                <c:pt idx="395">
                  <c:v>1017</c:v>
                </c:pt>
                <c:pt idx="396">
                  <c:v>989</c:v>
                </c:pt>
                <c:pt idx="397">
                  <c:v>953</c:v>
                </c:pt>
                <c:pt idx="398">
                  <c:v>881</c:v>
                </c:pt>
                <c:pt idx="399">
                  <c:v>922</c:v>
                </c:pt>
                <c:pt idx="400">
                  <c:v>911</c:v>
                </c:pt>
                <c:pt idx="401">
                  <c:v>932</c:v>
                </c:pt>
                <c:pt idx="402">
                  <c:v>977</c:v>
                </c:pt>
                <c:pt idx="403">
                  <c:v>1000</c:v>
                </c:pt>
                <c:pt idx="404">
                  <c:v>1028</c:v>
                </c:pt>
                <c:pt idx="405">
                  <c:v>1071</c:v>
                </c:pt>
                <c:pt idx="406">
                  <c:v>1125</c:v>
                </c:pt>
                <c:pt idx="407">
                  <c:v>1161</c:v>
                </c:pt>
                <c:pt idx="408">
                  <c:v>1112</c:v>
                </c:pt>
                <c:pt idx="409">
                  <c:v>1065</c:v>
                </c:pt>
                <c:pt idx="410">
                  <c:v>1078</c:v>
                </c:pt>
                <c:pt idx="411">
                  <c:v>1084</c:v>
                </c:pt>
                <c:pt idx="412">
                  <c:v>1110</c:v>
                </c:pt>
                <c:pt idx="413">
                  <c:v>1067</c:v>
                </c:pt>
                <c:pt idx="414">
                  <c:v>1041</c:v>
                </c:pt>
                <c:pt idx="415">
                  <c:v>1054</c:v>
                </c:pt>
                <c:pt idx="416">
                  <c:v>1056</c:v>
                </c:pt>
                <c:pt idx="417">
                  <c:v>1042</c:v>
                </c:pt>
                <c:pt idx="418">
                  <c:v>1014</c:v>
                </c:pt>
                <c:pt idx="419">
                  <c:v>1086</c:v>
                </c:pt>
                <c:pt idx="420">
                  <c:v>967</c:v>
                </c:pt>
                <c:pt idx="421">
                  <c:v>916</c:v>
                </c:pt>
                <c:pt idx="422">
                  <c:v>914</c:v>
                </c:pt>
                <c:pt idx="423">
                  <c:v>925</c:v>
                </c:pt>
                <c:pt idx="424">
                  <c:v>958</c:v>
                </c:pt>
                <c:pt idx="425">
                  <c:v>982</c:v>
                </c:pt>
                <c:pt idx="426">
                  <c:v>1019</c:v>
                </c:pt>
                <c:pt idx="427">
                  <c:v>1045</c:v>
                </c:pt>
                <c:pt idx="428">
                  <c:v>1079</c:v>
                </c:pt>
                <c:pt idx="429">
                  <c:v>1052</c:v>
                </c:pt>
                <c:pt idx="430">
                  <c:v>1060</c:v>
                </c:pt>
                <c:pt idx="431">
                  <c:v>1091</c:v>
                </c:pt>
                <c:pt idx="432">
                  <c:v>1051</c:v>
                </c:pt>
                <c:pt idx="433">
                  <c:v>1085</c:v>
                </c:pt>
                <c:pt idx="434">
                  <c:v>1108</c:v>
                </c:pt>
                <c:pt idx="435">
                  <c:v>1108</c:v>
                </c:pt>
                <c:pt idx="436">
                  <c:v>1096</c:v>
                </c:pt>
                <c:pt idx="437">
                  <c:v>1089</c:v>
                </c:pt>
                <c:pt idx="438">
                  <c:v>1074</c:v>
                </c:pt>
                <c:pt idx="439">
                  <c:v>1061</c:v>
                </c:pt>
                <c:pt idx="440">
                  <c:v>1037</c:v>
                </c:pt>
                <c:pt idx="441">
                  <c:v>1010</c:v>
                </c:pt>
                <c:pt idx="442">
                  <c:v>1031</c:v>
                </c:pt>
                <c:pt idx="443">
                  <c:v>1015</c:v>
                </c:pt>
                <c:pt idx="444">
                  <c:v>1046</c:v>
                </c:pt>
                <c:pt idx="445">
                  <c:v>1070</c:v>
                </c:pt>
                <c:pt idx="446">
                  <c:v>1031</c:v>
                </c:pt>
                <c:pt idx="447">
                  <c:v>1054</c:v>
                </c:pt>
                <c:pt idx="448">
                  <c:v>1046</c:v>
                </c:pt>
                <c:pt idx="449">
                  <c:v>1057</c:v>
                </c:pt>
                <c:pt idx="450">
                  <c:v>1050</c:v>
                </c:pt>
                <c:pt idx="451">
                  <c:v>1061</c:v>
                </c:pt>
                <c:pt idx="452">
                  <c:v>1091</c:v>
                </c:pt>
                <c:pt idx="453">
                  <c:v>1098</c:v>
                </c:pt>
                <c:pt idx="454">
                  <c:v>1093</c:v>
                </c:pt>
                <c:pt idx="455">
                  <c:v>1080</c:v>
                </c:pt>
                <c:pt idx="456">
                  <c:v>1158</c:v>
                </c:pt>
                <c:pt idx="457">
                  <c:v>1191</c:v>
                </c:pt>
                <c:pt idx="458">
                  <c:v>1162</c:v>
                </c:pt>
                <c:pt idx="459">
                  <c:v>1157</c:v>
                </c:pt>
                <c:pt idx="460">
                  <c:v>1165</c:v>
                </c:pt>
                <c:pt idx="461">
                  <c:v>1148</c:v>
                </c:pt>
                <c:pt idx="462">
                  <c:v>1181</c:v>
                </c:pt>
                <c:pt idx="463">
                  <c:v>1196</c:v>
                </c:pt>
                <c:pt idx="464">
                  <c:v>1187</c:v>
                </c:pt>
                <c:pt idx="465">
                  <c:v>1217</c:v>
                </c:pt>
                <c:pt idx="466">
                  <c:v>1248</c:v>
                </c:pt>
                <c:pt idx="467">
                  <c:v>1317</c:v>
                </c:pt>
                <c:pt idx="468">
                  <c:v>1259</c:v>
                </c:pt>
                <c:pt idx="469">
                  <c:v>1291</c:v>
                </c:pt>
                <c:pt idx="470">
                  <c:v>1239</c:v>
                </c:pt>
                <c:pt idx="471">
                  <c:v>1227</c:v>
                </c:pt>
                <c:pt idx="472">
                  <c:v>1254</c:v>
                </c:pt>
                <c:pt idx="473">
                  <c:v>1276</c:v>
                </c:pt>
                <c:pt idx="474">
                  <c:v>1276</c:v>
                </c:pt>
                <c:pt idx="475">
                  <c:v>1243</c:v>
                </c:pt>
                <c:pt idx="476">
                  <c:v>1198</c:v>
                </c:pt>
                <c:pt idx="477">
                  <c:v>1208</c:v>
                </c:pt>
                <c:pt idx="478">
                  <c:v>1233</c:v>
                </c:pt>
                <c:pt idx="479">
                  <c:v>1257</c:v>
                </c:pt>
                <c:pt idx="480">
                  <c:v>1277</c:v>
                </c:pt>
                <c:pt idx="481">
                  <c:v>1241</c:v>
                </c:pt>
                <c:pt idx="482">
                  <c:v>1253</c:v>
                </c:pt>
                <c:pt idx="483">
                  <c:v>1192</c:v>
                </c:pt>
                <c:pt idx="484">
                  <c:v>1182</c:v>
                </c:pt>
                <c:pt idx="485">
                  <c:v>1156</c:v>
                </c:pt>
                <c:pt idx="486">
                  <c:v>1152</c:v>
                </c:pt>
                <c:pt idx="487">
                  <c:v>1173</c:v>
                </c:pt>
                <c:pt idx="488">
                  <c:v>1189</c:v>
                </c:pt>
                <c:pt idx="489">
                  <c:v>1224</c:v>
                </c:pt>
                <c:pt idx="490">
                  <c:v>1208</c:v>
                </c:pt>
                <c:pt idx="491">
                  <c:v>1180</c:v>
                </c:pt>
                <c:pt idx="492">
                  <c:v>1251</c:v>
                </c:pt>
                <c:pt idx="493">
                  <c:v>1242</c:v>
                </c:pt>
                <c:pt idx="494">
                  <c:v>1232</c:v>
                </c:pt>
                <c:pt idx="495">
                  <c:v>1259</c:v>
                </c:pt>
                <c:pt idx="496">
                  <c:v>1240</c:v>
                </c:pt>
                <c:pt idx="497">
                  <c:v>1252</c:v>
                </c:pt>
                <c:pt idx="498">
                  <c:v>1235</c:v>
                </c:pt>
                <c:pt idx="499">
                  <c:v>1241</c:v>
                </c:pt>
                <c:pt idx="500">
                  <c:v>1192</c:v>
                </c:pt>
                <c:pt idx="501">
                  <c:v>1185</c:v>
                </c:pt>
                <c:pt idx="502">
                  <c:v>1229</c:v>
                </c:pt>
                <c:pt idx="503">
                  <c:v>1251</c:v>
                </c:pt>
                <c:pt idx="504">
                  <c:v>1285</c:v>
                </c:pt>
                <c:pt idx="505">
                  <c:v>1401</c:v>
                </c:pt>
                <c:pt idx="506">
                  <c:v>1289</c:v>
                </c:pt>
                <c:pt idx="507">
                  <c:v>1285</c:v>
                </c:pt>
                <c:pt idx="508">
                  <c:v>1289</c:v>
                </c:pt>
                <c:pt idx="509">
                  <c:v>1314</c:v>
                </c:pt>
                <c:pt idx="510">
                  <c:v>1307</c:v>
                </c:pt>
                <c:pt idx="511">
                  <c:v>1317</c:v>
                </c:pt>
                <c:pt idx="512">
                  <c:v>1366</c:v>
                </c:pt>
                <c:pt idx="513">
                  <c:v>1382</c:v>
                </c:pt>
                <c:pt idx="514">
                  <c:v>1382</c:v>
                </c:pt>
                <c:pt idx="515">
                  <c:v>1409</c:v>
                </c:pt>
                <c:pt idx="516">
                  <c:v>1416</c:v>
                </c:pt>
                <c:pt idx="517">
                  <c:v>1357</c:v>
                </c:pt>
                <c:pt idx="518">
                  <c:v>1359</c:v>
                </c:pt>
                <c:pt idx="519">
                  <c:v>1391</c:v>
                </c:pt>
                <c:pt idx="520">
                  <c:v>1389</c:v>
                </c:pt>
                <c:pt idx="521">
                  <c:v>1461</c:v>
                </c:pt>
                <c:pt idx="522">
                  <c:v>1478</c:v>
                </c:pt>
                <c:pt idx="523">
                  <c:v>1521</c:v>
                </c:pt>
                <c:pt idx="524">
                  <c:v>1533</c:v>
                </c:pt>
                <c:pt idx="525">
                  <c:v>1566</c:v>
                </c:pt>
                <c:pt idx="526">
                  <c:v>1513</c:v>
                </c:pt>
                <c:pt idx="527">
                  <c:v>1549</c:v>
                </c:pt>
                <c:pt idx="528">
                  <c:v>1539</c:v>
                </c:pt>
                <c:pt idx="529">
                  <c:v>1564</c:v>
                </c:pt>
                <c:pt idx="530">
                  <c:v>1648</c:v>
                </c:pt>
                <c:pt idx="531">
                  <c:v>1617</c:v>
                </c:pt>
                <c:pt idx="532">
                  <c:v>1675</c:v>
                </c:pt>
                <c:pt idx="533">
                  <c:v>1615</c:v>
                </c:pt>
                <c:pt idx="534">
                  <c:v>1620</c:v>
                </c:pt>
                <c:pt idx="535">
                  <c:v>1609</c:v>
                </c:pt>
                <c:pt idx="536">
                  <c:v>1586</c:v>
                </c:pt>
                <c:pt idx="537">
                  <c:v>1593</c:v>
                </c:pt>
                <c:pt idx="538">
                  <c:v>1572</c:v>
                </c:pt>
                <c:pt idx="539">
                  <c:v>1613</c:v>
                </c:pt>
                <c:pt idx="540">
                  <c:v>1654</c:v>
                </c:pt>
                <c:pt idx="541">
                  <c:v>1630</c:v>
                </c:pt>
                <c:pt idx="542">
                  <c:v>1580</c:v>
                </c:pt>
                <c:pt idx="543">
                  <c:v>1654</c:v>
                </c:pt>
                <c:pt idx="544">
                  <c:v>1644</c:v>
                </c:pt>
                <c:pt idx="545">
                  <c:v>1683</c:v>
                </c:pt>
                <c:pt idx="546">
                  <c:v>1722</c:v>
                </c:pt>
                <c:pt idx="547">
                  <c:v>1716</c:v>
                </c:pt>
                <c:pt idx="548">
                  <c:v>1798</c:v>
                </c:pt>
                <c:pt idx="549">
                  <c:v>1742</c:v>
                </c:pt>
                <c:pt idx="550">
                  <c:v>1730</c:v>
                </c:pt>
                <c:pt idx="551">
                  <c:v>1661</c:v>
                </c:pt>
                <c:pt idx="552">
                  <c:v>1689</c:v>
                </c:pt>
                <c:pt idx="553">
                  <c:v>1643</c:v>
                </c:pt>
                <c:pt idx="554">
                  <c:v>1551</c:v>
                </c:pt>
                <c:pt idx="555">
                  <c:v>1496</c:v>
                </c:pt>
                <c:pt idx="556">
                  <c:v>1450</c:v>
                </c:pt>
                <c:pt idx="557">
                  <c:v>1393</c:v>
                </c:pt>
                <c:pt idx="558">
                  <c:v>1307</c:v>
                </c:pt>
                <c:pt idx="559">
                  <c:v>1282</c:v>
                </c:pt>
                <c:pt idx="560">
                  <c:v>1218</c:v>
                </c:pt>
                <c:pt idx="561">
                  <c:v>1175</c:v>
                </c:pt>
                <c:pt idx="562">
                  <c:v>1163</c:v>
                </c:pt>
                <c:pt idx="563">
                  <c:v>1198</c:v>
                </c:pt>
                <c:pt idx="564">
                  <c:v>1174</c:v>
                </c:pt>
                <c:pt idx="565">
                  <c:v>1136</c:v>
                </c:pt>
                <c:pt idx="566">
                  <c:v>1147</c:v>
                </c:pt>
                <c:pt idx="567">
                  <c:v>1058</c:v>
                </c:pt>
                <c:pt idx="568">
                  <c:v>1042</c:v>
                </c:pt>
                <c:pt idx="569">
                  <c:v>995</c:v>
                </c:pt>
                <c:pt idx="570">
                  <c:v>978</c:v>
                </c:pt>
                <c:pt idx="571">
                  <c:v>916</c:v>
                </c:pt>
                <c:pt idx="572">
                  <c:v>855</c:v>
                </c:pt>
                <c:pt idx="573">
                  <c:v>821</c:v>
                </c:pt>
                <c:pt idx="574">
                  <c:v>795</c:v>
                </c:pt>
                <c:pt idx="575">
                  <c:v>742</c:v>
                </c:pt>
                <c:pt idx="576">
                  <c:v>708</c:v>
                </c:pt>
                <c:pt idx="577">
                  <c:v>664</c:v>
                </c:pt>
                <c:pt idx="578">
                  <c:v>642</c:v>
                </c:pt>
                <c:pt idx="579">
                  <c:v>661</c:v>
                </c:pt>
                <c:pt idx="580">
                  <c:v>633</c:v>
                </c:pt>
                <c:pt idx="581">
                  <c:v>605</c:v>
                </c:pt>
                <c:pt idx="582">
                  <c:v>571</c:v>
                </c:pt>
                <c:pt idx="583">
                  <c:v>543</c:v>
                </c:pt>
                <c:pt idx="584">
                  <c:v>529</c:v>
                </c:pt>
                <c:pt idx="585">
                  <c:v>469</c:v>
                </c:pt>
                <c:pt idx="586">
                  <c:v>420</c:v>
                </c:pt>
                <c:pt idx="587">
                  <c:v>364</c:v>
                </c:pt>
                <c:pt idx="588">
                  <c:v>337</c:v>
                </c:pt>
                <c:pt idx="589">
                  <c:v>377</c:v>
                </c:pt>
                <c:pt idx="590">
                  <c:v>361</c:v>
                </c:pt>
                <c:pt idx="591">
                  <c:v>391</c:v>
                </c:pt>
                <c:pt idx="592">
                  <c:v>431</c:v>
                </c:pt>
                <c:pt idx="593">
                  <c:v>458</c:v>
                </c:pt>
                <c:pt idx="594">
                  <c:v>489</c:v>
                </c:pt>
                <c:pt idx="595">
                  <c:v>491</c:v>
                </c:pt>
                <c:pt idx="596">
                  <c:v>477</c:v>
                </c:pt>
                <c:pt idx="597">
                  <c:v>472</c:v>
                </c:pt>
                <c:pt idx="598">
                  <c:v>483</c:v>
                </c:pt>
                <c:pt idx="599">
                  <c:v>508</c:v>
                </c:pt>
                <c:pt idx="600">
                  <c:v>504</c:v>
                </c:pt>
                <c:pt idx="601">
                  <c:v>510</c:v>
                </c:pt>
                <c:pt idx="602">
                  <c:v>536</c:v>
                </c:pt>
                <c:pt idx="603">
                  <c:v>476</c:v>
                </c:pt>
                <c:pt idx="604">
                  <c:v>435</c:v>
                </c:pt>
                <c:pt idx="605">
                  <c:v>425</c:v>
                </c:pt>
                <c:pt idx="606">
                  <c:v>411</c:v>
                </c:pt>
                <c:pt idx="607">
                  <c:v>402</c:v>
                </c:pt>
                <c:pt idx="608">
                  <c:v>404</c:v>
                </c:pt>
                <c:pt idx="609">
                  <c:v>408</c:v>
                </c:pt>
                <c:pt idx="610">
                  <c:v>418</c:v>
                </c:pt>
                <c:pt idx="611">
                  <c:v>447</c:v>
                </c:pt>
                <c:pt idx="612">
                  <c:v>420</c:v>
                </c:pt>
                <c:pt idx="613">
                  <c:v>379</c:v>
                </c:pt>
                <c:pt idx="614">
                  <c:v>399</c:v>
                </c:pt>
                <c:pt idx="615">
                  <c:v>403</c:v>
                </c:pt>
                <c:pt idx="616">
                  <c:v>411</c:v>
                </c:pt>
                <c:pt idx="617">
                  <c:v>413</c:v>
                </c:pt>
                <c:pt idx="618">
                  <c:v>416</c:v>
                </c:pt>
                <c:pt idx="619">
                  <c:v>428</c:v>
                </c:pt>
                <c:pt idx="620">
                  <c:v>425</c:v>
                </c:pt>
                <c:pt idx="621">
                  <c:v>439</c:v>
                </c:pt>
                <c:pt idx="622">
                  <c:v>449</c:v>
                </c:pt>
                <c:pt idx="623">
                  <c:v>458</c:v>
                </c:pt>
                <c:pt idx="624">
                  <c:v>462</c:v>
                </c:pt>
                <c:pt idx="625">
                  <c:v>493</c:v>
                </c:pt>
                <c:pt idx="626">
                  <c:v>482</c:v>
                </c:pt>
                <c:pt idx="627">
                  <c:v>485</c:v>
                </c:pt>
                <c:pt idx="628">
                  <c:v>494</c:v>
                </c:pt>
                <c:pt idx="629">
                  <c:v>501</c:v>
                </c:pt>
                <c:pt idx="630">
                  <c:v>522</c:v>
                </c:pt>
                <c:pt idx="631">
                  <c:v>517</c:v>
                </c:pt>
                <c:pt idx="632">
                  <c:v>562</c:v>
                </c:pt>
                <c:pt idx="633">
                  <c:v>568</c:v>
                </c:pt>
                <c:pt idx="634">
                  <c:v>568</c:v>
                </c:pt>
                <c:pt idx="635">
                  <c:v>582</c:v>
                </c:pt>
                <c:pt idx="636">
                  <c:v>590</c:v>
                </c:pt>
                <c:pt idx="637">
                  <c:v>612</c:v>
                </c:pt>
                <c:pt idx="638">
                  <c:v>610</c:v>
                </c:pt>
                <c:pt idx="639">
                  <c:v>620</c:v>
                </c:pt>
                <c:pt idx="640">
                  <c:v>623</c:v>
                </c:pt>
                <c:pt idx="641">
                  <c:v>628</c:v>
                </c:pt>
                <c:pt idx="642">
                  <c:v>619</c:v>
                </c:pt>
                <c:pt idx="643">
                  <c:v>635</c:v>
                </c:pt>
                <c:pt idx="644">
                  <c:v>625</c:v>
                </c:pt>
                <c:pt idx="645">
                  <c:v>623</c:v>
                </c:pt>
                <c:pt idx="646">
                  <c:v>642</c:v>
                </c:pt>
                <c:pt idx="647">
                  <c:v>602</c:v>
                </c:pt>
                <c:pt idx="648">
                  <c:v>615</c:v>
                </c:pt>
                <c:pt idx="649">
                  <c:v>609</c:v>
                </c:pt>
                <c:pt idx="650">
                  <c:v>623</c:v>
                </c:pt>
                <c:pt idx="651">
                  <c:v>620</c:v>
                </c:pt>
                <c:pt idx="652">
                  <c:v>627</c:v>
                </c:pt>
                <c:pt idx="653">
                  <c:v>649</c:v>
                </c:pt>
                <c:pt idx="654">
                  <c:v>648</c:v>
                </c:pt>
                <c:pt idx="655">
                  <c:v>650</c:v>
                </c:pt>
                <c:pt idx="656">
                  <c:v>662</c:v>
                </c:pt>
                <c:pt idx="657">
                  <c:v>647</c:v>
                </c:pt>
                <c:pt idx="658">
                  <c:v>658</c:v>
                </c:pt>
                <c:pt idx="659">
                  <c:v>670</c:v>
                </c:pt>
                <c:pt idx="660">
                  <c:v>662</c:v>
                </c:pt>
                <c:pt idx="661">
                  <c:v>628</c:v>
                </c:pt>
                <c:pt idx="662">
                  <c:v>658</c:v>
                </c:pt>
                <c:pt idx="663">
                  <c:v>679</c:v>
                </c:pt>
                <c:pt idx="664">
                  <c:v>701</c:v>
                </c:pt>
                <c:pt idx="665">
                  <c:v>706</c:v>
                </c:pt>
                <c:pt idx="666">
                  <c:v>700</c:v>
                </c:pt>
                <c:pt idx="667">
                  <c:v>718</c:v>
                </c:pt>
                <c:pt idx="668">
                  <c:v>711</c:v>
                </c:pt>
                <c:pt idx="669">
                  <c:v>721</c:v>
                </c:pt>
                <c:pt idx="670">
                  <c:v>730</c:v>
                </c:pt>
                <c:pt idx="671">
                  <c:v>719</c:v>
                </c:pt>
                <c:pt idx="672">
                  <c:v>720</c:v>
                </c:pt>
                <c:pt idx="673">
                  <c:v>723</c:v>
                </c:pt>
                <c:pt idx="674">
                  <c:v>737</c:v>
                </c:pt>
                <c:pt idx="675">
                  <c:v>753</c:v>
                </c:pt>
                <c:pt idx="676">
                  <c:v>748</c:v>
                </c:pt>
                <c:pt idx="677">
                  <c:v>752</c:v>
                </c:pt>
                <c:pt idx="678">
                  <c:v>720</c:v>
                </c:pt>
                <c:pt idx="679">
                  <c:v>751</c:v>
                </c:pt>
                <c:pt idx="680">
                  <c:v>752</c:v>
                </c:pt>
                <c:pt idx="681">
                  <c:v>769</c:v>
                </c:pt>
                <c:pt idx="682">
                  <c:v>770</c:v>
                </c:pt>
                <c:pt idx="683">
                  <c:v>809</c:v>
                </c:pt>
                <c:pt idx="684">
                  <c:v>790</c:v>
                </c:pt>
                <c:pt idx="685">
                  <c:v>813</c:v>
                </c:pt>
                <c:pt idx="686">
                  <c:v>824</c:v>
                </c:pt>
                <c:pt idx="687">
                  <c:v>793</c:v>
                </c:pt>
                <c:pt idx="688">
                  <c:v>795</c:v>
                </c:pt>
                <c:pt idx="689">
                  <c:v>820</c:v>
                </c:pt>
                <c:pt idx="690">
                  <c:v>818</c:v>
                </c:pt>
                <c:pt idx="691">
                  <c:v>817</c:v>
                </c:pt>
                <c:pt idx="692">
                  <c:v>830</c:v>
                </c:pt>
                <c:pt idx="693">
                  <c:v>854</c:v>
                </c:pt>
                <c:pt idx="694">
                  <c:v>860</c:v>
                </c:pt>
                <c:pt idx="695">
                  <c:v>861</c:v>
                </c:pt>
                <c:pt idx="696">
                  <c:v>854</c:v>
                </c:pt>
                <c:pt idx="697">
                  <c:v>867</c:v>
                </c:pt>
                <c:pt idx="698">
                  <c:v>848</c:v>
                </c:pt>
                <c:pt idx="699">
                  <c:v>863</c:v>
                </c:pt>
                <c:pt idx="700">
                  <c:v>860</c:v>
                </c:pt>
                <c:pt idx="701">
                  <c:v>863</c:v>
                </c:pt>
                <c:pt idx="702">
                  <c:v>885</c:v>
                </c:pt>
                <c:pt idx="703">
                  <c:v>838</c:v>
                </c:pt>
                <c:pt idx="704">
                  <c:v>857</c:v>
                </c:pt>
                <c:pt idx="705">
                  <c:v>850</c:v>
                </c:pt>
                <c:pt idx="706">
                  <c:v>847</c:v>
                </c:pt>
                <c:pt idx="707">
                  <c:v>812</c:v>
                </c:pt>
                <c:pt idx="708">
                  <c:v>798</c:v>
                </c:pt>
                <c:pt idx="709">
                  <c:v>799</c:v>
                </c:pt>
                <c:pt idx="710">
                  <c:v>809</c:v>
                </c:pt>
                <c:pt idx="711">
                  <c:v>797</c:v>
                </c:pt>
                <c:pt idx="712">
                  <c:v>831</c:v>
                </c:pt>
                <c:pt idx="713">
                  <c:v>845</c:v>
                </c:pt>
                <c:pt idx="714">
                  <c:v>863</c:v>
                </c:pt>
                <c:pt idx="715">
                  <c:v>904</c:v>
                </c:pt>
                <c:pt idx="716">
                  <c:v>905</c:v>
                </c:pt>
                <c:pt idx="717">
                  <c:v>937</c:v>
                </c:pt>
                <c:pt idx="718">
                  <c:v>951</c:v>
                </c:pt>
                <c:pt idx="719">
                  <c:v>937</c:v>
                </c:pt>
                <c:pt idx="720">
                  <c:v>967</c:v>
                </c:pt>
                <c:pt idx="721">
                  <c:v>986</c:v>
                </c:pt>
                <c:pt idx="722">
                  <c:v>873</c:v>
                </c:pt>
                <c:pt idx="723">
                  <c:v>666</c:v>
                </c:pt>
                <c:pt idx="724">
                  <c:v>747</c:v>
                </c:pt>
                <c:pt idx="725">
                  <c:v>861</c:v>
                </c:pt>
                <c:pt idx="726">
                  <c:v>1006</c:v>
                </c:pt>
                <c:pt idx="727">
                  <c:v>1066</c:v>
                </c:pt>
                <c:pt idx="728">
                  <c:v>1143</c:v>
                </c:pt>
                <c:pt idx="729">
                  <c:v>1155</c:v>
                </c:pt>
                <c:pt idx="730">
                  <c:v>1166</c:v>
                </c:pt>
                <c:pt idx="731">
                  <c:v>1237</c:v>
                </c:pt>
                <c:pt idx="732">
                  <c:v>1242</c:v>
                </c:pt>
                <c:pt idx="733">
                  <c:v>1118</c:v>
                </c:pt>
                <c:pt idx="734">
                  <c:v>1168</c:v>
                </c:pt>
                <c:pt idx="735">
                  <c:v>1130</c:v>
                </c:pt>
                <c:pt idx="736">
                  <c:v>1118</c:v>
                </c:pt>
                <c:pt idx="737">
                  <c:v>1081</c:v>
                </c:pt>
                <c:pt idx="738">
                  <c:v>1057</c:v>
                </c:pt>
                <c:pt idx="739">
                  <c:v>1065</c:v>
                </c:pt>
                <c:pt idx="740">
                  <c:v>1062</c:v>
                </c:pt>
                <c:pt idx="741">
                  <c:v>1097</c:v>
                </c:pt>
                <c:pt idx="742">
                  <c:v>1141</c:v>
                </c:pt>
                <c:pt idx="743">
                  <c:v>1148</c:v>
                </c:pt>
                <c:pt idx="744">
                  <c:v>1242</c:v>
                </c:pt>
                <c:pt idx="745">
                  <c:v>1199</c:v>
                </c:pt>
                <c:pt idx="746">
                  <c:v>1135</c:v>
                </c:pt>
                <c:pt idx="747">
                  <c:v>1085</c:v>
                </c:pt>
                <c:pt idx="748">
                  <c:v>1033</c:v>
                </c:pt>
                <c:pt idx="749">
                  <c:v>948</c:v>
                </c:pt>
                <c:pt idx="750">
                  <c:v>918</c:v>
                </c:pt>
                <c:pt idx="751">
                  <c:v>885</c:v>
                </c:pt>
                <c:pt idx="752">
                  <c:v>865</c:v>
                </c:pt>
                <c:pt idx="753">
                  <c:v>850</c:v>
                </c:pt>
                <c:pt idx="754">
                  <c:v>795</c:v>
                </c:pt>
                <c:pt idx="755">
                  <c:v>748</c:v>
                </c:pt>
                <c:pt idx="756">
                  <c:v>748</c:v>
                </c:pt>
                <c:pt idx="757">
                  <c:v>796</c:v>
                </c:pt>
                <c:pt idx="758">
                  <c:v>829</c:v>
                </c:pt>
                <c:pt idx="759">
                  <c:v>856</c:v>
                </c:pt>
                <c:pt idx="760">
                  <c:v>902</c:v>
                </c:pt>
                <c:pt idx="761">
                  <c:v>924</c:v>
                </c:pt>
                <c:pt idx="762">
                  <c:v>930</c:v>
                </c:pt>
                <c:pt idx="763">
                  <c:v>948</c:v>
                </c:pt>
                <c:pt idx="764">
                  <c:v>963</c:v>
                </c:pt>
                <c:pt idx="765">
                  <c:v>968</c:v>
                </c:pt>
              </c:numCache>
            </c:numRef>
          </c:val>
          <c:smooth val="0"/>
          <c:extLst>
            <c:ext xmlns:c16="http://schemas.microsoft.com/office/drawing/2014/chart" uri="{C3380CC4-5D6E-409C-BE32-E72D297353CC}">
              <c16:uniqueId val="{00000000-2D29-844A-94EE-51DC635F9517}"/>
            </c:ext>
          </c:extLst>
        </c:ser>
        <c:ser>
          <c:idx val="1"/>
          <c:order val="1"/>
          <c:tx>
            <c:strRef>
              <c:f>Sheet1!$C$3</c:f>
              <c:strCache>
                <c:ptCount val="1"/>
                <c:pt idx="0">
                  <c:v>Multifamily</c:v>
                </c:pt>
              </c:strCache>
            </c:strRef>
          </c:tx>
          <c:spPr>
            <a:ln w="47625" cap="rnd">
              <a:solidFill>
                <a:schemeClr val="accent6"/>
              </a:solidFill>
              <a:prstDash val="sysDash"/>
              <a:round/>
            </a:ln>
            <a:effectLst/>
          </c:spPr>
          <c:marker>
            <c:symbol val="none"/>
          </c:marker>
          <c:cat>
            <c:numRef>
              <c:f>Sheet1!$A$4:$A$769</c:f>
              <c:numCache>
                <c:formatCode>mmm\-yy</c:formatCode>
                <c:ptCount val="766"/>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pt idx="755">
                  <c:v>44896</c:v>
                </c:pt>
                <c:pt idx="756">
                  <c:v>44927</c:v>
                </c:pt>
                <c:pt idx="757">
                  <c:v>44958</c:v>
                </c:pt>
                <c:pt idx="758">
                  <c:v>44986</c:v>
                </c:pt>
                <c:pt idx="759">
                  <c:v>45017</c:v>
                </c:pt>
                <c:pt idx="760">
                  <c:v>45047</c:v>
                </c:pt>
                <c:pt idx="761">
                  <c:v>45078</c:v>
                </c:pt>
                <c:pt idx="762">
                  <c:v>45108</c:v>
                </c:pt>
                <c:pt idx="763">
                  <c:v>45139</c:v>
                </c:pt>
                <c:pt idx="764">
                  <c:v>45170</c:v>
                </c:pt>
                <c:pt idx="765">
                  <c:v>45200</c:v>
                </c:pt>
              </c:numCache>
            </c:numRef>
          </c:cat>
          <c:val>
            <c:numRef>
              <c:f>Sheet1!$C$4:$C$769</c:f>
              <c:numCache>
                <c:formatCode>#,##0</c:formatCode>
                <c:ptCount val="766"/>
                <c:pt idx="0">
                  <c:v>179</c:v>
                </c:pt>
                <c:pt idx="1">
                  <c:v>149</c:v>
                </c:pt>
                <c:pt idx="2">
                  <c:v>166</c:v>
                </c:pt>
                <c:pt idx="3">
                  <c:v>181</c:v>
                </c:pt>
                <c:pt idx="4">
                  <c:v>231</c:v>
                </c:pt>
                <c:pt idx="5">
                  <c:v>141</c:v>
                </c:pt>
                <c:pt idx="6">
                  <c:v>190</c:v>
                </c:pt>
                <c:pt idx="7">
                  <c:v>197</c:v>
                </c:pt>
                <c:pt idx="8">
                  <c:v>217</c:v>
                </c:pt>
                <c:pt idx="9">
                  <c:v>203</c:v>
                </c:pt>
                <c:pt idx="10">
                  <c:v>201</c:v>
                </c:pt>
                <c:pt idx="11">
                  <c:v>198</c:v>
                </c:pt>
                <c:pt idx="12">
                  <c:v>207</c:v>
                </c:pt>
                <c:pt idx="13">
                  <c:v>225</c:v>
                </c:pt>
                <c:pt idx="14">
                  <c:v>242</c:v>
                </c:pt>
                <c:pt idx="15">
                  <c:v>246</c:v>
                </c:pt>
                <c:pt idx="16">
                  <c:v>255</c:v>
                </c:pt>
                <c:pt idx="17">
                  <c:v>285</c:v>
                </c:pt>
                <c:pt idx="18">
                  <c:v>278</c:v>
                </c:pt>
                <c:pt idx="19">
                  <c:v>341</c:v>
                </c:pt>
                <c:pt idx="20">
                  <c:v>288</c:v>
                </c:pt>
                <c:pt idx="21">
                  <c:v>281</c:v>
                </c:pt>
                <c:pt idx="22">
                  <c:v>310</c:v>
                </c:pt>
                <c:pt idx="23">
                  <c:v>315</c:v>
                </c:pt>
                <c:pt idx="24">
                  <c:v>323</c:v>
                </c:pt>
                <c:pt idx="25">
                  <c:v>372</c:v>
                </c:pt>
                <c:pt idx="26">
                  <c:v>345</c:v>
                </c:pt>
                <c:pt idx="27">
                  <c:v>406</c:v>
                </c:pt>
                <c:pt idx="28">
                  <c:v>336</c:v>
                </c:pt>
                <c:pt idx="29">
                  <c:v>371</c:v>
                </c:pt>
                <c:pt idx="30">
                  <c:v>380</c:v>
                </c:pt>
                <c:pt idx="31">
                  <c:v>391</c:v>
                </c:pt>
                <c:pt idx="32">
                  <c:v>417</c:v>
                </c:pt>
                <c:pt idx="33">
                  <c:v>405</c:v>
                </c:pt>
                <c:pt idx="34">
                  <c:v>441</c:v>
                </c:pt>
                <c:pt idx="35">
                  <c:v>428</c:v>
                </c:pt>
                <c:pt idx="36">
                  <c:v>449</c:v>
                </c:pt>
                <c:pt idx="37">
                  <c:v>410</c:v>
                </c:pt>
                <c:pt idx="38">
                  <c:v>404</c:v>
                </c:pt>
                <c:pt idx="39">
                  <c:v>407</c:v>
                </c:pt>
                <c:pt idx="40">
                  <c:v>493</c:v>
                </c:pt>
                <c:pt idx="41">
                  <c:v>431</c:v>
                </c:pt>
                <c:pt idx="42">
                  <c:v>443</c:v>
                </c:pt>
                <c:pt idx="43">
                  <c:v>447</c:v>
                </c:pt>
                <c:pt idx="44">
                  <c:v>497</c:v>
                </c:pt>
                <c:pt idx="45">
                  <c:v>511</c:v>
                </c:pt>
                <c:pt idx="46">
                  <c:v>496</c:v>
                </c:pt>
                <c:pt idx="47">
                  <c:v>594</c:v>
                </c:pt>
                <c:pt idx="48">
                  <c:v>474</c:v>
                </c:pt>
                <c:pt idx="49">
                  <c:v>491</c:v>
                </c:pt>
                <c:pt idx="50">
                  <c:v>477</c:v>
                </c:pt>
                <c:pt idx="51">
                  <c:v>477</c:v>
                </c:pt>
                <c:pt idx="52">
                  <c:v>468</c:v>
                </c:pt>
                <c:pt idx="53">
                  <c:v>467</c:v>
                </c:pt>
                <c:pt idx="54">
                  <c:v>491</c:v>
                </c:pt>
                <c:pt idx="55">
                  <c:v>498</c:v>
                </c:pt>
                <c:pt idx="56">
                  <c:v>460</c:v>
                </c:pt>
                <c:pt idx="57">
                  <c:v>427</c:v>
                </c:pt>
                <c:pt idx="58">
                  <c:v>430</c:v>
                </c:pt>
                <c:pt idx="59">
                  <c:v>390</c:v>
                </c:pt>
                <c:pt idx="60">
                  <c:v>442</c:v>
                </c:pt>
                <c:pt idx="61">
                  <c:v>419</c:v>
                </c:pt>
                <c:pt idx="62">
                  <c:v>455</c:v>
                </c:pt>
                <c:pt idx="63">
                  <c:v>391</c:v>
                </c:pt>
                <c:pt idx="64">
                  <c:v>418</c:v>
                </c:pt>
                <c:pt idx="65">
                  <c:v>459</c:v>
                </c:pt>
                <c:pt idx="66">
                  <c:v>439</c:v>
                </c:pt>
                <c:pt idx="67">
                  <c:v>439</c:v>
                </c:pt>
                <c:pt idx="68">
                  <c:v>439</c:v>
                </c:pt>
                <c:pt idx="69">
                  <c:v>453</c:v>
                </c:pt>
                <c:pt idx="70">
                  <c:v>490</c:v>
                </c:pt>
                <c:pt idx="71">
                  <c:v>489</c:v>
                </c:pt>
                <c:pt idx="72">
                  <c:v>497</c:v>
                </c:pt>
                <c:pt idx="73">
                  <c:v>457</c:v>
                </c:pt>
                <c:pt idx="74">
                  <c:v>439</c:v>
                </c:pt>
                <c:pt idx="75">
                  <c:v>425</c:v>
                </c:pt>
                <c:pt idx="76">
                  <c:v>421</c:v>
                </c:pt>
                <c:pt idx="77">
                  <c:v>324</c:v>
                </c:pt>
                <c:pt idx="78">
                  <c:v>330</c:v>
                </c:pt>
                <c:pt idx="79">
                  <c:v>321</c:v>
                </c:pt>
                <c:pt idx="80">
                  <c:v>263</c:v>
                </c:pt>
                <c:pt idx="81">
                  <c:v>246</c:v>
                </c:pt>
                <c:pt idx="82">
                  <c:v>250</c:v>
                </c:pt>
                <c:pt idx="83">
                  <c:v>241</c:v>
                </c:pt>
                <c:pt idx="84">
                  <c:v>362</c:v>
                </c:pt>
                <c:pt idx="85">
                  <c:v>287</c:v>
                </c:pt>
                <c:pt idx="86">
                  <c:v>324</c:v>
                </c:pt>
                <c:pt idx="87">
                  <c:v>368</c:v>
                </c:pt>
                <c:pt idx="88">
                  <c:v>374</c:v>
                </c:pt>
                <c:pt idx="89">
                  <c:v>420</c:v>
                </c:pt>
                <c:pt idx="90">
                  <c:v>425</c:v>
                </c:pt>
                <c:pt idx="91">
                  <c:v>452</c:v>
                </c:pt>
                <c:pt idx="92">
                  <c:v>497</c:v>
                </c:pt>
                <c:pt idx="93">
                  <c:v>483</c:v>
                </c:pt>
                <c:pt idx="94">
                  <c:v>516</c:v>
                </c:pt>
                <c:pt idx="95">
                  <c:v>531</c:v>
                </c:pt>
                <c:pt idx="96">
                  <c:v>419</c:v>
                </c:pt>
                <c:pt idx="97">
                  <c:v>542</c:v>
                </c:pt>
                <c:pt idx="98">
                  <c:v>599</c:v>
                </c:pt>
                <c:pt idx="99">
                  <c:v>530</c:v>
                </c:pt>
                <c:pt idx="100">
                  <c:v>549</c:v>
                </c:pt>
                <c:pt idx="101">
                  <c:v>563</c:v>
                </c:pt>
                <c:pt idx="102">
                  <c:v>580</c:v>
                </c:pt>
                <c:pt idx="103">
                  <c:v>578</c:v>
                </c:pt>
                <c:pt idx="104">
                  <c:v>638</c:v>
                </c:pt>
                <c:pt idx="105">
                  <c:v>620</c:v>
                </c:pt>
                <c:pt idx="106">
                  <c:v>617</c:v>
                </c:pt>
                <c:pt idx="107">
                  <c:v>607</c:v>
                </c:pt>
                <c:pt idx="108">
                  <c:v>694</c:v>
                </c:pt>
                <c:pt idx="109">
                  <c:v>691</c:v>
                </c:pt>
                <c:pt idx="110">
                  <c:v>676</c:v>
                </c:pt>
                <c:pt idx="111">
                  <c:v>690</c:v>
                </c:pt>
                <c:pt idx="112">
                  <c:v>610</c:v>
                </c:pt>
                <c:pt idx="113">
                  <c:v>621</c:v>
                </c:pt>
                <c:pt idx="114">
                  <c:v>594</c:v>
                </c:pt>
                <c:pt idx="115">
                  <c:v>643</c:v>
                </c:pt>
                <c:pt idx="116">
                  <c:v>594</c:v>
                </c:pt>
                <c:pt idx="117">
                  <c:v>544</c:v>
                </c:pt>
                <c:pt idx="118">
                  <c:v>525</c:v>
                </c:pt>
                <c:pt idx="119">
                  <c:v>491</c:v>
                </c:pt>
                <c:pt idx="120">
                  <c:v>503</c:v>
                </c:pt>
                <c:pt idx="121">
                  <c:v>487</c:v>
                </c:pt>
                <c:pt idx="122">
                  <c:v>507</c:v>
                </c:pt>
                <c:pt idx="123">
                  <c:v>538</c:v>
                </c:pt>
                <c:pt idx="124">
                  <c:v>645</c:v>
                </c:pt>
                <c:pt idx="125">
                  <c:v>614</c:v>
                </c:pt>
                <c:pt idx="126">
                  <c:v>589</c:v>
                </c:pt>
                <c:pt idx="127">
                  <c:v>610</c:v>
                </c:pt>
                <c:pt idx="128">
                  <c:v>603</c:v>
                </c:pt>
                <c:pt idx="129">
                  <c:v>750</c:v>
                </c:pt>
                <c:pt idx="130">
                  <c:v>693</c:v>
                </c:pt>
                <c:pt idx="131">
                  <c:v>816</c:v>
                </c:pt>
                <c:pt idx="132">
                  <c:v>736</c:v>
                </c:pt>
                <c:pt idx="133">
                  <c:v>694</c:v>
                </c:pt>
                <c:pt idx="134">
                  <c:v>795</c:v>
                </c:pt>
                <c:pt idx="135">
                  <c:v>758</c:v>
                </c:pt>
                <c:pt idx="136">
                  <c:v>900</c:v>
                </c:pt>
                <c:pt idx="137">
                  <c:v>835</c:v>
                </c:pt>
                <c:pt idx="138">
                  <c:v>969</c:v>
                </c:pt>
                <c:pt idx="139">
                  <c:v>950</c:v>
                </c:pt>
                <c:pt idx="140">
                  <c:v>948</c:v>
                </c:pt>
                <c:pt idx="141">
                  <c:v>974</c:v>
                </c:pt>
                <c:pt idx="142">
                  <c:v>973</c:v>
                </c:pt>
                <c:pt idx="143">
                  <c:v>1004</c:v>
                </c:pt>
                <c:pt idx="144">
                  <c:v>978</c:v>
                </c:pt>
                <c:pt idx="145">
                  <c:v>1042</c:v>
                </c:pt>
                <c:pt idx="146">
                  <c:v>965</c:v>
                </c:pt>
                <c:pt idx="147">
                  <c:v>977</c:v>
                </c:pt>
                <c:pt idx="148">
                  <c:v>957</c:v>
                </c:pt>
                <c:pt idx="149">
                  <c:v>1017</c:v>
                </c:pt>
                <c:pt idx="150">
                  <c:v>1027</c:v>
                </c:pt>
                <c:pt idx="151">
                  <c:v>1043</c:v>
                </c:pt>
                <c:pt idx="152">
                  <c:v>1194</c:v>
                </c:pt>
                <c:pt idx="153">
                  <c:v>1024</c:v>
                </c:pt>
                <c:pt idx="154">
                  <c:v>1056</c:v>
                </c:pt>
                <c:pt idx="155">
                  <c:v>1235</c:v>
                </c:pt>
                <c:pt idx="156">
                  <c:v>1015</c:v>
                </c:pt>
                <c:pt idx="157">
                  <c:v>1015</c:v>
                </c:pt>
                <c:pt idx="158">
                  <c:v>936</c:v>
                </c:pt>
                <c:pt idx="159">
                  <c:v>842</c:v>
                </c:pt>
                <c:pt idx="160">
                  <c:v>848</c:v>
                </c:pt>
                <c:pt idx="161">
                  <c:v>992</c:v>
                </c:pt>
                <c:pt idx="162">
                  <c:v>794</c:v>
                </c:pt>
                <c:pt idx="163">
                  <c:v>870</c:v>
                </c:pt>
                <c:pt idx="164">
                  <c:v>788</c:v>
                </c:pt>
                <c:pt idx="165">
                  <c:v>632</c:v>
                </c:pt>
                <c:pt idx="166">
                  <c:v>630</c:v>
                </c:pt>
                <c:pt idx="167">
                  <c:v>540</c:v>
                </c:pt>
                <c:pt idx="168">
                  <c:v>569</c:v>
                </c:pt>
                <c:pt idx="169">
                  <c:v>547</c:v>
                </c:pt>
                <c:pt idx="170">
                  <c:v>565</c:v>
                </c:pt>
                <c:pt idx="171">
                  <c:v>461</c:v>
                </c:pt>
                <c:pt idx="172">
                  <c:v>400</c:v>
                </c:pt>
                <c:pt idx="173">
                  <c:v>365</c:v>
                </c:pt>
                <c:pt idx="174">
                  <c:v>324</c:v>
                </c:pt>
                <c:pt idx="175">
                  <c:v>248</c:v>
                </c:pt>
                <c:pt idx="176">
                  <c:v>220</c:v>
                </c:pt>
                <c:pt idx="177">
                  <c:v>216</c:v>
                </c:pt>
                <c:pt idx="178">
                  <c:v>198</c:v>
                </c:pt>
                <c:pt idx="179">
                  <c:v>285</c:v>
                </c:pt>
                <c:pt idx="180">
                  <c:v>154</c:v>
                </c:pt>
                <c:pt idx="181">
                  <c:v>145</c:v>
                </c:pt>
                <c:pt idx="182">
                  <c:v>134</c:v>
                </c:pt>
                <c:pt idx="183">
                  <c:v>187</c:v>
                </c:pt>
                <c:pt idx="184">
                  <c:v>199</c:v>
                </c:pt>
                <c:pt idx="185">
                  <c:v>211</c:v>
                </c:pt>
                <c:pt idx="186">
                  <c:v>252</c:v>
                </c:pt>
                <c:pt idx="187">
                  <c:v>206</c:v>
                </c:pt>
                <c:pt idx="188">
                  <c:v>232</c:v>
                </c:pt>
                <c:pt idx="189">
                  <c:v>226</c:v>
                </c:pt>
                <c:pt idx="190">
                  <c:v>226</c:v>
                </c:pt>
                <c:pt idx="191">
                  <c:v>208</c:v>
                </c:pt>
                <c:pt idx="192">
                  <c:v>260</c:v>
                </c:pt>
                <c:pt idx="193">
                  <c:v>241</c:v>
                </c:pt>
                <c:pt idx="194">
                  <c:v>244</c:v>
                </c:pt>
                <c:pt idx="195">
                  <c:v>223</c:v>
                </c:pt>
                <c:pt idx="196">
                  <c:v>281</c:v>
                </c:pt>
                <c:pt idx="197">
                  <c:v>259</c:v>
                </c:pt>
                <c:pt idx="198">
                  <c:v>285</c:v>
                </c:pt>
                <c:pt idx="199">
                  <c:v>330</c:v>
                </c:pt>
                <c:pt idx="200">
                  <c:v>452</c:v>
                </c:pt>
                <c:pt idx="201">
                  <c:v>349</c:v>
                </c:pt>
                <c:pt idx="202">
                  <c:v>387</c:v>
                </c:pt>
                <c:pt idx="203">
                  <c:v>370</c:v>
                </c:pt>
                <c:pt idx="204">
                  <c:v>354</c:v>
                </c:pt>
                <c:pt idx="205">
                  <c:v>355</c:v>
                </c:pt>
                <c:pt idx="206">
                  <c:v>406</c:v>
                </c:pt>
                <c:pt idx="207">
                  <c:v>458</c:v>
                </c:pt>
                <c:pt idx="208">
                  <c:v>447</c:v>
                </c:pt>
                <c:pt idx="209">
                  <c:v>513</c:v>
                </c:pt>
                <c:pt idx="210">
                  <c:v>433</c:v>
                </c:pt>
                <c:pt idx="211">
                  <c:v>490</c:v>
                </c:pt>
                <c:pt idx="212">
                  <c:v>418</c:v>
                </c:pt>
                <c:pt idx="213">
                  <c:v>476</c:v>
                </c:pt>
                <c:pt idx="214">
                  <c:v>453</c:v>
                </c:pt>
                <c:pt idx="215">
                  <c:v>474</c:v>
                </c:pt>
                <c:pt idx="216">
                  <c:v>441</c:v>
                </c:pt>
                <c:pt idx="217">
                  <c:v>500</c:v>
                </c:pt>
                <c:pt idx="218">
                  <c:v>505</c:v>
                </c:pt>
                <c:pt idx="219">
                  <c:v>541</c:v>
                </c:pt>
                <c:pt idx="220">
                  <c:v>462</c:v>
                </c:pt>
                <c:pt idx="221">
                  <c:v>560</c:v>
                </c:pt>
                <c:pt idx="222">
                  <c:v>522</c:v>
                </c:pt>
                <c:pt idx="223">
                  <c:v>460</c:v>
                </c:pt>
                <c:pt idx="224">
                  <c:v>476</c:v>
                </c:pt>
                <c:pt idx="225">
                  <c:v>469</c:v>
                </c:pt>
                <c:pt idx="226">
                  <c:v>485</c:v>
                </c:pt>
                <c:pt idx="227">
                  <c:v>431</c:v>
                </c:pt>
                <c:pt idx="228">
                  <c:v>385</c:v>
                </c:pt>
                <c:pt idx="229">
                  <c:v>456</c:v>
                </c:pt>
                <c:pt idx="230">
                  <c:v>447</c:v>
                </c:pt>
                <c:pt idx="231">
                  <c:v>408</c:v>
                </c:pt>
                <c:pt idx="232">
                  <c:v>489</c:v>
                </c:pt>
                <c:pt idx="233">
                  <c:v>468</c:v>
                </c:pt>
                <c:pt idx="234">
                  <c:v>415</c:v>
                </c:pt>
                <c:pt idx="235">
                  <c:v>461</c:v>
                </c:pt>
                <c:pt idx="236">
                  <c:v>539</c:v>
                </c:pt>
                <c:pt idx="237">
                  <c:v>448</c:v>
                </c:pt>
                <c:pt idx="238">
                  <c:v>410</c:v>
                </c:pt>
                <c:pt idx="239">
                  <c:v>358</c:v>
                </c:pt>
                <c:pt idx="240">
                  <c:v>381</c:v>
                </c:pt>
                <c:pt idx="241">
                  <c:v>358</c:v>
                </c:pt>
                <c:pt idx="242">
                  <c:v>317</c:v>
                </c:pt>
                <c:pt idx="243">
                  <c:v>264</c:v>
                </c:pt>
                <c:pt idx="244">
                  <c:v>266</c:v>
                </c:pt>
                <c:pt idx="245">
                  <c:v>368</c:v>
                </c:pt>
                <c:pt idx="246">
                  <c:v>368</c:v>
                </c:pt>
                <c:pt idx="247">
                  <c:v>386</c:v>
                </c:pt>
                <c:pt idx="248">
                  <c:v>458</c:v>
                </c:pt>
                <c:pt idx="249">
                  <c:v>408</c:v>
                </c:pt>
                <c:pt idx="250">
                  <c:v>422</c:v>
                </c:pt>
                <c:pt idx="251">
                  <c:v>381</c:v>
                </c:pt>
                <c:pt idx="252">
                  <c:v>388</c:v>
                </c:pt>
                <c:pt idx="253">
                  <c:v>380</c:v>
                </c:pt>
                <c:pt idx="254">
                  <c:v>380</c:v>
                </c:pt>
                <c:pt idx="255">
                  <c:v>378</c:v>
                </c:pt>
                <c:pt idx="256">
                  <c:v>409</c:v>
                </c:pt>
                <c:pt idx="257">
                  <c:v>304</c:v>
                </c:pt>
                <c:pt idx="258">
                  <c:v>293</c:v>
                </c:pt>
                <c:pt idx="259">
                  <c:v>287</c:v>
                </c:pt>
                <c:pt idx="260">
                  <c:v>306</c:v>
                </c:pt>
                <c:pt idx="261">
                  <c:v>245</c:v>
                </c:pt>
                <c:pt idx="262">
                  <c:v>259</c:v>
                </c:pt>
                <c:pt idx="263">
                  <c:v>252</c:v>
                </c:pt>
                <c:pt idx="264">
                  <c:v>279</c:v>
                </c:pt>
                <c:pt idx="265">
                  <c:v>290</c:v>
                </c:pt>
                <c:pt idx="266">
                  <c:v>340</c:v>
                </c:pt>
                <c:pt idx="267">
                  <c:v>346</c:v>
                </c:pt>
                <c:pt idx="268">
                  <c:v>362</c:v>
                </c:pt>
                <c:pt idx="269">
                  <c:v>321</c:v>
                </c:pt>
                <c:pt idx="270">
                  <c:v>454</c:v>
                </c:pt>
                <c:pt idx="271">
                  <c:v>315</c:v>
                </c:pt>
                <c:pt idx="272">
                  <c:v>361</c:v>
                </c:pt>
                <c:pt idx="273">
                  <c:v>406</c:v>
                </c:pt>
                <c:pt idx="274">
                  <c:v>397</c:v>
                </c:pt>
                <c:pt idx="275">
                  <c:v>481</c:v>
                </c:pt>
                <c:pt idx="276">
                  <c:v>450</c:v>
                </c:pt>
                <c:pt idx="277">
                  <c:v>530</c:v>
                </c:pt>
                <c:pt idx="278">
                  <c:v>496</c:v>
                </c:pt>
                <c:pt idx="279">
                  <c:v>551</c:v>
                </c:pt>
                <c:pt idx="280">
                  <c:v>571</c:v>
                </c:pt>
                <c:pt idx="281">
                  <c:v>600</c:v>
                </c:pt>
                <c:pt idx="282">
                  <c:v>693</c:v>
                </c:pt>
                <c:pt idx="283">
                  <c:v>652</c:v>
                </c:pt>
                <c:pt idx="284">
                  <c:v>570</c:v>
                </c:pt>
                <c:pt idx="285">
                  <c:v>630</c:v>
                </c:pt>
                <c:pt idx="286">
                  <c:v>579</c:v>
                </c:pt>
                <c:pt idx="287">
                  <c:v>543</c:v>
                </c:pt>
                <c:pt idx="288">
                  <c:v>665</c:v>
                </c:pt>
                <c:pt idx="289">
                  <c:v>681</c:v>
                </c:pt>
                <c:pt idx="290">
                  <c:v>593</c:v>
                </c:pt>
                <c:pt idx="291">
                  <c:v>652</c:v>
                </c:pt>
                <c:pt idx="292">
                  <c:v>644</c:v>
                </c:pt>
                <c:pt idx="293">
                  <c:v>735</c:v>
                </c:pt>
                <c:pt idx="294">
                  <c:v>601</c:v>
                </c:pt>
                <c:pt idx="295">
                  <c:v>550</c:v>
                </c:pt>
                <c:pt idx="296">
                  <c:v>524</c:v>
                </c:pt>
                <c:pt idx="297">
                  <c:v>533</c:v>
                </c:pt>
                <c:pt idx="298">
                  <c:v>654</c:v>
                </c:pt>
                <c:pt idx="299">
                  <c:v>616</c:v>
                </c:pt>
                <c:pt idx="300">
                  <c:v>621</c:v>
                </c:pt>
                <c:pt idx="301">
                  <c:v>589</c:v>
                </c:pt>
                <c:pt idx="302">
                  <c:v>594</c:v>
                </c:pt>
                <c:pt idx="303">
                  <c:v>619</c:v>
                </c:pt>
                <c:pt idx="304">
                  <c:v>664</c:v>
                </c:pt>
                <c:pt idx="305">
                  <c:v>644</c:v>
                </c:pt>
                <c:pt idx="306">
                  <c:v>625</c:v>
                </c:pt>
                <c:pt idx="307">
                  <c:v>684</c:v>
                </c:pt>
                <c:pt idx="308">
                  <c:v>825</c:v>
                </c:pt>
                <c:pt idx="309">
                  <c:v>638</c:v>
                </c:pt>
                <c:pt idx="310">
                  <c:v>630</c:v>
                </c:pt>
                <c:pt idx="311">
                  <c:v>718</c:v>
                </c:pt>
                <c:pt idx="312">
                  <c:v>652</c:v>
                </c:pt>
                <c:pt idx="313">
                  <c:v>637</c:v>
                </c:pt>
                <c:pt idx="314">
                  <c:v>666</c:v>
                </c:pt>
                <c:pt idx="315">
                  <c:v>616</c:v>
                </c:pt>
                <c:pt idx="316">
                  <c:v>589</c:v>
                </c:pt>
                <c:pt idx="317">
                  <c:v>577</c:v>
                </c:pt>
                <c:pt idx="318">
                  <c:v>571</c:v>
                </c:pt>
                <c:pt idx="319">
                  <c:v>561</c:v>
                </c:pt>
                <c:pt idx="320">
                  <c:v>508</c:v>
                </c:pt>
                <c:pt idx="321">
                  <c:v>518</c:v>
                </c:pt>
                <c:pt idx="322">
                  <c:v>524</c:v>
                </c:pt>
                <c:pt idx="323">
                  <c:v>614</c:v>
                </c:pt>
                <c:pt idx="324">
                  <c:v>502</c:v>
                </c:pt>
                <c:pt idx="325">
                  <c:v>391</c:v>
                </c:pt>
                <c:pt idx="326">
                  <c:v>475</c:v>
                </c:pt>
                <c:pt idx="327">
                  <c:v>447</c:v>
                </c:pt>
                <c:pt idx="328">
                  <c:v>403</c:v>
                </c:pt>
                <c:pt idx="329">
                  <c:v>421</c:v>
                </c:pt>
                <c:pt idx="330">
                  <c:v>432</c:v>
                </c:pt>
                <c:pt idx="331">
                  <c:v>418</c:v>
                </c:pt>
                <c:pt idx="332">
                  <c:v>440</c:v>
                </c:pt>
                <c:pt idx="333">
                  <c:v>409</c:v>
                </c:pt>
                <c:pt idx="334">
                  <c:v>401</c:v>
                </c:pt>
                <c:pt idx="335">
                  <c:v>314</c:v>
                </c:pt>
                <c:pt idx="336">
                  <c:v>277</c:v>
                </c:pt>
                <c:pt idx="337">
                  <c:v>374</c:v>
                </c:pt>
                <c:pt idx="338">
                  <c:v>402</c:v>
                </c:pt>
                <c:pt idx="339">
                  <c:v>404</c:v>
                </c:pt>
                <c:pt idx="340">
                  <c:v>380</c:v>
                </c:pt>
                <c:pt idx="341">
                  <c:v>399</c:v>
                </c:pt>
                <c:pt idx="342">
                  <c:v>384</c:v>
                </c:pt>
                <c:pt idx="343">
                  <c:v>388</c:v>
                </c:pt>
                <c:pt idx="344">
                  <c:v>387</c:v>
                </c:pt>
                <c:pt idx="345">
                  <c:v>411</c:v>
                </c:pt>
                <c:pt idx="346">
                  <c:v>414</c:v>
                </c:pt>
                <c:pt idx="347">
                  <c:v>376</c:v>
                </c:pt>
                <c:pt idx="348">
                  <c:v>355</c:v>
                </c:pt>
                <c:pt idx="349">
                  <c:v>358</c:v>
                </c:pt>
                <c:pt idx="350">
                  <c:v>287</c:v>
                </c:pt>
                <c:pt idx="351">
                  <c:v>361</c:v>
                </c:pt>
                <c:pt idx="352">
                  <c:v>399</c:v>
                </c:pt>
                <c:pt idx="353">
                  <c:v>376</c:v>
                </c:pt>
                <c:pt idx="354">
                  <c:v>303</c:v>
                </c:pt>
                <c:pt idx="355">
                  <c:v>329</c:v>
                </c:pt>
                <c:pt idx="356">
                  <c:v>304</c:v>
                </c:pt>
                <c:pt idx="357">
                  <c:v>351</c:v>
                </c:pt>
                <c:pt idx="358">
                  <c:v>294</c:v>
                </c:pt>
                <c:pt idx="359">
                  <c:v>376</c:v>
                </c:pt>
                <c:pt idx="360">
                  <c:v>674</c:v>
                </c:pt>
                <c:pt idx="361">
                  <c:v>306</c:v>
                </c:pt>
                <c:pt idx="362">
                  <c:v>278</c:v>
                </c:pt>
                <c:pt idx="363">
                  <c:v>260</c:v>
                </c:pt>
                <c:pt idx="364">
                  <c:v>223</c:v>
                </c:pt>
                <c:pt idx="365">
                  <c:v>265</c:v>
                </c:pt>
                <c:pt idx="366">
                  <c:v>244</c:v>
                </c:pt>
                <c:pt idx="367">
                  <c:v>243</c:v>
                </c:pt>
                <c:pt idx="368">
                  <c:v>207</c:v>
                </c:pt>
                <c:pt idx="369">
                  <c:v>171</c:v>
                </c:pt>
                <c:pt idx="370">
                  <c:v>218</c:v>
                </c:pt>
                <c:pt idx="371">
                  <c:v>161</c:v>
                </c:pt>
                <c:pt idx="372">
                  <c:v>158</c:v>
                </c:pt>
                <c:pt idx="373">
                  <c:v>131</c:v>
                </c:pt>
                <c:pt idx="374">
                  <c:v>171</c:v>
                </c:pt>
                <c:pt idx="375">
                  <c:v>128</c:v>
                </c:pt>
                <c:pt idx="376">
                  <c:v>189</c:v>
                </c:pt>
                <c:pt idx="377">
                  <c:v>153</c:v>
                </c:pt>
                <c:pt idx="378">
                  <c:v>145</c:v>
                </c:pt>
                <c:pt idx="379">
                  <c:v>132</c:v>
                </c:pt>
                <c:pt idx="380">
                  <c:v>142</c:v>
                </c:pt>
                <c:pt idx="381">
                  <c:v>163</c:v>
                </c:pt>
                <c:pt idx="382">
                  <c:v>149</c:v>
                </c:pt>
                <c:pt idx="383">
                  <c:v>160</c:v>
                </c:pt>
                <c:pt idx="384">
                  <c:v>140</c:v>
                </c:pt>
                <c:pt idx="385">
                  <c:v>152</c:v>
                </c:pt>
                <c:pt idx="386">
                  <c:v>141</c:v>
                </c:pt>
                <c:pt idx="387">
                  <c:v>143</c:v>
                </c:pt>
                <c:pt idx="388">
                  <c:v>126</c:v>
                </c:pt>
                <c:pt idx="389">
                  <c:v>123</c:v>
                </c:pt>
                <c:pt idx="390">
                  <c:v>163</c:v>
                </c:pt>
                <c:pt idx="391">
                  <c:v>139</c:v>
                </c:pt>
                <c:pt idx="392">
                  <c:v>156</c:v>
                </c:pt>
                <c:pt idx="393">
                  <c:v>138</c:v>
                </c:pt>
                <c:pt idx="394">
                  <c:v>125</c:v>
                </c:pt>
                <c:pt idx="395">
                  <c:v>114</c:v>
                </c:pt>
                <c:pt idx="396">
                  <c:v>141</c:v>
                </c:pt>
                <c:pt idx="397">
                  <c:v>143</c:v>
                </c:pt>
                <c:pt idx="398">
                  <c:v>131</c:v>
                </c:pt>
                <c:pt idx="399">
                  <c:v>130</c:v>
                </c:pt>
                <c:pt idx="400">
                  <c:v>153</c:v>
                </c:pt>
                <c:pt idx="401">
                  <c:v>147</c:v>
                </c:pt>
                <c:pt idx="402">
                  <c:v>144</c:v>
                </c:pt>
                <c:pt idx="403">
                  <c:v>178</c:v>
                </c:pt>
                <c:pt idx="404">
                  <c:v>164</c:v>
                </c:pt>
                <c:pt idx="405">
                  <c:v>158</c:v>
                </c:pt>
                <c:pt idx="406">
                  <c:v>174</c:v>
                </c:pt>
                <c:pt idx="407">
                  <c:v>245</c:v>
                </c:pt>
                <c:pt idx="408">
                  <c:v>210</c:v>
                </c:pt>
                <c:pt idx="409">
                  <c:v>148</c:v>
                </c:pt>
                <c:pt idx="410">
                  <c:v>203</c:v>
                </c:pt>
                <c:pt idx="411">
                  <c:v>246</c:v>
                </c:pt>
                <c:pt idx="412">
                  <c:v>220</c:v>
                </c:pt>
                <c:pt idx="413">
                  <c:v>232</c:v>
                </c:pt>
                <c:pt idx="414">
                  <c:v>234</c:v>
                </c:pt>
                <c:pt idx="415">
                  <c:v>263</c:v>
                </c:pt>
                <c:pt idx="416">
                  <c:v>296</c:v>
                </c:pt>
                <c:pt idx="417">
                  <c:v>287</c:v>
                </c:pt>
                <c:pt idx="418">
                  <c:v>260</c:v>
                </c:pt>
                <c:pt idx="419">
                  <c:v>248</c:v>
                </c:pt>
                <c:pt idx="420">
                  <c:v>249</c:v>
                </c:pt>
                <c:pt idx="421">
                  <c:v>286</c:v>
                </c:pt>
                <c:pt idx="422">
                  <c:v>248</c:v>
                </c:pt>
                <c:pt idx="423">
                  <c:v>274</c:v>
                </c:pt>
                <c:pt idx="424">
                  <c:v>252</c:v>
                </c:pt>
                <c:pt idx="425">
                  <c:v>259</c:v>
                </c:pt>
                <c:pt idx="426">
                  <c:v>274</c:v>
                </c:pt>
                <c:pt idx="427">
                  <c:v>278</c:v>
                </c:pt>
                <c:pt idx="428">
                  <c:v>274</c:v>
                </c:pt>
                <c:pt idx="429">
                  <c:v>283</c:v>
                </c:pt>
                <c:pt idx="430">
                  <c:v>300</c:v>
                </c:pt>
                <c:pt idx="431">
                  <c:v>289</c:v>
                </c:pt>
                <c:pt idx="432">
                  <c:v>273</c:v>
                </c:pt>
                <c:pt idx="433">
                  <c:v>275</c:v>
                </c:pt>
                <c:pt idx="434">
                  <c:v>269</c:v>
                </c:pt>
                <c:pt idx="435">
                  <c:v>281</c:v>
                </c:pt>
                <c:pt idx="436">
                  <c:v>295</c:v>
                </c:pt>
                <c:pt idx="437">
                  <c:v>276</c:v>
                </c:pt>
                <c:pt idx="438">
                  <c:v>309</c:v>
                </c:pt>
                <c:pt idx="439">
                  <c:v>289</c:v>
                </c:pt>
                <c:pt idx="440">
                  <c:v>285</c:v>
                </c:pt>
                <c:pt idx="441">
                  <c:v>280</c:v>
                </c:pt>
                <c:pt idx="442">
                  <c:v>313</c:v>
                </c:pt>
                <c:pt idx="443">
                  <c:v>334</c:v>
                </c:pt>
                <c:pt idx="444">
                  <c:v>272</c:v>
                </c:pt>
                <c:pt idx="445">
                  <c:v>310</c:v>
                </c:pt>
                <c:pt idx="446">
                  <c:v>339</c:v>
                </c:pt>
                <c:pt idx="447">
                  <c:v>297</c:v>
                </c:pt>
                <c:pt idx="448">
                  <c:v>303</c:v>
                </c:pt>
                <c:pt idx="449">
                  <c:v>278</c:v>
                </c:pt>
                <c:pt idx="450">
                  <c:v>316</c:v>
                </c:pt>
                <c:pt idx="451">
                  <c:v>323</c:v>
                </c:pt>
                <c:pt idx="452">
                  <c:v>336</c:v>
                </c:pt>
                <c:pt idx="453">
                  <c:v>325</c:v>
                </c:pt>
                <c:pt idx="454">
                  <c:v>314</c:v>
                </c:pt>
                <c:pt idx="455">
                  <c:v>299</c:v>
                </c:pt>
                <c:pt idx="456">
                  <c:v>326</c:v>
                </c:pt>
                <c:pt idx="457">
                  <c:v>379</c:v>
                </c:pt>
                <c:pt idx="458">
                  <c:v>372</c:v>
                </c:pt>
                <c:pt idx="459">
                  <c:v>333</c:v>
                </c:pt>
                <c:pt idx="460">
                  <c:v>323</c:v>
                </c:pt>
                <c:pt idx="461">
                  <c:v>330</c:v>
                </c:pt>
                <c:pt idx="462">
                  <c:v>353</c:v>
                </c:pt>
                <c:pt idx="463">
                  <c:v>386</c:v>
                </c:pt>
                <c:pt idx="464">
                  <c:v>322</c:v>
                </c:pt>
                <c:pt idx="465">
                  <c:v>432</c:v>
                </c:pt>
                <c:pt idx="466">
                  <c:v>365</c:v>
                </c:pt>
                <c:pt idx="467">
                  <c:v>350</c:v>
                </c:pt>
                <c:pt idx="468">
                  <c:v>392</c:v>
                </c:pt>
                <c:pt idx="469">
                  <c:v>361</c:v>
                </c:pt>
                <c:pt idx="470">
                  <c:v>361</c:v>
                </c:pt>
                <c:pt idx="471">
                  <c:v>308</c:v>
                </c:pt>
                <c:pt idx="472">
                  <c:v>328</c:v>
                </c:pt>
                <c:pt idx="473">
                  <c:v>362</c:v>
                </c:pt>
                <c:pt idx="474">
                  <c:v>344</c:v>
                </c:pt>
                <c:pt idx="475">
                  <c:v>362</c:v>
                </c:pt>
                <c:pt idx="476">
                  <c:v>289</c:v>
                </c:pt>
                <c:pt idx="477">
                  <c:v>378</c:v>
                </c:pt>
                <c:pt idx="478">
                  <c:v>370</c:v>
                </c:pt>
                <c:pt idx="479">
                  <c:v>355</c:v>
                </c:pt>
                <c:pt idx="480">
                  <c:v>386</c:v>
                </c:pt>
                <c:pt idx="481">
                  <c:v>381</c:v>
                </c:pt>
                <c:pt idx="482">
                  <c:v>333</c:v>
                </c:pt>
                <c:pt idx="483">
                  <c:v>344</c:v>
                </c:pt>
                <c:pt idx="484">
                  <c:v>291</c:v>
                </c:pt>
                <c:pt idx="485">
                  <c:v>355</c:v>
                </c:pt>
                <c:pt idx="486">
                  <c:v>333</c:v>
                </c:pt>
                <c:pt idx="487">
                  <c:v>311</c:v>
                </c:pt>
                <c:pt idx="488">
                  <c:v>314</c:v>
                </c:pt>
                <c:pt idx="489">
                  <c:v>285</c:v>
                </c:pt>
                <c:pt idx="490">
                  <c:v>340</c:v>
                </c:pt>
                <c:pt idx="491">
                  <c:v>303</c:v>
                </c:pt>
                <c:pt idx="492">
                  <c:v>387</c:v>
                </c:pt>
                <c:pt idx="493">
                  <c:v>345</c:v>
                </c:pt>
                <c:pt idx="494">
                  <c:v>358</c:v>
                </c:pt>
                <c:pt idx="495">
                  <c:v>342</c:v>
                </c:pt>
                <c:pt idx="496">
                  <c:v>356</c:v>
                </c:pt>
                <c:pt idx="497">
                  <c:v>293</c:v>
                </c:pt>
                <c:pt idx="498">
                  <c:v>301</c:v>
                </c:pt>
                <c:pt idx="499">
                  <c:v>309</c:v>
                </c:pt>
                <c:pt idx="500">
                  <c:v>319</c:v>
                </c:pt>
                <c:pt idx="501">
                  <c:v>321</c:v>
                </c:pt>
                <c:pt idx="502">
                  <c:v>360</c:v>
                </c:pt>
                <c:pt idx="503">
                  <c:v>356</c:v>
                </c:pt>
                <c:pt idx="504">
                  <c:v>311</c:v>
                </c:pt>
                <c:pt idx="505">
                  <c:v>320</c:v>
                </c:pt>
                <c:pt idx="506">
                  <c:v>330</c:v>
                </c:pt>
                <c:pt idx="507">
                  <c:v>316</c:v>
                </c:pt>
                <c:pt idx="508">
                  <c:v>356</c:v>
                </c:pt>
                <c:pt idx="509">
                  <c:v>362</c:v>
                </c:pt>
                <c:pt idx="510">
                  <c:v>362</c:v>
                </c:pt>
                <c:pt idx="511">
                  <c:v>306</c:v>
                </c:pt>
                <c:pt idx="512">
                  <c:v>345</c:v>
                </c:pt>
                <c:pt idx="513">
                  <c:v>346</c:v>
                </c:pt>
                <c:pt idx="514">
                  <c:v>319</c:v>
                </c:pt>
                <c:pt idx="515">
                  <c:v>409</c:v>
                </c:pt>
                <c:pt idx="516">
                  <c:v>303</c:v>
                </c:pt>
                <c:pt idx="517">
                  <c:v>417</c:v>
                </c:pt>
                <c:pt idx="518">
                  <c:v>324</c:v>
                </c:pt>
                <c:pt idx="519">
                  <c:v>327</c:v>
                </c:pt>
                <c:pt idx="520">
                  <c:v>364</c:v>
                </c:pt>
                <c:pt idx="521">
                  <c:v>335</c:v>
                </c:pt>
                <c:pt idx="522">
                  <c:v>330</c:v>
                </c:pt>
                <c:pt idx="523">
                  <c:v>362</c:v>
                </c:pt>
                <c:pt idx="524">
                  <c:v>336</c:v>
                </c:pt>
                <c:pt idx="525">
                  <c:v>366</c:v>
                </c:pt>
                <c:pt idx="526">
                  <c:v>311</c:v>
                </c:pt>
                <c:pt idx="527">
                  <c:v>362</c:v>
                </c:pt>
                <c:pt idx="528">
                  <c:v>320</c:v>
                </c:pt>
                <c:pt idx="529">
                  <c:v>315</c:v>
                </c:pt>
                <c:pt idx="530">
                  <c:v>318</c:v>
                </c:pt>
                <c:pt idx="531">
                  <c:v>359</c:v>
                </c:pt>
                <c:pt idx="532">
                  <c:v>386</c:v>
                </c:pt>
                <c:pt idx="533">
                  <c:v>322</c:v>
                </c:pt>
                <c:pt idx="534">
                  <c:v>386</c:v>
                </c:pt>
                <c:pt idx="535">
                  <c:v>364</c:v>
                </c:pt>
                <c:pt idx="536">
                  <c:v>375</c:v>
                </c:pt>
                <c:pt idx="537">
                  <c:v>417</c:v>
                </c:pt>
                <c:pt idx="538">
                  <c:v>415</c:v>
                </c:pt>
                <c:pt idx="539">
                  <c:v>379</c:v>
                </c:pt>
                <c:pt idx="540">
                  <c:v>409</c:v>
                </c:pt>
                <c:pt idx="541">
                  <c:v>395</c:v>
                </c:pt>
                <c:pt idx="542">
                  <c:v>402</c:v>
                </c:pt>
                <c:pt idx="543">
                  <c:v>421</c:v>
                </c:pt>
                <c:pt idx="544">
                  <c:v>360</c:v>
                </c:pt>
                <c:pt idx="545">
                  <c:v>408</c:v>
                </c:pt>
                <c:pt idx="546">
                  <c:v>385</c:v>
                </c:pt>
                <c:pt idx="547">
                  <c:v>416</c:v>
                </c:pt>
                <c:pt idx="548">
                  <c:v>377</c:v>
                </c:pt>
                <c:pt idx="549">
                  <c:v>344</c:v>
                </c:pt>
                <c:pt idx="550">
                  <c:v>406</c:v>
                </c:pt>
                <c:pt idx="551">
                  <c:v>375</c:v>
                </c:pt>
                <c:pt idx="552">
                  <c:v>422</c:v>
                </c:pt>
                <c:pt idx="553">
                  <c:v>413</c:v>
                </c:pt>
                <c:pt idx="554">
                  <c:v>484</c:v>
                </c:pt>
                <c:pt idx="555">
                  <c:v>424</c:v>
                </c:pt>
                <c:pt idx="556">
                  <c:v>374</c:v>
                </c:pt>
                <c:pt idx="557">
                  <c:v>402</c:v>
                </c:pt>
                <c:pt idx="558">
                  <c:v>378</c:v>
                </c:pt>
                <c:pt idx="559">
                  <c:v>363</c:v>
                </c:pt>
                <c:pt idx="560">
                  <c:v>365</c:v>
                </c:pt>
                <c:pt idx="561">
                  <c:v>326</c:v>
                </c:pt>
                <c:pt idx="562">
                  <c:v>314</c:v>
                </c:pt>
                <c:pt idx="563">
                  <c:v>368</c:v>
                </c:pt>
                <c:pt idx="564">
                  <c:v>382</c:v>
                </c:pt>
                <c:pt idx="565">
                  <c:v>392</c:v>
                </c:pt>
                <c:pt idx="566">
                  <c:v>380</c:v>
                </c:pt>
                <c:pt idx="567">
                  <c:v>352</c:v>
                </c:pt>
                <c:pt idx="568">
                  <c:v>387</c:v>
                </c:pt>
                <c:pt idx="569">
                  <c:v>355</c:v>
                </c:pt>
                <c:pt idx="570">
                  <c:v>326</c:v>
                </c:pt>
                <c:pt idx="571">
                  <c:v>348</c:v>
                </c:pt>
                <c:pt idx="572">
                  <c:v>356</c:v>
                </c:pt>
                <c:pt idx="573">
                  <c:v>321</c:v>
                </c:pt>
                <c:pt idx="574">
                  <c:v>377</c:v>
                </c:pt>
                <c:pt idx="575">
                  <c:v>350</c:v>
                </c:pt>
                <c:pt idx="576">
                  <c:v>344</c:v>
                </c:pt>
                <c:pt idx="577">
                  <c:v>309</c:v>
                </c:pt>
                <c:pt idx="578">
                  <c:v>287</c:v>
                </c:pt>
                <c:pt idx="579">
                  <c:v>306</c:v>
                </c:pt>
                <c:pt idx="580">
                  <c:v>326</c:v>
                </c:pt>
                <c:pt idx="581">
                  <c:v>540</c:v>
                </c:pt>
                <c:pt idx="582">
                  <c:v>316</c:v>
                </c:pt>
                <c:pt idx="583">
                  <c:v>282</c:v>
                </c:pt>
                <c:pt idx="584">
                  <c:v>232</c:v>
                </c:pt>
                <c:pt idx="585">
                  <c:v>234</c:v>
                </c:pt>
                <c:pt idx="586">
                  <c:v>186</c:v>
                </c:pt>
                <c:pt idx="587">
                  <c:v>169</c:v>
                </c:pt>
                <c:pt idx="588">
                  <c:v>185</c:v>
                </c:pt>
                <c:pt idx="589">
                  <c:v>161</c:v>
                </c:pt>
                <c:pt idx="590">
                  <c:v>131</c:v>
                </c:pt>
                <c:pt idx="591">
                  <c:v>109</c:v>
                </c:pt>
                <c:pt idx="592">
                  <c:v>104</c:v>
                </c:pt>
                <c:pt idx="593">
                  <c:v>118</c:v>
                </c:pt>
                <c:pt idx="594">
                  <c:v>87</c:v>
                </c:pt>
                <c:pt idx="595">
                  <c:v>105</c:v>
                </c:pt>
                <c:pt idx="596">
                  <c:v>113</c:v>
                </c:pt>
                <c:pt idx="597">
                  <c:v>95</c:v>
                </c:pt>
                <c:pt idx="598">
                  <c:v>114</c:v>
                </c:pt>
                <c:pt idx="599">
                  <c:v>138</c:v>
                </c:pt>
                <c:pt idx="600">
                  <c:v>111</c:v>
                </c:pt>
                <c:pt idx="601">
                  <c:v>120</c:v>
                </c:pt>
                <c:pt idx="602">
                  <c:v>128</c:v>
                </c:pt>
                <c:pt idx="603">
                  <c:v>143</c:v>
                </c:pt>
                <c:pt idx="604">
                  <c:v>120</c:v>
                </c:pt>
                <c:pt idx="605">
                  <c:v>139</c:v>
                </c:pt>
                <c:pt idx="606">
                  <c:v>147</c:v>
                </c:pt>
                <c:pt idx="607">
                  <c:v>156</c:v>
                </c:pt>
                <c:pt idx="608">
                  <c:v>131</c:v>
                </c:pt>
                <c:pt idx="609">
                  <c:v>129</c:v>
                </c:pt>
                <c:pt idx="610">
                  <c:v>122</c:v>
                </c:pt>
                <c:pt idx="611">
                  <c:v>160</c:v>
                </c:pt>
                <c:pt idx="612">
                  <c:v>134</c:v>
                </c:pt>
                <c:pt idx="613">
                  <c:v>147</c:v>
                </c:pt>
                <c:pt idx="614">
                  <c:v>168</c:v>
                </c:pt>
                <c:pt idx="615">
                  <c:v>155</c:v>
                </c:pt>
                <c:pt idx="616">
                  <c:v>185</c:v>
                </c:pt>
                <c:pt idx="617">
                  <c:v>201</c:v>
                </c:pt>
                <c:pt idx="618">
                  <c:v>182</c:v>
                </c:pt>
                <c:pt idx="619">
                  <c:v>192</c:v>
                </c:pt>
                <c:pt idx="620">
                  <c:v>164</c:v>
                </c:pt>
                <c:pt idx="621">
                  <c:v>209</c:v>
                </c:pt>
                <c:pt idx="622">
                  <c:v>235</c:v>
                </c:pt>
                <c:pt idx="623">
                  <c:v>216</c:v>
                </c:pt>
                <c:pt idx="624">
                  <c:v>229</c:v>
                </c:pt>
                <c:pt idx="625">
                  <c:v>221</c:v>
                </c:pt>
                <c:pt idx="626">
                  <c:v>299</c:v>
                </c:pt>
                <c:pt idx="627">
                  <c:v>224</c:v>
                </c:pt>
                <c:pt idx="628">
                  <c:v>279</c:v>
                </c:pt>
                <c:pt idx="629">
                  <c:v>271</c:v>
                </c:pt>
                <c:pt idx="630">
                  <c:v>298</c:v>
                </c:pt>
                <c:pt idx="631">
                  <c:v>295</c:v>
                </c:pt>
                <c:pt idx="632">
                  <c:v>340</c:v>
                </c:pt>
                <c:pt idx="633">
                  <c:v>292</c:v>
                </c:pt>
                <c:pt idx="634">
                  <c:v>318</c:v>
                </c:pt>
                <c:pt idx="635">
                  <c:v>329</c:v>
                </c:pt>
                <c:pt idx="636">
                  <c:v>322</c:v>
                </c:pt>
                <c:pt idx="637">
                  <c:v>333</c:v>
                </c:pt>
                <c:pt idx="638">
                  <c:v>300</c:v>
                </c:pt>
                <c:pt idx="639">
                  <c:v>363</c:v>
                </c:pt>
                <c:pt idx="640">
                  <c:v>351</c:v>
                </c:pt>
                <c:pt idx="641">
                  <c:v>285</c:v>
                </c:pt>
                <c:pt idx="642">
                  <c:v>348</c:v>
                </c:pt>
                <c:pt idx="643">
                  <c:v>303</c:v>
                </c:pt>
                <c:pt idx="644">
                  <c:v>351</c:v>
                </c:pt>
                <c:pt idx="645">
                  <c:v>392</c:v>
                </c:pt>
                <c:pt idx="646">
                  <c:v>361</c:v>
                </c:pt>
                <c:pt idx="647">
                  <c:v>372</c:v>
                </c:pt>
                <c:pt idx="648">
                  <c:v>332</c:v>
                </c:pt>
                <c:pt idx="649">
                  <c:v>406</c:v>
                </c:pt>
                <c:pt idx="650">
                  <c:v>416</c:v>
                </c:pt>
                <c:pt idx="651">
                  <c:v>442</c:v>
                </c:pt>
                <c:pt idx="652">
                  <c:v>360</c:v>
                </c:pt>
                <c:pt idx="653">
                  <c:v>321</c:v>
                </c:pt>
                <c:pt idx="654">
                  <c:v>399</c:v>
                </c:pt>
                <c:pt idx="655">
                  <c:v>362</c:v>
                </c:pt>
                <c:pt idx="656">
                  <c:v>389</c:v>
                </c:pt>
                <c:pt idx="657">
                  <c:v>415</c:v>
                </c:pt>
                <c:pt idx="658">
                  <c:v>373</c:v>
                </c:pt>
                <c:pt idx="659">
                  <c:v>378</c:v>
                </c:pt>
                <c:pt idx="660">
                  <c:v>362</c:v>
                </c:pt>
                <c:pt idx="661">
                  <c:v>472</c:v>
                </c:pt>
                <c:pt idx="662">
                  <c:v>387</c:v>
                </c:pt>
                <c:pt idx="663">
                  <c:v>454</c:v>
                </c:pt>
                <c:pt idx="664">
                  <c:v>535</c:v>
                </c:pt>
                <c:pt idx="665">
                  <c:v>638</c:v>
                </c:pt>
                <c:pt idx="666">
                  <c:v>410</c:v>
                </c:pt>
                <c:pt idx="667">
                  <c:v>417</c:v>
                </c:pt>
                <c:pt idx="668">
                  <c:v>395</c:v>
                </c:pt>
                <c:pt idx="669">
                  <c:v>404</c:v>
                </c:pt>
                <c:pt idx="670">
                  <c:v>487</c:v>
                </c:pt>
                <c:pt idx="671">
                  <c:v>456</c:v>
                </c:pt>
                <c:pt idx="672">
                  <c:v>416</c:v>
                </c:pt>
                <c:pt idx="673">
                  <c:v>417</c:v>
                </c:pt>
                <c:pt idx="674">
                  <c:v>344</c:v>
                </c:pt>
                <c:pt idx="675">
                  <c:v>375</c:v>
                </c:pt>
                <c:pt idx="676">
                  <c:v>424</c:v>
                </c:pt>
                <c:pt idx="677">
                  <c:v>425</c:v>
                </c:pt>
                <c:pt idx="678">
                  <c:v>446</c:v>
                </c:pt>
                <c:pt idx="679">
                  <c:v>414</c:v>
                </c:pt>
                <c:pt idx="680">
                  <c:v>511</c:v>
                </c:pt>
                <c:pt idx="681">
                  <c:v>452</c:v>
                </c:pt>
                <c:pt idx="682">
                  <c:v>419</c:v>
                </c:pt>
                <c:pt idx="683">
                  <c:v>400</c:v>
                </c:pt>
                <c:pt idx="684">
                  <c:v>476</c:v>
                </c:pt>
                <c:pt idx="685">
                  <c:v>380</c:v>
                </c:pt>
                <c:pt idx="686">
                  <c:v>412</c:v>
                </c:pt>
                <c:pt idx="687">
                  <c:v>411</c:v>
                </c:pt>
                <c:pt idx="688">
                  <c:v>374</c:v>
                </c:pt>
                <c:pt idx="689">
                  <c:v>494</c:v>
                </c:pt>
                <c:pt idx="690">
                  <c:v>395</c:v>
                </c:pt>
                <c:pt idx="691">
                  <c:v>482</c:v>
                </c:pt>
                <c:pt idx="692">
                  <c:v>411</c:v>
                </c:pt>
                <c:pt idx="693">
                  <c:v>471</c:v>
                </c:pt>
                <c:pt idx="694">
                  <c:v>394</c:v>
                </c:pt>
                <c:pt idx="695">
                  <c:v>412</c:v>
                </c:pt>
                <c:pt idx="696">
                  <c:v>412</c:v>
                </c:pt>
                <c:pt idx="697">
                  <c:v>417</c:v>
                </c:pt>
                <c:pt idx="698">
                  <c:v>492</c:v>
                </c:pt>
                <c:pt idx="699">
                  <c:v>460</c:v>
                </c:pt>
                <c:pt idx="700">
                  <c:v>434</c:v>
                </c:pt>
                <c:pt idx="701">
                  <c:v>436</c:v>
                </c:pt>
                <c:pt idx="702">
                  <c:v>418</c:v>
                </c:pt>
                <c:pt idx="703">
                  <c:v>417</c:v>
                </c:pt>
                <c:pt idx="704">
                  <c:v>420</c:v>
                </c:pt>
                <c:pt idx="705">
                  <c:v>393</c:v>
                </c:pt>
                <c:pt idx="706">
                  <c:v>444</c:v>
                </c:pt>
                <c:pt idx="707">
                  <c:v>469</c:v>
                </c:pt>
                <c:pt idx="708">
                  <c:v>411</c:v>
                </c:pt>
                <c:pt idx="709">
                  <c:v>465</c:v>
                </c:pt>
                <c:pt idx="710">
                  <c:v>446</c:v>
                </c:pt>
                <c:pt idx="711">
                  <c:v>453</c:v>
                </c:pt>
                <c:pt idx="712">
                  <c:v>469</c:v>
                </c:pt>
                <c:pt idx="713">
                  <c:v>408</c:v>
                </c:pt>
                <c:pt idx="714">
                  <c:v>437</c:v>
                </c:pt>
                <c:pt idx="715">
                  <c:v>581</c:v>
                </c:pt>
                <c:pt idx="716">
                  <c:v>548</c:v>
                </c:pt>
                <c:pt idx="717">
                  <c:v>554</c:v>
                </c:pt>
                <c:pt idx="718">
                  <c:v>532</c:v>
                </c:pt>
                <c:pt idx="719">
                  <c:v>481</c:v>
                </c:pt>
                <c:pt idx="720">
                  <c:v>491</c:v>
                </c:pt>
                <c:pt idx="721">
                  <c:v>406</c:v>
                </c:pt>
                <c:pt idx="722">
                  <c:v>429</c:v>
                </c:pt>
                <c:pt idx="723">
                  <c:v>350</c:v>
                </c:pt>
                <c:pt idx="724">
                  <c:v>463</c:v>
                </c:pt>
                <c:pt idx="725">
                  <c:v>427</c:v>
                </c:pt>
                <c:pt idx="726">
                  <c:v>472</c:v>
                </c:pt>
                <c:pt idx="727">
                  <c:v>443</c:v>
                </c:pt>
                <c:pt idx="728">
                  <c:v>453</c:v>
                </c:pt>
                <c:pt idx="729">
                  <c:v>410</c:v>
                </c:pt>
                <c:pt idx="730">
                  <c:v>491</c:v>
                </c:pt>
                <c:pt idx="731">
                  <c:v>474</c:v>
                </c:pt>
                <c:pt idx="732">
                  <c:v>570</c:v>
                </c:pt>
                <c:pt idx="733">
                  <c:v>533</c:v>
                </c:pt>
                <c:pt idx="734">
                  <c:v>505</c:v>
                </c:pt>
                <c:pt idx="735">
                  <c:v>533</c:v>
                </c:pt>
                <c:pt idx="736">
                  <c:v>503</c:v>
                </c:pt>
                <c:pt idx="737">
                  <c:v>515</c:v>
                </c:pt>
                <c:pt idx="738">
                  <c:v>507</c:v>
                </c:pt>
                <c:pt idx="739">
                  <c:v>730</c:v>
                </c:pt>
                <c:pt idx="740">
                  <c:v>525</c:v>
                </c:pt>
                <c:pt idx="741">
                  <c:v>581</c:v>
                </c:pt>
                <c:pt idx="742">
                  <c:v>586</c:v>
                </c:pt>
                <c:pt idx="743">
                  <c:v>732</c:v>
                </c:pt>
                <c:pt idx="744">
                  <c:v>599</c:v>
                </c:pt>
                <c:pt idx="745">
                  <c:v>563</c:v>
                </c:pt>
                <c:pt idx="746">
                  <c:v>685</c:v>
                </c:pt>
                <c:pt idx="747">
                  <c:v>652</c:v>
                </c:pt>
                <c:pt idx="748">
                  <c:v>615</c:v>
                </c:pt>
                <c:pt idx="749">
                  <c:v>698</c:v>
                </c:pt>
                <c:pt idx="750">
                  <c:v>684</c:v>
                </c:pt>
                <c:pt idx="751">
                  <c:v>650</c:v>
                </c:pt>
                <c:pt idx="752">
                  <c:v>671</c:v>
                </c:pt>
                <c:pt idx="753">
                  <c:v>650</c:v>
                </c:pt>
                <c:pt idx="754">
                  <c:v>553</c:v>
                </c:pt>
                <c:pt idx="755">
                  <c:v>612</c:v>
                </c:pt>
                <c:pt idx="756">
                  <c:v>552</c:v>
                </c:pt>
                <c:pt idx="757">
                  <c:v>638</c:v>
                </c:pt>
                <c:pt idx="758">
                  <c:v>556</c:v>
                </c:pt>
                <c:pt idx="759">
                  <c:v>503</c:v>
                </c:pt>
                <c:pt idx="760">
                  <c:v>540</c:v>
                </c:pt>
                <c:pt idx="761">
                  <c:v>465</c:v>
                </c:pt>
                <c:pt idx="762">
                  <c:v>466</c:v>
                </c:pt>
                <c:pt idx="763">
                  <c:v>534</c:v>
                </c:pt>
                <c:pt idx="764">
                  <c:v>459</c:v>
                </c:pt>
                <c:pt idx="765">
                  <c:v>469</c:v>
                </c:pt>
              </c:numCache>
            </c:numRef>
          </c:val>
          <c:smooth val="0"/>
          <c:extLst>
            <c:ext xmlns:c16="http://schemas.microsoft.com/office/drawing/2014/chart" uri="{C3380CC4-5D6E-409C-BE32-E72D297353CC}">
              <c16:uniqueId val="{00000001-2D29-844A-94EE-51DC635F9517}"/>
            </c:ext>
          </c:extLst>
        </c:ser>
        <c:dLbls>
          <c:showLegendKey val="0"/>
          <c:showVal val="0"/>
          <c:showCatName val="0"/>
          <c:showSerName val="0"/>
          <c:showPercent val="0"/>
          <c:showBubbleSize val="0"/>
        </c:dLbls>
        <c:smooth val="0"/>
        <c:axId val="521054111"/>
        <c:axId val="521098959"/>
      </c:lineChart>
      <c:dateAx>
        <c:axId val="521054111"/>
        <c:scaling>
          <c:orientation val="minMax"/>
          <c:min val="3497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521098959"/>
        <c:crosses val="autoZero"/>
        <c:auto val="1"/>
        <c:lblOffset val="100"/>
        <c:baseTimeUnit val="months"/>
        <c:majorUnit val="12"/>
        <c:majorTimeUnit val="months"/>
      </c:dateAx>
      <c:valAx>
        <c:axId val="521098959"/>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521054111"/>
        <c:crosses val="autoZero"/>
        <c:crossBetween val="between"/>
        <c:majorUnit val="200"/>
      </c:valAx>
      <c:spPr>
        <a:noFill/>
        <a:ln>
          <a:noFill/>
        </a:ln>
        <a:effectLst/>
      </c:spPr>
    </c:plotArea>
    <c:legend>
      <c:legendPos val="r"/>
      <c:layout>
        <c:manualLayout>
          <c:xMode val="edge"/>
          <c:yMode val="edge"/>
          <c:x val="0.83798162729658787"/>
          <c:y val="0.37394843424744317"/>
          <c:w val="0.16090726159230098"/>
          <c:h val="0.375240217817600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860928842228052E-2"/>
          <c:y val="6.668325942015868E-2"/>
          <c:w val="0.93356500437445322"/>
          <c:h val="0.77744780824810678"/>
        </c:manualLayout>
      </c:layout>
      <c:barChart>
        <c:barDir val="col"/>
        <c:grouping val="clustered"/>
        <c:varyColors val="0"/>
        <c:ser>
          <c:idx val="0"/>
          <c:order val="0"/>
          <c:tx>
            <c:strRef>
              <c:f>Sheet1!$B$2</c:f>
              <c:strCache>
                <c:ptCount val="1"/>
                <c:pt idx="0">
                  <c:v>ABI</c:v>
                </c:pt>
              </c:strCache>
            </c:strRef>
          </c:tx>
          <c:spPr>
            <a:solidFill>
              <a:srgbClr val="00B050"/>
            </a:solidFill>
          </c:spPr>
          <c:invertIfNegative val="0"/>
          <c:cat>
            <c:numRef>
              <c:f>Sheet1!$A$3:$A$192</c:f>
              <c:numCache>
                <c:formatCode>mmm\-yy</c:formatCode>
                <c:ptCount val="190"/>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numCache>
            </c:numRef>
          </c:cat>
          <c:val>
            <c:numRef>
              <c:f>Sheet1!$B$3:$B$192</c:f>
              <c:numCache>
                <c:formatCode>0.0</c:formatCode>
                <c:ptCount val="190"/>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pt idx="110">
                  <c:v>54.3</c:v>
                </c:pt>
                <c:pt idx="111">
                  <c:v>50.9</c:v>
                </c:pt>
                <c:pt idx="112">
                  <c:v>53</c:v>
                </c:pt>
                <c:pt idx="113">
                  <c:v>54.2</c:v>
                </c:pt>
                <c:pt idx="114">
                  <c:v>51.9</c:v>
                </c:pt>
                <c:pt idx="115">
                  <c:v>53.7</c:v>
                </c:pt>
                <c:pt idx="116">
                  <c:v>49.1</c:v>
                </c:pt>
                <c:pt idx="117">
                  <c:v>51.7</c:v>
                </c:pt>
                <c:pt idx="118">
                  <c:v>55</c:v>
                </c:pt>
                <c:pt idx="119">
                  <c:v>52.8</c:v>
                </c:pt>
                <c:pt idx="120">
                  <c:v>54.7</c:v>
                </c:pt>
                <c:pt idx="121">
                  <c:v>51.9</c:v>
                </c:pt>
                <c:pt idx="122">
                  <c:v>51.4</c:v>
                </c:pt>
                <c:pt idx="123">
                  <c:v>51.9</c:v>
                </c:pt>
                <c:pt idx="124">
                  <c:v>52.7</c:v>
                </c:pt>
                <c:pt idx="125">
                  <c:v>51.7</c:v>
                </c:pt>
                <c:pt idx="126">
                  <c:v>51.2</c:v>
                </c:pt>
                <c:pt idx="127">
                  <c:v>53.8</c:v>
                </c:pt>
                <c:pt idx="128">
                  <c:v>51.3</c:v>
                </c:pt>
                <c:pt idx="129">
                  <c:v>51</c:v>
                </c:pt>
                <c:pt idx="130">
                  <c:v>53.5</c:v>
                </c:pt>
                <c:pt idx="131">
                  <c:v>51</c:v>
                </c:pt>
                <c:pt idx="132">
                  <c:v>55.3</c:v>
                </c:pt>
                <c:pt idx="133">
                  <c:v>50.3</c:v>
                </c:pt>
                <c:pt idx="134">
                  <c:v>47.8</c:v>
                </c:pt>
                <c:pt idx="135">
                  <c:v>50.5</c:v>
                </c:pt>
                <c:pt idx="136">
                  <c:v>50.2</c:v>
                </c:pt>
                <c:pt idx="137">
                  <c:v>49.1</c:v>
                </c:pt>
                <c:pt idx="138">
                  <c:v>50.1</c:v>
                </c:pt>
                <c:pt idx="139">
                  <c:v>47.2</c:v>
                </c:pt>
                <c:pt idx="140">
                  <c:v>49.7</c:v>
                </c:pt>
                <c:pt idx="141">
                  <c:v>52</c:v>
                </c:pt>
                <c:pt idx="142">
                  <c:v>51.9</c:v>
                </c:pt>
                <c:pt idx="143">
                  <c:v>52.1</c:v>
                </c:pt>
                <c:pt idx="144">
                  <c:v>52.2</c:v>
                </c:pt>
                <c:pt idx="145">
                  <c:v>53.4</c:v>
                </c:pt>
                <c:pt idx="146">
                  <c:v>33.299999999999997</c:v>
                </c:pt>
                <c:pt idx="147">
                  <c:v>29.5</c:v>
                </c:pt>
                <c:pt idx="148">
                  <c:v>32</c:v>
                </c:pt>
                <c:pt idx="149">
                  <c:v>40</c:v>
                </c:pt>
                <c:pt idx="150">
                  <c:v>40</c:v>
                </c:pt>
                <c:pt idx="151">
                  <c:v>40</c:v>
                </c:pt>
                <c:pt idx="152">
                  <c:v>47</c:v>
                </c:pt>
                <c:pt idx="153">
                  <c:v>47.5</c:v>
                </c:pt>
                <c:pt idx="154">
                  <c:v>46.3</c:v>
                </c:pt>
                <c:pt idx="155">
                  <c:v>42.3</c:v>
                </c:pt>
                <c:pt idx="156">
                  <c:v>44.9</c:v>
                </c:pt>
                <c:pt idx="157">
                  <c:v>53.3</c:v>
                </c:pt>
                <c:pt idx="158">
                  <c:v>55.6</c:v>
                </c:pt>
                <c:pt idx="159">
                  <c:v>57.9</c:v>
                </c:pt>
                <c:pt idx="160">
                  <c:v>58.5</c:v>
                </c:pt>
                <c:pt idx="161">
                  <c:v>57.1</c:v>
                </c:pt>
                <c:pt idx="162">
                  <c:v>54.6</c:v>
                </c:pt>
                <c:pt idx="163">
                  <c:v>55.6</c:v>
                </c:pt>
                <c:pt idx="164">
                  <c:v>56.6</c:v>
                </c:pt>
                <c:pt idx="165">
                  <c:v>54.3</c:v>
                </c:pt>
                <c:pt idx="166">
                  <c:v>51</c:v>
                </c:pt>
                <c:pt idx="167">
                  <c:v>51</c:v>
                </c:pt>
                <c:pt idx="168">
                  <c:v>51</c:v>
                </c:pt>
                <c:pt idx="169">
                  <c:v>51.3</c:v>
                </c:pt>
                <c:pt idx="170">
                  <c:v>58</c:v>
                </c:pt>
                <c:pt idx="171">
                  <c:v>56.5</c:v>
                </c:pt>
                <c:pt idx="172">
                  <c:v>53.5</c:v>
                </c:pt>
                <c:pt idx="173">
                  <c:v>53.2</c:v>
                </c:pt>
                <c:pt idx="174">
                  <c:v>51</c:v>
                </c:pt>
                <c:pt idx="175">
                  <c:v>53.3</c:v>
                </c:pt>
                <c:pt idx="176">
                  <c:v>51.7</c:v>
                </c:pt>
                <c:pt idx="177">
                  <c:v>47.7</c:v>
                </c:pt>
                <c:pt idx="178">
                  <c:v>46.6</c:v>
                </c:pt>
                <c:pt idx="179">
                  <c:v>48.4</c:v>
                </c:pt>
                <c:pt idx="180">
                  <c:v>49.3</c:v>
                </c:pt>
                <c:pt idx="181">
                  <c:v>48</c:v>
                </c:pt>
                <c:pt idx="182">
                  <c:v>50.4</c:v>
                </c:pt>
                <c:pt idx="183">
                  <c:v>48.5</c:v>
                </c:pt>
                <c:pt idx="184">
                  <c:v>51</c:v>
                </c:pt>
                <c:pt idx="185">
                  <c:v>50.1</c:v>
                </c:pt>
                <c:pt idx="186">
                  <c:v>50</c:v>
                </c:pt>
                <c:pt idx="187">
                  <c:v>48.1</c:v>
                </c:pt>
                <c:pt idx="188">
                  <c:v>44.8</c:v>
                </c:pt>
                <c:pt idx="189">
                  <c:v>44.3</c:v>
                </c:pt>
              </c:numCache>
            </c:numRef>
          </c:val>
          <c:extLst>
            <c:ext xmlns:c16="http://schemas.microsoft.com/office/drawing/2014/chart" uri="{C3380CC4-5D6E-409C-BE32-E72D297353CC}">
              <c16:uniqueId val="{00000000-032A-7B4B-B5B9-F22409BDAB6E}"/>
            </c:ext>
          </c:extLst>
        </c:ser>
        <c:dLbls>
          <c:showLegendKey val="0"/>
          <c:showVal val="0"/>
          <c:showCatName val="0"/>
          <c:showSerName val="0"/>
          <c:showPercent val="0"/>
          <c:showBubbleSize val="0"/>
        </c:dLbls>
        <c:gapWidth val="150"/>
        <c:axId val="-2051953416"/>
        <c:axId val="-2033370152"/>
      </c:barChart>
      <c:dateAx>
        <c:axId val="-2051953416"/>
        <c:scaling>
          <c:orientation val="minMax"/>
          <c:min val="39722"/>
        </c:scaling>
        <c:delete val="0"/>
        <c:axPos val="b"/>
        <c:numFmt formatCode="yyyy" sourceLinked="0"/>
        <c:majorTickMark val="out"/>
        <c:minorTickMark val="none"/>
        <c:tickLblPos val="low"/>
        <c:txPr>
          <a:bodyPr rot="-5400000" vert="horz"/>
          <a:lstStyle/>
          <a:p>
            <a:pPr>
              <a:defRPr/>
            </a:pPr>
            <a:endParaRPr lang="en-US"/>
          </a:p>
        </c:txPr>
        <c:crossAx val="-2033370152"/>
        <c:crossesAt val="50"/>
        <c:auto val="1"/>
        <c:lblOffset val="100"/>
        <c:baseTimeUnit val="months"/>
        <c:majorUnit val="12"/>
        <c:majorTimeUnit val="months"/>
      </c:dateAx>
      <c:valAx>
        <c:axId val="-2033370152"/>
        <c:scaling>
          <c:orientation val="minMax"/>
          <c:min val="25"/>
        </c:scaling>
        <c:delete val="0"/>
        <c:axPos val="l"/>
        <c:numFmt formatCode="0" sourceLinked="0"/>
        <c:majorTickMark val="out"/>
        <c:minorTickMark val="none"/>
        <c:tickLblPos val="nextTo"/>
        <c:crossAx val="-2051953416"/>
        <c:crosses val="autoZero"/>
        <c:crossBetween val="between"/>
      </c:valAx>
      <c:spPr>
        <a:noFill/>
        <a:ln w="25400">
          <a:noFill/>
        </a:ln>
      </c:spPr>
    </c:plotArea>
    <c:plotVisOnly val="1"/>
    <c:dispBlanksAs val="gap"/>
    <c:showDLblsOverMax val="0"/>
  </c:chart>
  <c:txPr>
    <a:bodyPr/>
    <a:lstStyle/>
    <a:p>
      <a:pPr>
        <a:defRPr sz="1800">
          <a:latin typeface="Avenir Book" panose="02000503020000020003" pitchFamily="2"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1564065855405E-2"/>
          <c:y val="8.7925000754216054E-2"/>
          <c:w val="0.87060085765794426"/>
          <c:h val="0.75003771080339088"/>
        </c:manualLayout>
      </c:layout>
      <c:lineChart>
        <c:grouping val="standard"/>
        <c:varyColors val="0"/>
        <c:ser>
          <c:idx val="0"/>
          <c:order val="0"/>
          <c:tx>
            <c:strRef>
              <c:f>Sheet1!$B$10</c:f>
              <c:strCache>
                <c:ptCount val="1"/>
                <c:pt idx="0">
                  <c:v>All Items</c:v>
                </c:pt>
              </c:strCache>
            </c:strRef>
          </c:tx>
          <c:spPr>
            <a:ln w="44450" cap="rnd">
              <a:solidFill>
                <a:srgbClr val="4E8F00"/>
              </a:solidFill>
              <a:prstDash val="sysDash"/>
              <a:round/>
            </a:ln>
            <a:effectLst/>
          </c:spPr>
          <c:marker>
            <c:symbol val="none"/>
          </c:marker>
          <c:dPt>
            <c:idx val="226"/>
            <c:marker>
              <c:symbol val="none"/>
            </c:marker>
            <c:bubble3D val="0"/>
            <c:extLst>
              <c:ext xmlns:c16="http://schemas.microsoft.com/office/drawing/2014/chart" uri="{C3380CC4-5D6E-409C-BE32-E72D297353CC}">
                <c16:uniqueId val="{00000000-55C0-4E41-9D08-C2A04E5C8496}"/>
              </c:ext>
            </c:extLst>
          </c:dPt>
          <c:dPt>
            <c:idx val="227"/>
            <c:marker>
              <c:symbol val="none"/>
            </c:marker>
            <c:bubble3D val="0"/>
            <c:extLst>
              <c:ext xmlns:c16="http://schemas.microsoft.com/office/drawing/2014/chart" uri="{C3380CC4-5D6E-409C-BE32-E72D297353CC}">
                <c16:uniqueId val="{00000001-55C0-4E41-9D08-C2A04E5C8496}"/>
              </c:ext>
            </c:extLst>
          </c:dPt>
          <c:dLbls>
            <c:dLbl>
              <c:idx val="28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5F-144B-816C-9E6BDC04C707}"/>
                </c:ext>
              </c:extLst>
            </c:dLbl>
            <c:spPr>
              <a:noFill/>
              <a:ln>
                <a:noFill/>
              </a:ln>
              <a:effectLst/>
            </c:spPr>
            <c:txPr>
              <a:bodyPr rot="0" spcFirstLastPara="1" vertOverflow="ellipsis" vert="horz" wrap="square" anchor="ctr" anchorCtr="1"/>
              <a:lstStyle/>
              <a:p>
                <a:pPr>
                  <a:defRPr sz="1800" b="1" i="0" u="none" strike="noStrike" kern="1200" baseline="0">
                    <a:solidFill>
                      <a:srgbClr val="4E8F00"/>
                    </a:solidFill>
                    <a:latin typeface="Avenir Book" panose="02000503020000020003"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Sheet1!$A$11:$A$296</c:f>
              <c:numCache>
                <c:formatCode>mmm\-yy</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Sheet1!$B$11:$B$296</c:f>
              <c:numCache>
                <c:formatCode>0.0%</c:formatCode>
                <c:ptCount val="286"/>
                <c:pt idx="0">
                  <c:v>2.7388900000000001E-2</c:v>
                </c:pt>
                <c:pt idx="1">
                  <c:v>3.2218799999999999E-2</c:v>
                </c:pt>
                <c:pt idx="2">
                  <c:v>3.7575799999999999E-2</c:v>
                </c:pt>
                <c:pt idx="3">
                  <c:v>3.0685899999999999E-2</c:v>
                </c:pt>
                <c:pt idx="4">
                  <c:v>3.1889300000000002E-2</c:v>
                </c:pt>
                <c:pt idx="5">
                  <c:v>3.7304499999999997E-2</c:v>
                </c:pt>
                <c:pt idx="6">
                  <c:v>3.6592699999999999E-2</c:v>
                </c:pt>
                <c:pt idx="7">
                  <c:v>3.4111299999999997E-2</c:v>
                </c:pt>
                <c:pt idx="8">
                  <c:v>3.4544400000000003E-2</c:v>
                </c:pt>
                <c:pt idx="9">
                  <c:v>3.4482800000000001E-2</c:v>
                </c:pt>
                <c:pt idx="10">
                  <c:v>3.4462300000000001E-2</c:v>
                </c:pt>
                <c:pt idx="11">
                  <c:v>3.3868099999999998E-2</c:v>
                </c:pt>
                <c:pt idx="12">
                  <c:v>3.7322300000000003E-2</c:v>
                </c:pt>
                <c:pt idx="13">
                  <c:v>3.5335699999999998E-2</c:v>
                </c:pt>
                <c:pt idx="14">
                  <c:v>2.9205600000000002E-2</c:v>
                </c:pt>
                <c:pt idx="15">
                  <c:v>3.2691200000000004E-2</c:v>
                </c:pt>
                <c:pt idx="16">
                  <c:v>3.6151599999999999E-2</c:v>
                </c:pt>
                <c:pt idx="17">
                  <c:v>3.24826E-2</c:v>
                </c:pt>
                <c:pt idx="18">
                  <c:v>2.71991E-2</c:v>
                </c:pt>
                <c:pt idx="19">
                  <c:v>2.71991E-2</c:v>
                </c:pt>
                <c:pt idx="20">
                  <c:v>2.64824E-2</c:v>
                </c:pt>
                <c:pt idx="21">
                  <c:v>2.1264400000000003E-2</c:v>
                </c:pt>
                <c:pt idx="22">
                  <c:v>1.8954599999999999E-2</c:v>
                </c:pt>
                <c:pt idx="23">
                  <c:v>1.55172E-2</c:v>
                </c:pt>
                <c:pt idx="24">
                  <c:v>1.1422000000000002E-2</c:v>
                </c:pt>
                <c:pt idx="25">
                  <c:v>1.1376599999999999E-2</c:v>
                </c:pt>
                <c:pt idx="26">
                  <c:v>1.4756E-2</c:v>
                </c:pt>
                <c:pt idx="27">
                  <c:v>1.6393399999999999E-2</c:v>
                </c:pt>
                <c:pt idx="28">
                  <c:v>1.18177E-2</c:v>
                </c:pt>
                <c:pt idx="29">
                  <c:v>1.06742E-2</c:v>
                </c:pt>
                <c:pt idx="30">
                  <c:v>1.46479E-2</c:v>
                </c:pt>
                <c:pt idx="31">
                  <c:v>1.8028200000000001E-2</c:v>
                </c:pt>
                <c:pt idx="32">
                  <c:v>1.5143E-2</c:v>
                </c:pt>
                <c:pt idx="33">
                  <c:v>2.02589E-2</c:v>
                </c:pt>
                <c:pt idx="34">
                  <c:v>2.1984199999999999E-2</c:v>
                </c:pt>
                <c:pt idx="35">
                  <c:v>2.3769100000000001E-2</c:v>
                </c:pt>
                <c:pt idx="36">
                  <c:v>2.5974000000000001E-2</c:v>
                </c:pt>
                <c:pt idx="37">
                  <c:v>2.98088E-2</c:v>
                </c:pt>
                <c:pt idx="38">
                  <c:v>3.02013E-2</c:v>
                </c:pt>
                <c:pt idx="39">
                  <c:v>2.22469E-2</c:v>
                </c:pt>
                <c:pt idx="40">
                  <c:v>2.05784E-2</c:v>
                </c:pt>
                <c:pt idx="41">
                  <c:v>2.1122800000000001E-2</c:v>
                </c:pt>
                <c:pt idx="42">
                  <c:v>2.1099400000000001E-2</c:v>
                </c:pt>
                <c:pt idx="43">
                  <c:v>2.15827E-2</c:v>
                </c:pt>
                <c:pt idx="44">
                  <c:v>2.32044E-2</c:v>
                </c:pt>
                <c:pt idx="45">
                  <c:v>2.0408200000000001E-2</c:v>
                </c:pt>
                <c:pt idx="46">
                  <c:v>1.7650300000000001E-2</c:v>
                </c:pt>
                <c:pt idx="47">
                  <c:v>1.87949E-2</c:v>
                </c:pt>
                <c:pt idx="48">
                  <c:v>1.9262500000000002E-2</c:v>
                </c:pt>
                <c:pt idx="49">
                  <c:v>1.6930600000000001E-2</c:v>
                </c:pt>
                <c:pt idx="50">
                  <c:v>1.73724E-2</c:v>
                </c:pt>
                <c:pt idx="51">
                  <c:v>2.2850899999999997E-2</c:v>
                </c:pt>
                <c:pt idx="52">
                  <c:v>3.0517699999999998E-2</c:v>
                </c:pt>
                <c:pt idx="53">
                  <c:v>3.2661900000000001E-2</c:v>
                </c:pt>
                <c:pt idx="54">
                  <c:v>2.9907599999999999E-2</c:v>
                </c:pt>
                <c:pt idx="55">
                  <c:v>2.6543899999999999E-2</c:v>
                </c:pt>
                <c:pt idx="56">
                  <c:v>2.5377999999999998E-2</c:v>
                </c:pt>
                <c:pt idx="57">
                  <c:v>3.1891900000000001E-2</c:v>
                </c:pt>
                <c:pt idx="58">
                  <c:v>3.5230400000000002E-2</c:v>
                </c:pt>
                <c:pt idx="59">
                  <c:v>3.2555599999999997E-2</c:v>
                </c:pt>
                <c:pt idx="60">
                  <c:v>2.9697600000000001E-2</c:v>
                </c:pt>
                <c:pt idx="61">
                  <c:v>3.00752E-2</c:v>
                </c:pt>
                <c:pt idx="62">
                  <c:v>3.1483500000000005E-2</c:v>
                </c:pt>
                <c:pt idx="63">
                  <c:v>3.5106400000000003E-2</c:v>
                </c:pt>
                <c:pt idx="64">
                  <c:v>2.80275E-2</c:v>
                </c:pt>
                <c:pt idx="65">
                  <c:v>2.5303100000000002E-2</c:v>
                </c:pt>
                <c:pt idx="66">
                  <c:v>3.1678999999999999E-2</c:v>
                </c:pt>
                <c:pt idx="67">
                  <c:v>3.6411600000000002E-2</c:v>
                </c:pt>
                <c:pt idx="68">
                  <c:v>4.68668E-2</c:v>
                </c:pt>
                <c:pt idx="69">
                  <c:v>4.3478299999999998E-2</c:v>
                </c:pt>
                <c:pt idx="70">
                  <c:v>3.4554999999999995E-2</c:v>
                </c:pt>
                <c:pt idx="71">
                  <c:v>3.4156600000000002E-2</c:v>
                </c:pt>
                <c:pt idx="72">
                  <c:v>3.9853200000000005E-2</c:v>
                </c:pt>
                <c:pt idx="73">
                  <c:v>3.5975E-2</c:v>
                </c:pt>
                <c:pt idx="74">
                  <c:v>3.3626499999999997E-2</c:v>
                </c:pt>
                <c:pt idx="75">
                  <c:v>3.5457299999999997E-2</c:v>
                </c:pt>
                <c:pt idx="76">
                  <c:v>4.1666700000000001E-2</c:v>
                </c:pt>
                <c:pt idx="77">
                  <c:v>4.3187699999999996E-2</c:v>
                </c:pt>
                <c:pt idx="78">
                  <c:v>4.1453400000000001E-2</c:v>
                </c:pt>
                <c:pt idx="79">
                  <c:v>3.8187400000000003E-2</c:v>
                </c:pt>
                <c:pt idx="80">
                  <c:v>2.0623700000000002E-2</c:v>
                </c:pt>
                <c:pt idx="81">
                  <c:v>1.30522E-2</c:v>
                </c:pt>
                <c:pt idx="82">
                  <c:v>1.9736800000000002E-2</c:v>
                </c:pt>
                <c:pt idx="83">
                  <c:v>2.5406499999999999E-2</c:v>
                </c:pt>
                <c:pt idx="84">
                  <c:v>2.0756399999999998E-2</c:v>
                </c:pt>
                <c:pt idx="85">
                  <c:v>2.4152E-2</c:v>
                </c:pt>
                <c:pt idx="86">
                  <c:v>2.7787799999999998E-2</c:v>
                </c:pt>
                <c:pt idx="87">
                  <c:v>2.5736999999999999E-2</c:v>
                </c:pt>
                <c:pt idx="88">
                  <c:v>2.6908599999999998E-2</c:v>
                </c:pt>
                <c:pt idx="89">
                  <c:v>2.6870400000000003E-2</c:v>
                </c:pt>
                <c:pt idx="90">
                  <c:v>2.3582299999999997E-2</c:v>
                </c:pt>
                <c:pt idx="91">
                  <c:v>1.9700800000000001E-2</c:v>
                </c:pt>
                <c:pt idx="92">
                  <c:v>2.7550500000000002E-2</c:v>
                </c:pt>
                <c:pt idx="93">
                  <c:v>3.5361699999999996E-2</c:v>
                </c:pt>
                <c:pt idx="94">
                  <c:v>4.3061999999999996E-2</c:v>
                </c:pt>
                <c:pt idx="95">
                  <c:v>4.08127E-2</c:v>
                </c:pt>
                <c:pt idx="96">
                  <c:v>4.2802899999999998E-2</c:v>
                </c:pt>
                <c:pt idx="97">
                  <c:v>4.0265599999999999E-2</c:v>
                </c:pt>
                <c:pt idx="98">
                  <c:v>3.9814600000000006E-2</c:v>
                </c:pt>
                <c:pt idx="99">
                  <c:v>3.9368899999999998E-2</c:v>
                </c:pt>
                <c:pt idx="100">
                  <c:v>4.1755399999999998E-2</c:v>
                </c:pt>
                <c:pt idx="101">
                  <c:v>5.0217900000000003E-2</c:v>
                </c:pt>
                <c:pt idx="102">
                  <c:v>5.6001200000000001E-2</c:v>
                </c:pt>
                <c:pt idx="103">
                  <c:v>5.3718599999999998E-2</c:v>
                </c:pt>
                <c:pt idx="104">
                  <c:v>4.9369300000000005E-2</c:v>
                </c:pt>
                <c:pt idx="105">
                  <c:v>3.6551899999999998E-2</c:v>
                </c:pt>
                <c:pt idx="106">
                  <c:v>1.0695699999999999E-2</c:v>
                </c:pt>
                <c:pt idx="107">
                  <c:v>9.1410000000000005E-4</c:v>
                </c:pt>
                <c:pt idx="108">
                  <c:v>2.9849999999999999E-4</c:v>
                </c:pt>
                <c:pt idx="109">
                  <c:v>2.3619000000000001E-3</c:v>
                </c:pt>
                <c:pt idx="110">
                  <c:v>-3.8356000000000002E-3</c:v>
                </c:pt>
                <c:pt idx="111">
                  <c:v>-7.3689000000000003E-3</c:v>
                </c:pt>
                <c:pt idx="112">
                  <c:v>-1.2814399999999998E-2</c:v>
                </c:pt>
                <c:pt idx="113">
                  <c:v>-1.4267799999999999E-2</c:v>
                </c:pt>
                <c:pt idx="114">
                  <c:v>-2.09716E-2</c:v>
                </c:pt>
                <c:pt idx="115">
                  <c:v>-1.4843500000000001E-2</c:v>
                </c:pt>
                <c:pt idx="116">
                  <c:v>-1.2862100000000001E-2</c:v>
                </c:pt>
                <c:pt idx="117">
                  <c:v>-1.8285E-3</c:v>
                </c:pt>
                <c:pt idx="118">
                  <c:v>1.8383E-2</c:v>
                </c:pt>
                <c:pt idx="119">
                  <c:v>2.7213299999999999E-2</c:v>
                </c:pt>
                <c:pt idx="120">
                  <c:v>2.6257100000000002E-2</c:v>
                </c:pt>
                <c:pt idx="121">
                  <c:v>2.1433300000000002E-2</c:v>
                </c:pt>
                <c:pt idx="122">
                  <c:v>2.3139599999999996E-2</c:v>
                </c:pt>
                <c:pt idx="123">
                  <c:v>2.2364499999999999E-2</c:v>
                </c:pt>
                <c:pt idx="124">
                  <c:v>2.0209899999999999E-2</c:v>
                </c:pt>
                <c:pt idx="125">
                  <c:v>1.0533499999999999E-2</c:v>
                </c:pt>
                <c:pt idx="126">
                  <c:v>1.2351900000000001E-2</c:v>
                </c:pt>
                <c:pt idx="127">
                  <c:v>1.1480999999999998E-2</c:v>
                </c:pt>
                <c:pt idx="128">
                  <c:v>1.14368E-2</c:v>
                </c:pt>
                <c:pt idx="129">
                  <c:v>1.17219E-2</c:v>
                </c:pt>
                <c:pt idx="130">
                  <c:v>1.14316E-2</c:v>
                </c:pt>
                <c:pt idx="131">
                  <c:v>1.4957199999999999E-2</c:v>
                </c:pt>
                <c:pt idx="132">
                  <c:v>1.63185E-2</c:v>
                </c:pt>
                <c:pt idx="133">
                  <c:v>2.1075799999999999E-2</c:v>
                </c:pt>
                <c:pt idx="134">
                  <c:v>2.6816E-2</c:v>
                </c:pt>
                <c:pt idx="135">
                  <c:v>3.1636299999999999E-2</c:v>
                </c:pt>
                <c:pt idx="136">
                  <c:v>3.5686499999999996E-2</c:v>
                </c:pt>
                <c:pt idx="137">
                  <c:v>3.5588299999999996E-2</c:v>
                </c:pt>
                <c:pt idx="138">
                  <c:v>3.6287199999999999E-2</c:v>
                </c:pt>
                <c:pt idx="139">
                  <c:v>3.7712099999999998E-2</c:v>
                </c:pt>
                <c:pt idx="140">
                  <c:v>3.8683599999999999E-2</c:v>
                </c:pt>
                <c:pt idx="141">
                  <c:v>3.5251999999999999E-2</c:v>
                </c:pt>
                <c:pt idx="142">
                  <c:v>3.3943799999999996E-2</c:v>
                </c:pt>
                <c:pt idx="143">
                  <c:v>2.96242E-2</c:v>
                </c:pt>
                <c:pt idx="144">
                  <c:v>2.9252199999999999E-2</c:v>
                </c:pt>
                <c:pt idx="145">
                  <c:v>2.8711E-2</c:v>
                </c:pt>
                <c:pt idx="146">
                  <c:v>2.6514000000000003E-2</c:v>
                </c:pt>
                <c:pt idx="147">
                  <c:v>2.30274E-2</c:v>
                </c:pt>
                <c:pt idx="148">
                  <c:v>1.7042500000000002E-2</c:v>
                </c:pt>
                <c:pt idx="149">
                  <c:v>1.6639899999999999E-2</c:v>
                </c:pt>
                <c:pt idx="150">
                  <c:v>1.40845E-2</c:v>
                </c:pt>
                <c:pt idx="151">
                  <c:v>1.6923799999999999E-2</c:v>
                </c:pt>
                <c:pt idx="152">
                  <c:v>1.9912799999999998E-2</c:v>
                </c:pt>
                <c:pt idx="153">
                  <c:v>2.1623400000000001E-2</c:v>
                </c:pt>
                <c:pt idx="154">
                  <c:v>1.7641299999999999E-2</c:v>
                </c:pt>
                <c:pt idx="155">
                  <c:v>1.7410200000000001E-2</c:v>
                </c:pt>
                <c:pt idx="156">
                  <c:v>1.59486E-2</c:v>
                </c:pt>
                <c:pt idx="157">
                  <c:v>1.97792E-2</c:v>
                </c:pt>
                <c:pt idx="158">
                  <c:v>1.4739E-2</c:v>
                </c:pt>
                <c:pt idx="159">
                  <c:v>1.06309E-2</c:v>
                </c:pt>
                <c:pt idx="160">
                  <c:v>1.3619699999999998E-2</c:v>
                </c:pt>
                <c:pt idx="161">
                  <c:v>1.7544199999999999E-2</c:v>
                </c:pt>
                <c:pt idx="162">
                  <c:v>1.9606800000000001E-2</c:v>
                </c:pt>
                <c:pt idx="163">
                  <c:v>1.51837E-2</c:v>
                </c:pt>
                <c:pt idx="164">
                  <c:v>1.18493E-2</c:v>
                </c:pt>
                <c:pt idx="165">
                  <c:v>9.6360999999999999E-3</c:v>
                </c:pt>
                <c:pt idx="166">
                  <c:v>1.2370699999999998E-2</c:v>
                </c:pt>
                <c:pt idx="167">
                  <c:v>1.50174E-2</c:v>
                </c:pt>
                <c:pt idx="168">
                  <c:v>1.5789500000000001E-2</c:v>
                </c:pt>
                <c:pt idx="169">
                  <c:v>1.1263499999999999E-2</c:v>
                </c:pt>
                <c:pt idx="170">
                  <c:v>1.5122E-2</c:v>
                </c:pt>
                <c:pt idx="171">
                  <c:v>1.95286E-2</c:v>
                </c:pt>
                <c:pt idx="172">
                  <c:v>2.1271100000000001E-2</c:v>
                </c:pt>
                <c:pt idx="173">
                  <c:v>2.0723399999999999E-2</c:v>
                </c:pt>
                <c:pt idx="174">
                  <c:v>1.9923299999999998E-2</c:v>
                </c:pt>
                <c:pt idx="175">
                  <c:v>1.69961E-2</c:v>
                </c:pt>
                <c:pt idx="176">
                  <c:v>1.6579200000000002E-2</c:v>
                </c:pt>
                <c:pt idx="177">
                  <c:v>1.6643399999999999E-2</c:v>
                </c:pt>
                <c:pt idx="178">
                  <c:v>1.32236E-2</c:v>
                </c:pt>
                <c:pt idx="179">
                  <c:v>7.5649000000000003E-3</c:v>
                </c:pt>
                <c:pt idx="180">
                  <c:v>-8.9349999999999998E-4</c:v>
                </c:pt>
                <c:pt idx="181">
                  <c:v>-2.5129999999999998E-4</c:v>
                </c:pt>
                <c:pt idx="182">
                  <c:v>-7.3640000000000001E-4</c:v>
                </c:pt>
                <c:pt idx="183">
                  <c:v>-1.9951999999999999E-3</c:v>
                </c:pt>
                <c:pt idx="184">
                  <c:v>-3.993E-4</c:v>
                </c:pt>
                <c:pt idx="185">
                  <c:v>1.2377E-3</c:v>
                </c:pt>
                <c:pt idx="186">
                  <c:v>1.6957000000000001E-3</c:v>
                </c:pt>
                <c:pt idx="187">
                  <c:v>1.9507999999999999E-3</c:v>
                </c:pt>
                <c:pt idx="188">
                  <c:v>-3.613E-4</c:v>
                </c:pt>
                <c:pt idx="189">
                  <c:v>1.7057000000000001E-3</c:v>
                </c:pt>
                <c:pt idx="190">
                  <c:v>5.0179999999999999E-3</c:v>
                </c:pt>
                <c:pt idx="191">
                  <c:v>7.2951999999999991E-3</c:v>
                </c:pt>
                <c:pt idx="192">
                  <c:v>1.3730899999999999E-2</c:v>
                </c:pt>
                <c:pt idx="193">
                  <c:v>1.0178E-2</c:v>
                </c:pt>
                <c:pt idx="194">
                  <c:v>8.525399999999999E-3</c:v>
                </c:pt>
                <c:pt idx="195">
                  <c:v>1.12511E-2</c:v>
                </c:pt>
                <c:pt idx="196">
                  <c:v>1.0193199999999999E-2</c:v>
                </c:pt>
                <c:pt idx="197">
                  <c:v>9.9733000000000009E-3</c:v>
                </c:pt>
                <c:pt idx="198">
                  <c:v>8.2713999999999999E-3</c:v>
                </c:pt>
                <c:pt idx="199">
                  <c:v>1.06287E-2</c:v>
                </c:pt>
                <c:pt idx="200">
                  <c:v>1.4637800000000001E-2</c:v>
                </c:pt>
                <c:pt idx="201">
                  <c:v>1.63599E-2</c:v>
                </c:pt>
                <c:pt idx="202">
                  <c:v>1.69254E-2</c:v>
                </c:pt>
                <c:pt idx="203">
                  <c:v>2.0746199999999999E-2</c:v>
                </c:pt>
                <c:pt idx="204">
                  <c:v>2.5000399999999999E-2</c:v>
                </c:pt>
                <c:pt idx="205">
                  <c:v>2.73796E-2</c:v>
                </c:pt>
                <c:pt idx="206">
                  <c:v>2.38061E-2</c:v>
                </c:pt>
                <c:pt idx="207">
                  <c:v>2.19969E-2</c:v>
                </c:pt>
                <c:pt idx="208">
                  <c:v>1.8748799999999999E-2</c:v>
                </c:pt>
                <c:pt idx="209">
                  <c:v>1.6334899999999999E-2</c:v>
                </c:pt>
                <c:pt idx="210">
                  <c:v>1.7279800000000001E-2</c:v>
                </c:pt>
                <c:pt idx="211">
                  <c:v>1.9389699999999999E-2</c:v>
                </c:pt>
                <c:pt idx="212">
                  <c:v>2.2329599999999998E-2</c:v>
                </c:pt>
                <c:pt idx="213">
                  <c:v>2.04113E-2</c:v>
                </c:pt>
                <c:pt idx="214">
                  <c:v>2.2025800000000002E-2</c:v>
                </c:pt>
                <c:pt idx="215">
                  <c:v>2.10908E-2</c:v>
                </c:pt>
                <c:pt idx="216">
                  <c:v>2.0705100000000001E-2</c:v>
                </c:pt>
                <c:pt idx="217">
                  <c:v>2.2118000000000002E-2</c:v>
                </c:pt>
                <c:pt idx="218">
                  <c:v>2.3597100000000003E-2</c:v>
                </c:pt>
                <c:pt idx="219">
                  <c:v>2.4627400000000001E-2</c:v>
                </c:pt>
                <c:pt idx="220">
                  <c:v>2.8010100000000003E-2</c:v>
                </c:pt>
                <c:pt idx="221">
                  <c:v>2.8715500000000001E-2</c:v>
                </c:pt>
                <c:pt idx="222">
                  <c:v>2.9495200000000003E-2</c:v>
                </c:pt>
                <c:pt idx="223">
                  <c:v>2.69918E-2</c:v>
                </c:pt>
                <c:pt idx="224">
                  <c:v>2.27697E-2</c:v>
                </c:pt>
                <c:pt idx="225">
                  <c:v>2.5224700000000003E-2</c:v>
                </c:pt>
                <c:pt idx="226">
                  <c:v>2.1766000000000001E-2</c:v>
                </c:pt>
                <c:pt idx="227">
                  <c:v>1.91016E-2</c:v>
                </c:pt>
                <c:pt idx="228">
                  <c:v>1.5512399999999999E-2</c:v>
                </c:pt>
                <c:pt idx="229">
                  <c:v>1.52014E-2</c:v>
                </c:pt>
                <c:pt idx="230">
                  <c:v>1.8625199999999998E-2</c:v>
                </c:pt>
                <c:pt idx="231">
                  <c:v>1.99644E-2</c:v>
                </c:pt>
                <c:pt idx="232">
                  <c:v>1.7902299999999999E-2</c:v>
                </c:pt>
                <c:pt idx="233">
                  <c:v>1.6484800000000001E-2</c:v>
                </c:pt>
                <c:pt idx="234">
                  <c:v>1.8114600000000002E-2</c:v>
                </c:pt>
                <c:pt idx="235">
                  <c:v>1.7497799999999997E-2</c:v>
                </c:pt>
                <c:pt idx="236">
                  <c:v>1.7113E-2</c:v>
                </c:pt>
                <c:pt idx="237">
                  <c:v>1.7640400000000001E-2</c:v>
                </c:pt>
                <c:pt idx="238">
                  <c:v>2.0512800000000001E-2</c:v>
                </c:pt>
                <c:pt idx="239">
                  <c:v>2.2851300000000001E-2</c:v>
                </c:pt>
                <c:pt idx="240">
                  <c:v>2.4865700000000001E-2</c:v>
                </c:pt>
                <c:pt idx="241">
                  <c:v>2.33487E-2</c:v>
                </c:pt>
                <c:pt idx="242">
                  <c:v>1.53933E-2</c:v>
                </c:pt>
                <c:pt idx="243">
                  <c:v>3.2910000000000001E-3</c:v>
                </c:pt>
                <c:pt idx="244">
                  <c:v>1.1792999999999999E-3</c:v>
                </c:pt>
                <c:pt idx="245">
                  <c:v>6.4573E-3</c:v>
                </c:pt>
                <c:pt idx="246">
                  <c:v>9.8607999999999994E-3</c:v>
                </c:pt>
                <c:pt idx="247">
                  <c:v>1.3096500000000001E-2</c:v>
                </c:pt>
                <c:pt idx="248">
                  <c:v>1.3713200000000002E-2</c:v>
                </c:pt>
                <c:pt idx="249">
                  <c:v>1.18207E-2</c:v>
                </c:pt>
                <c:pt idx="250">
                  <c:v>1.17454E-2</c:v>
                </c:pt>
                <c:pt idx="251">
                  <c:v>1.36201E-2</c:v>
                </c:pt>
                <c:pt idx="252">
                  <c:v>1.39977E-2</c:v>
                </c:pt>
                <c:pt idx="253">
                  <c:v>1.6762200000000001E-2</c:v>
                </c:pt>
                <c:pt idx="254">
                  <c:v>2.6197599999999998E-2</c:v>
                </c:pt>
                <c:pt idx="255">
                  <c:v>4.1596900000000006E-2</c:v>
                </c:pt>
                <c:pt idx="256">
                  <c:v>4.9927099999999995E-2</c:v>
                </c:pt>
                <c:pt idx="257">
                  <c:v>5.3914499999999997E-2</c:v>
                </c:pt>
                <c:pt idx="258">
                  <c:v>5.3654799999999996E-2</c:v>
                </c:pt>
                <c:pt idx="259">
                  <c:v>5.2512699999999995E-2</c:v>
                </c:pt>
                <c:pt idx="260">
                  <c:v>5.39035E-2</c:v>
                </c:pt>
                <c:pt idx="261">
                  <c:v>6.2218700000000002E-2</c:v>
                </c:pt>
                <c:pt idx="262">
                  <c:v>6.8089999999999998E-2</c:v>
                </c:pt>
                <c:pt idx="263">
                  <c:v>7.036400000000001E-2</c:v>
                </c:pt>
                <c:pt idx="264">
                  <c:v>7.4798699999999996E-2</c:v>
                </c:pt>
                <c:pt idx="265">
                  <c:v>7.8710600000000006E-2</c:v>
                </c:pt>
                <c:pt idx="266">
                  <c:v>8.5424600000000003E-2</c:v>
                </c:pt>
                <c:pt idx="267">
                  <c:v>8.2586300000000001E-2</c:v>
                </c:pt>
                <c:pt idx="268">
                  <c:v>8.5815099999999991E-2</c:v>
                </c:pt>
                <c:pt idx="269">
                  <c:v>9.05976E-2</c:v>
                </c:pt>
                <c:pt idx="270">
                  <c:v>8.5248100000000007E-2</c:v>
                </c:pt>
                <c:pt idx="271">
                  <c:v>8.3000000000000004E-2</c:v>
                </c:pt>
                <c:pt idx="272">
                  <c:v>8.2016699999999998E-2</c:v>
                </c:pt>
                <c:pt idx="273">
                  <c:v>7.6999999999999999E-2</c:v>
                </c:pt>
                <c:pt idx="274">
                  <c:v>7.0999999999999994E-2</c:v>
                </c:pt>
                <c:pt idx="275">
                  <c:v>6.5000000000000002E-2</c:v>
                </c:pt>
                <c:pt idx="276">
                  <c:v>6.4000000000000001E-2</c:v>
                </c:pt>
                <c:pt idx="277">
                  <c:v>0.06</c:v>
                </c:pt>
                <c:pt idx="278">
                  <c:v>0.05</c:v>
                </c:pt>
                <c:pt idx="279">
                  <c:v>4.9000000000000002E-2</c:v>
                </c:pt>
                <c:pt idx="280">
                  <c:v>0.04</c:v>
                </c:pt>
                <c:pt idx="281">
                  <c:v>0.03</c:v>
                </c:pt>
                <c:pt idx="282">
                  <c:v>3.2000000000000001E-2</c:v>
                </c:pt>
                <c:pt idx="283">
                  <c:v>3.6999999999999998E-2</c:v>
                </c:pt>
                <c:pt idx="284">
                  <c:v>3.6999999999999998E-2</c:v>
                </c:pt>
                <c:pt idx="285">
                  <c:v>3.2000000000000001E-2</c:v>
                </c:pt>
              </c:numCache>
            </c:numRef>
          </c:val>
          <c:smooth val="0"/>
          <c:extLst>
            <c:ext xmlns:c16="http://schemas.microsoft.com/office/drawing/2014/chart" uri="{C3380CC4-5D6E-409C-BE32-E72D297353CC}">
              <c16:uniqueId val="{00000003-55C0-4E41-9D08-C2A04E5C8496}"/>
            </c:ext>
          </c:extLst>
        </c:ser>
        <c:ser>
          <c:idx val="1"/>
          <c:order val="1"/>
          <c:tx>
            <c:strRef>
              <c:f>Sheet1!$C$10</c:f>
              <c:strCache>
                <c:ptCount val="1"/>
                <c:pt idx="0">
                  <c:v>All Items Less Food &amp; Energy</c:v>
                </c:pt>
              </c:strCache>
            </c:strRef>
          </c:tx>
          <c:spPr>
            <a:ln w="44450" cap="rnd">
              <a:solidFill>
                <a:schemeClr val="accent4">
                  <a:lumMod val="75000"/>
                </a:schemeClr>
              </a:solidFill>
              <a:round/>
            </a:ln>
            <a:effectLst/>
          </c:spPr>
          <c:marker>
            <c:symbol val="none"/>
          </c:marker>
          <c:dLbls>
            <c:dLbl>
              <c:idx val="28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5F-144B-816C-9E6BDC04C707}"/>
                </c:ext>
              </c:extLst>
            </c:dLbl>
            <c:spPr>
              <a:noFill/>
              <a:ln>
                <a:noFill/>
              </a:ln>
              <a:effectLst/>
            </c:spPr>
            <c:txPr>
              <a:bodyPr rot="0" spcFirstLastPara="1" vertOverflow="ellipsis" vert="horz" wrap="square" anchor="ctr" anchorCtr="1"/>
              <a:lstStyle/>
              <a:p>
                <a:pPr>
                  <a:defRPr sz="1800" b="1" i="0" u="none" strike="noStrike" kern="1200" baseline="0">
                    <a:solidFill>
                      <a:schemeClr val="accent4">
                        <a:lumMod val="75000"/>
                      </a:schemeClr>
                    </a:solidFill>
                    <a:latin typeface="Avenir Book" panose="02000503020000020003"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Sheet1!$A$11:$A$296</c:f>
              <c:numCache>
                <c:formatCode>mmm\-yy</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Sheet1!$C$11:$C$296</c:f>
              <c:numCache>
                <c:formatCode>0.0%</c:formatCode>
                <c:ptCount val="286"/>
                <c:pt idx="0">
                  <c:v>1.9965799999999999E-2</c:v>
                </c:pt>
                <c:pt idx="1">
                  <c:v>2.1627800000000003E-2</c:v>
                </c:pt>
                <c:pt idx="2">
                  <c:v>2.4404099999999998E-2</c:v>
                </c:pt>
                <c:pt idx="3">
                  <c:v>2.3189999999999999E-2</c:v>
                </c:pt>
                <c:pt idx="4">
                  <c:v>2.43488E-2</c:v>
                </c:pt>
                <c:pt idx="5">
                  <c:v>2.4915099999999999E-2</c:v>
                </c:pt>
                <c:pt idx="6">
                  <c:v>2.48728E-2</c:v>
                </c:pt>
                <c:pt idx="7">
                  <c:v>2.5974000000000001E-2</c:v>
                </c:pt>
                <c:pt idx="8">
                  <c:v>2.5886300000000001E-2</c:v>
                </c:pt>
                <c:pt idx="9">
                  <c:v>2.5238399999999998E-2</c:v>
                </c:pt>
                <c:pt idx="10">
                  <c:v>2.57848E-2</c:v>
                </c:pt>
                <c:pt idx="11">
                  <c:v>2.5813700000000002E-2</c:v>
                </c:pt>
                <c:pt idx="12">
                  <c:v>2.6286399999999998E-2</c:v>
                </c:pt>
                <c:pt idx="13">
                  <c:v>2.7298100000000002E-2</c:v>
                </c:pt>
                <c:pt idx="14">
                  <c:v>2.65928E-2</c:v>
                </c:pt>
                <c:pt idx="15">
                  <c:v>2.5981200000000003E-2</c:v>
                </c:pt>
                <c:pt idx="16">
                  <c:v>2.54284E-2</c:v>
                </c:pt>
                <c:pt idx="17">
                  <c:v>2.70718E-2</c:v>
                </c:pt>
                <c:pt idx="18">
                  <c:v>2.7027000000000002E-2</c:v>
                </c:pt>
                <c:pt idx="19">
                  <c:v>2.6967500000000002E-2</c:v>
                </c:pt>
                <c:pt idx="20">
                  <c:v>2.6330200000000002E-2</c:v>
                </c:pt>
                <c:pt idx="21">
                  <c:v>2.6258199999999999E-2</c:v>
                </c:pt>
                <c:pt idx="22">
                  <c:v>2.7868900000000002E-2</c:v>
                </c:pt>
                <c:pt idx="23">
                  <c:v>2.73523E-2</c:v>
                </c:pt>
                <c:pt idx="24">
                  <c:v>2.5613100000000003E-2</c:v>
                </c:pt>
                <c:pt idx="25">
                  <c:v>2.6030399999999999E-2</c:v>
                </c:pt>
                <c:pt idx="26">
                  <c:v>2.4284900000000002E-2</c:v>
                </c:pt>
                <c:pt idx="27">
                  <c:v>2.53233E-2</c:v>
                </c:pt>
                <c:pt idx="28">
                  <c:v>2.5336899999999999E-2</c:v>
                </c:pt>
                <c:pt idx="29">
                  <c:v>2.25928E-2</c:v>
                </c:pt>
                <c:pt idx="30">
                  <c:v>2.2019299999999999E-2</c:v>
                </c:pt>
                <c:pt idx="31">
                  <c:v>2.3579799999999998E-2</c:v>
                </c:pt>
                <c:pt idx="32">
                  <c:v>2.24479E-2</c:v>
                </c:pt>
                <c:pt idx="33">
                  <c:v>2.2388100000000001E-2</c:v>
                </c:pt>
                <c:pt idx="34">
                  <c:v>1.9670399999999998E-2</c:v>
                </c:pt>
                <c:pt idx="35">
                  <c:v>1.91693E-2</c:v>
                </c:pt>
                <c:pt idx="36">
                  <c:v>1.9128599999999999E-2</c:v>
                </c:pt>
                <c:pt idx="37">
                  <c:v>1.74419E-2</c:v>
                </c:pt>
                <c:pt idx="38">
                  <c:v>1.6859900000000001E-2</c:v>
                </c:pt>
                <c:pt idx="39">
                  <c:v>1.47136E-2</c:v>
                </c:pt>
                <c:pt idx="40">
                  <c:v>1.5772899999999999E-2</c:v>
                </c:pt>
                <c:pt idx="41">
                  <c:v>1.5255099999999999E-2</c:v>
                </c:pt>
                <c:pt idx="42">
                  <c:v>1.52391E-2</c:v>
                </c:pt>
                <c:pt idx="43">
                  <c:v>1.3089E-2</c:v>
                </c:pt>
                <c:pt idx="44">
                  <c:v>1.2022999999999999E-2</c:v>
                </c:pt>
                <c:pt idx="45">
                  <c:v>1.30344E-2</c:v>
                </c:pt>
                <c:pt idx="46">
                  <c:v>1.0948899999999999E-2</c:v>
                </c:pt>
                <c:pt idx="47">
                  <c:v>1.1494299999999999E-2</c:v>
                </c:pt>
                <c:pt idx="48">
                  <c:v>1.1470299999999999E-2</c:v>
                </c:pt>
                <c:pt idx="49">
                  <c:v>1.2467499999999999E-2</c:v>
                </c:pt>
                <c:pt idx="50">
                  <c:v>1.6062199999999999E-2</c:v>
                </c:pt>
                <c:pt idx="51">
                  <c:v>1.7607500000000002E-2</c:v>
                </c:pt>
                <c:pt idx="52">
                  <c:v>1.7080700000000001E-2</c:v>
                </c:pt>
                <c:pt idx="53">
                  <c:v>1.8652800000000001E-2</c:v>
                </c:pt>
                <c:pt idx="54">
                  <c:v>1.7598300000000001E-2</c:v>
                </c:pt>
                <c:pt idx="55">
                  <c:v>1.7054300000000001E-2</c:v>
                </c:pt>
                <c:pt idx="56">
                  <c:v>1.9628099999999999E-2</c:v>
                </c:pt>
                <c:pt idx="57">
                  <c:v>2.0072100000000002E-2</c:v>
                </c:pt>
                <c:pt idx="58">
                  <c:v>2.1660599999999999E-2</c:v>
                </c:pt>
                <c:pt idx="59">
                  <c:v>2.16942E-2</c:v>
                </c:pt>
                <c:pt idx="60">
                  <c:v>2.26804E-2</c:v>
                </c:pt>
                <c:pt idx="61">
                  <c:v>2.3601800000000003E-2</c:v>
                </c:pt>
                <c:pt idx="62">
                  <c:v>2.3457400000000003E-2</c:v>
                </c:pt>
                <c:pt idx="63">
                  <c:v>2.2391899999999999E-2</c:v>
                </c:pt>
                <c:pt idx="64">
                  <c:v>2.1883E-2</c:v>
                </c:pt>
                <c:pt idx="65">
                  <c:v>2.03459E-2</c:v>
                </c:pt>
                <c:pt idx="66">
                  <c:v>2.1363199999999999E-2</c:v>
                </c:pt>
                <c:pt idx="67">
                  <c:v>2.1341499999999999E-2</c:v>
                </c:pt>
                <c:pt idx="68">
                  <c:v>1.9756800000000001E-2</c:v>
                </c:pt>
                <c:pt idx="69">
                  <c:v>2.0686200000000002E-2</c:v>
                </c:pt>
                <c:pt idx="70">
                  <c:v>2.1201400000000002E-2</c:v>
                </c:pt>
                <c:pt idx="71">
                  <c:v>2.1739099999999997E-2</c:v>
                </c:pt>
                <c:pt idx="72">
                  <c:v>2.1169400000000001E-2</c:v>
                </c:pt>
                <c:pt idx="73">
                  <c:v>2.0551400000000001E-2</c:v>
                </c:pt>
                <c:pt idx="74">
                  <c:v>2.0926800000000002E-2</c:v>
                </c:pt>
                <c:pt idx="75">
                  <c:v>2.2896999999999997E-2</c:v>
                </c:pt>
                <c:pt idx="76">
                  <c:v>2.4402400000000001E-2</c:v>
                </c:pt>
                <c:pt idx="77">
                  <c:v>2.6420699999999998E-2</c:v>
                </c:pt>
                <c:pt idx="78">
                  <c:v>2.6892399999999997E-2</c:v>
                </c:pt>
                <c:pt idx="79">
                  <c:v>2.83582E-2</c:v>
                </c:pt>
                <c:pt idx="80">
                  <c:v>2.9309500000000002E-2</c:v>
                </c:pt>
                <c:pt idx="81">
                  <c:v>2.7187299999999998E-2</c:v>
                </c:pt>
                <c:pt idx="82">
                  <c:v>2.6198700000000002E-2</c:v>
                </c:pt>
                <c:pt idx="83">
                  <c:v>2.5729799999999997E-2</c:v>
                </c:pt>
                <c:pt idx="84">
                  <c:v>2.66979E-2</c:v>
                </c:pt>
                <c:pt idx="85">
                  <c:v>2.7072699999999998E-2</c:v>
                </c:pt>
                <c:pt idx="86">
                  <c:v>2.4514399999999999E-2</c:v>
                </c:pt>
                <c:pt idx="87">
                  <c:v>2.34112E-2</c:v>
                </c:pt>
                <c:pt idx="88">
                  <c:v>2.2440399999999999E-2</c:v>
                </c:pt>
                <c:pt idx="89">
                  <c:v>2.22147E-2</c:v>
                </c:pt>
                <c:pt idx="90">
                  <c:v>2.2095099999999999E-2</c:v>
                </c:pt>
                <c:pt idx="91">
                  <c:v>2.1340100000000001E-2</c:v>
                </c:pt>
                <c:pt idx="92">
                  <c:v>2.1370699999999999E-2</c:v>
                </c:pt>
                <c:pt idx="93">
                  <c:v>2.17421E-2</c:v>
                </c:pt>
                <c:pt idx="94">
                  <c:v>2.3290000000000002E-2</c:v>
                </c:pt>
                <c:pt idx="95">
                  <c:v>2.43898E-2</c:v>
                </c:pt>
                <c:pt idx="96">
                  <c:v>2.4657599999999998E-2</c:v>
                </c:pt>
                <c:pt idx="97">
                  <c:v>2.2734200000000003E-2</c:v>
                </c:pt>
                <c:pt idx="98">
                  <c:v>2.35467E-2</c:v>
                </c:pt>
                <c:pt idx="99">
                  <c:v>2.2576100000000002E-2</c:v>
                </c:pt>
                <c:pt idx="100">
                  <c:v>2.3127100000000001E-2</c:v>
                </c:pt>
                <c:pt idx="101">
                  <c:v>2.4131200000000002E-2</c:v>
                </c:pt>
                <c:pt idx="102">
                  <c:v>2.50954E-2</c:v>
                </c:pt>
                <c:pt idx="103">
                  <c:v>2.5413199999999997E-2</c:v>
                </c:pt>
                <c:pt idx="104">
                  <c:v>2.47321E-2</c:v>
                </c:pt>
                <c:pt idx="105">
                  <c:v>2.2160199999999998E-2</c:v>
                </c:pt>
                <c:pt idx="106">
                  <c:v>2.0029699999999998E-2</c:v>
                </c:pt>
                <c:pt idx="107">
                  <c:v>1.7630799999999999E-2</c:v>
                </c:pt>
                <c:pt idx="108">
                  <c:v>1.6801299999999998E-2</c:v>
                </c:pt>
                <c:pt idx="109">
                  <c:v>1.7857000000000001E-2</c:v>
                </c:pt>
                <c:pt idx="110">
                  <c:v>1.75598E-2</c:v>
                </c:pt>
                <c:pt idx="111">
                  <c:v>1.8990099999999999E-2</c:v>
                </c:pt>
                <c:pt idx="112">
                  <c:v>1.83474E-2</c:v>
                </c:pt>
                <c:pt idx="113">
                  <c:v>1.7304299999999998E-2</c:v>
                </c:pt>
                <c:pt idx="114">
                  <c:v>1.5297700000000001E-2</c:v>
                </c:pt>
                <c:pt idx="115">
                  <c:v>1.4412700000000001E-2</c:v>
                </c:pt>
                <c:pt idx="116">
                  <c:v>1.51018E-2</c:v>
                </c:pt>
                <c:pt idx="117">
                  <c:v>1.7085699999999999E-2</c:v>
                </c:pt>
                <c:pt idx="118">
                  <c:v>1.7047400000000001E-2</c:v>
                </c:pt>
                <c:pt idx="119">
                  <c:v>1.8162899999999999E-2</c:v>
                </c:pt>
                <c:pt idx="120">
                  <c:v>1.55362E-2</c:v>
                </c:pt>
                <c:pt idx="121">
                  <c:v>1.34001E-2</c:v>
                </c:pt>
                <c:pt idx="122">
                  <c:v>1.1068499999999998E-2</c:v>
                </c:pt>
                <c:pt idx="123">
                  <c:v>9.231399999999999E-3</c:v>
                </c:pt>
                <c:pt idx="124">
                  <c:v>9.4237000000000001E-3</c:v>
                </c:pt>
                <c:pt idx="125">
                  <c:v>9.0384999999999997E-3</c:v>
                </c:pt>
                <c:pt idx="126">
                  <c:v>8.6984000000000002E-3</c:v>
                </c:pt>
                <c:pt idx="127">
                  <c:v>8.9026999999999995E-3</c:v>
                </c:pt>
                <c:pt idx="128">
                  <c:v>8.0403999999999996E-3</c:v>
                </c:pt>
                <c:pt idx="129">
                  <c:v>6.1070000000000004E-3</c:v>
                </c:pt>
                <c:pt idx="130">
                  <c:v>7.6819999999999996E-3</c:v>
                </c:pt>
                <c:pt idx="131">
                  <c:v>8.0444999999999996E-3</c:v>
                </c:pt>
                <c:pt idx="132">
                  <c:v>9.5008000000000002E-3</c:v>
                </c:pt>
                <c:pt idx="133">
                  <c:v>1.0920099999999999E-2</c:v>
                </c:pt>
                <c:pt idx="134">
                  <c:v>1.1901800000000001E-2</c:v>
                </c:pt>
                <c:pt idx="135">
                  <c:v>1.3347400000000001E-2</c:v>
                </c:pt>
                <c:pt idx="136">
                  <c:v>1.51045E-2</c:v>
                </c:pt>
                <c:pt idx="137">
                  <c:v>1.6387599999999999E-2</c:v>
                </c:pt>
                <c:pt idx="138">
                  <c:v>1.7653600000000002E-2</c:v>
                </c:pt>
                <c:pt idx="139">
                  <c:v>1.9512399999999999E-2</c:v>
                </c:pt>
                <c:pt idx="140">
                  <c:v>1.9747000000000001E-2</c:v>
                </c:pt>
                <c:pt idx="141">
                  <c:v>2.1001500000000003E-2</c:v>
                </c:pt>
                <c:pt idx="142">
                  <c:v>2.1533099999999999E-2</c:v>
                </c:pt>
                <c:pt idx="143">
                  <c:v>2.22954E-2</c:v>
                </c:pt>
                <c:pt idx="144">
                  <c:v>2.2774599999999999E-2</c:v>
                </c:pt>
                <c:pt idx="145">
                  <c:v>2.1765699999999999E-2</c:v>
                </c:pt>
                <c:pt idx="146">
                  <c:v>2.2553500000000001E-2</c:v>
                </c:pt>
                <c:pt idx="147">
                  <c:v>2.3135099999999999E-2</c:v>
                </c:pt>
                <c:pt idx="148">
                  <c:v>2.25712E-2</c:v>
                </c:pt>
                <c:pt idx="149">
                  <c:v>2.2179600000000001E-2</c:v>
                </c:pt>
                <c:pt idx="150">
                  <c:v>2.10025E-2</c:v>
                </c:pt>
                <c:pt idx="151">
                  <c:v>1.9134599999999998E-2</c:v>
                </c:pt>
                <c:pt idx="152">
                  <c:v>1.9846299999999997E-2</c:v>
                </c:pt>
                <c:pt idx="153">
                  <c:v>1.9991800000000001E-2</c:v>
                </c:pt>
                <c:pt idx="154">
                  <c:v>1.94129E-2</c:v>
                </c:pt>
                <c:pt idx="155">
                  <c:v>1.8933599999999998E-2</c:v>
                </c:pt>
                <c:pt idx="156">
                  <c:v>1.9252999999999999E-2</c:v>
                </c:pt>
                <c:pt idx="157">
                  <c:v>2.0042600000000001E-2</c:v>
                </c:pt>
                <c:pt idx="158">
                  <c:v>1.8873399999999999E-2</c:v>
                </c:pt>
                <c:pt idx="159">
                  <c:v>1.7152000000000001E-2</c:v>
                </c:pt>
                <c:pt idx="160">
                  <c:v>1.6811699999999999E-2</c:v>
                </c:pt>
                <c:pt idx="161">
                  <c:v>1.6360799999999998E-2</c:v>
                </c:pt>
                <c:pt idx="162">
                  <c:v>1.6960099999999999E-2</c:v>
                </c:pt>
                <c:pt idx="163">
                  <c:v>1.76458E-2</c:v>
                </c:pt>
                <c:pt idx="164">
                  <c:v>1.7341200000000001E-2</c:v>
                </c:pt>
                <c:pt idx="165">
                  <c:v>1.6802399999999999E-2</c:v>
                </c:pt>
                <c:pt idx="166">
                  <c:v>1.7209800000000001E-2</c:v>
                </c:pt>
                <c:pt idx="167">
                  <c:v>1.7170700000000001E-2</c:v>
                </c:pt>
                <c:pt idx="168">
                  <c:v>1.6212500000000001E-2</c:v>
                </c:pt>
                <c:pt idx="169">
                  <c:v>1.5673400000000001E-2</c:v>
                </c:pt>
                <c:pt idx="170">
                  <c:v>1.6567099999999998E-2</c:v>
                </c:pt>
                <c:pt idx="171">
                  <c:v>1.83205E-2</c:v>
                </c:pt>
                <c:pt idx="172">
                  <c:v>1.9562099999999999E-2</c:v>
                </c:pt>
                <c:pt idx="173">
                  <c:v>1.9333199999999998E-2</c:v>
                </c:pt>
                <c:pt idx="174">
                  <c:v>1.85892E-2</c:v>
                </c:pt>
                <c:pt idx="175">
                  <c:v>1.72374E-2</c:v>
                </c:pt>
                <c:pt idx="176">
                  <c:v>1.7288399999999999E-2</c:v>
                </c:pt>
                <c:pt idx="177">
                  <c:v>1.80769E-2</c:v>
                </c:pt>
                <c:pt idx="178">
                  <c:v>1.7024899999999999E-2</c:v>
                </c:pt>
                <c:pt idx="179">
                  <c:v>1.60638E-2</c:v>
                </c:pt>
                <c:pt idx="180">
                  <c:v>1.64891E-2</c:v>
                </c:pt>
                <c:pt idx="181">
                  <c:v>1.6977699999999998E-2</c:v>
                </c:pt>
                <c:pt idx="182">
                  <c:v>1.7533900000000002E-2</c:v>
                </c:pt>
                <c:pt idx="183">
                  <c:v>1.80751E-2</c:v>
                </c:pt>
                <c:pt idx="184">
                  <c:v>1.7182800000000002E-2</c:v>
                </c:pt>
                <c:pt idx="185">
                  <c:v>1.7622800000000001E-2</c:v>
                </c:pt>
                <c:pt idx="186">
                  <c:v>1.8048399999999999E-2</c:v>
                </c:pt>
                <c:pt idx="187">
                  <c:v>1.8275599999999999E-2</c:v>
                </c:pt>
                <c:pt idx="188">
                  <c:v>1.89164E-2</c:v>
                </c:pt>
                <c:pt idx="189">
                  <c:v>1.9096700000000001E-2</c:v>
                </c:pt>
                <c:pt idx="190">
                  <c:v>2.0175700000000001E-2</c:v>
                </c:pt>
                <c:pt idx="191">
                  <c:v>2.0957E-2</c:v>
                </c:pt>
                <c:pt idx="192">
                  <c:v>2.2069200000000001E-2</c:v>
                </c:pt>
                <c:pt idx="193">
                  <c:v>2.3312800000000002E-2</c:v>
                </c:pt>
                <c:pt idx="194">
                  <c:v>2.19483E-2</c:v>
                </c:pt>
                <c:pt idx="195">
                  <c:v>2.1463800000000002E-2</c:v>
                </c:pt>
                <c:pt idx="196">
                  <c:v>2.2406300000000001E-2</c:v>
                </c:pt>
                <c:pt idx="197">
                  <c:v>2.2446500000000001E-2</c:v>
                </c:pt>
                <c:pt idx="198">
                  <c:v>2.1894399999999998E-2</c:v>
                </c:pt>
                <c:pt idx="199">
                  <c:v>2.3189700000000001E-2</c:v>
                </c:pt>
                <c:pt idx="200">
                  <c:v>2.2074400000000001E-2</c:v>
                </c:pt>
                <c:pt idx="201">
                  <c:v>2.1448000000000002E-2</c:v>
                </c:pt>
                <c:pt idx="202">
                  <c:v>2.11083E-2</c:v>
                </c:pt>
                <c:pt idx="203">
                  <c:v>2.1966599999999999E-2</c:v>
                </c:pt>
                <c:pt idx="204">
                  <c:v>2.2717200000000003E-2</c:v>
                </c:pt>
                <c:pt idx="205">
                  <c:v>2.2236199999999998E-2</c:v>
                </c:pt>
                <c:pt idx="206">
                  <c:v>2.0019599999999999E-2</c:v>
                </c:pt>
                <c:pt idx="207">
                  <c:v>1.8826499999999999E-2</c:v>
                </c:pt>
                <c:pt idx="208">
                  <c:v>1.73343E-2</c:v>
                </c:pt>
                <c:pt idx="209">
                  <c:v>1.7030300000000002E-2</c:v>
                </c:pt>
                <c:pt idx="210">
                  <c:v>1.69207E-2</c:v>
                </c:pt>
                <c:pt idx="211">
                  <c:v>1.6843999999999998E-2</c:v>
                </c:pt>
                <c:pt idx="212">
                  <c:v>1.6925900000000001E-2</c:v>
                </c:pt>
                <c:pt idx="213">
                  <c:v>1.7735500000000001E-2</c:v>
                </c:pt>
                <c:pt idx="214">
                  <c:v>1.71129E-2</c:v>
                </c:pt>
                <c:pt idx="215">
                  <c:v>1.7757499999999999E-2</c:v>
                </c:pt>
                <c:pt idx="216">
                  <c:v>1.8213999999999998E-2</c:v>
                </c:pt>
                <c:pt idx="217">
                  <c:v>1.8475499999999999E-2</c:v>
                </c:pt>
                <c:pt idx="218">
                  <c:v>2.11708E-2</c:v>
                </c:pt>
                <c:pt idx="219">
                  <c:v>2.1391499999999997E-2</c:v>
                </c:pt>
                <c:pt idx="220">
                  <c:v>2.2371800000000001E-2</c:v>
                </c:pt>
                <c:pt idx="221">
                  <c:v>2.2550300000000002E-2</c:v>
                </c:pt>
                <c:pt idx="222">
                  <c:v>2.3541699999999999E-2</c:v>
                </c:pt>
                <c:pt idx="223">
                  <c:v>2.19916E-2</c:v>
                </c:pt>
                <c:pt idx="224">
                  <c:v>2.1696800000000002E-2</c:v>
                </c:pt>
                <c:pt idx="225">
                  <c:v>2.1388799999999999E-2</c:v>
                </c:pt>
                <c:pt idx="226">
                  <c:v>2.2142700000000001E-2</c:v>
                </c:pt>
                <c:pt idx="227">
                  <c:v>2.1789900000000001E-2</c:v>
                </c:pt>
                <c:pt idx="228">
                  <c:v>2.15365E-2</c:v>
                </c:pt>
                <c:pt idx="229">
                  <c:v>2.08419E-2</c:v>
                </c:pt>
                <c:pt idx="230">
                  <c:v>2.0365500000000002E-2</c:v>
                </c:pt>
                <c:pt idx="231">
                  <c:v>2.0647799999999997E-2</c:v>
                </c:pt>
                <c:pt idx="232">
                  <c:v>1.9889799999999999E-2</c:v>
                </c:pt>
                <c:pt idx="233">
                  <c:v>2.1265299999999997E-2</c:v>
                </c:pt>
                <c:pt idx="234">
                  <c:v>2.2100499999999999E-2</c:v>
                </c:pt>
                <c:pt idx="235">
                  <c:v>2.3863200000000001E-2</c:v>
                </c:pt>
                <c:pt idx="236">
                  <c:v>2.35771E-2</c:v>
                </c:pt>
                <c:pt idx="237">
                  <c:v>2.3144900000000003E-2</c:v>
                </c:pt>
                <c:pt idx="238">
                  <c:v>2.31682E-2</c:v>
                </c:pt>
                <c:pt idx="239">
                  <c:v>2.2587400000000001E-2</c:v>
                </c:pt>
                <c:pt idx="240">
                  <c:v>2.2612500000000001E-2</c:v>
                </c:pt>
                <c:pt idx="241">
                  <c:v>2.3568199999999997E-2</c:v>
                </c:pt>
                <c:pt idx="242">
                  <c:v>2.0913899999999999E-2</c:v>
                </c:pt>
                <c:pt idx="243">
                  <c:v>1.4321500000000001E-2</c:v>
                </c:pt>
                <c:pt idx="244">
                  <c:v>1.22206E-2</c:v>
                </c:pt>
                <c:pt idx="245">
                  <c:v>1.18741E-2</c:v>
                </c:pt>
                <c:pt idx="246">
                  <c:v>1.56963E-2</c:v>
                </c:pt>
                <c:pt idx="247">
                  <c:v>1.7363900000000002E-2</c:v>
                </c:pt>
                <c:pt idx="248">
                  <c:v>1.71328E-2</c:v>
                </c:pt>
                <c:pt idx="249">
                  <c:v>1.61058E-2</c:v>
                </c:pt>
                <c:pt idx="250">
                  <c:v>1.6465E-2</c:v>
                </c:pt>
                <c:pt idx="251">
                  <c:v>1.61964E-2</c:v>
                </c:pt>
                <c:pt idx="252">
                  <c:v>1.4101300000000001E-2</c:v>
                </c:pt>
                <c:pt idx="253">
                  <c:v>1.28261E-2</c:v>
                </c:pt>
                <c:pt idx="254">
                  <c:v>1.64639E-2</c:v>
                </c:pt>
                <c:pt idx="255">
                  <c:v>2.9610400000000002E-2</c:v>
                </c:pt>
                <c:pt idx="256">
                  <c:v>3.7976099999999999E-2</c:v>
                </c:pt>
                <c:pt idx="257">
                  <c:v>4.47462E-2</c:v>
                </c:pt>
                <c:pt idx="258">
                  <c:v>4.2745100000000001E-2</c:v>
                </c:pt>
                <c:pt idx="259">
                  <c:v>4.0002799999999998E-2</c:v>
                </c:pt>
                <c:pt idx="260">
                  <c:v>4.0252100000000006E-2</c:v>
                </c:pt>
                <c:pt idx="261">
                  <c:v>4.5628399999999993E-2</c:v>
                </c:pt>
                <c:pt idx="262">
                  <c:v>4.9285099999999998E-2</c:v>
                </c:pt>
                <c:pt idx="263">
                  <c:v>5.4534100000000002E-2</c:v>
                </c:pt>
                <c:pt idx="264">
                  <c:v>6.0206499999999996E-2</c:v>
                </c:pt>
                <c:pt idx="265">
                  <c:v>6.4142099999999994E-2</c:v>
                </c:pt>
                <c:pt idx="266">
                  <c:v>6.4744799999999991E-2</c:v>
                </c:pt>
                <c:pt idx="267">
                  <c:v>6.1605699999999999E-2</c:v>
                </c:pt>
                <c:pt idx="268">
                  <c:v>6.0215400000000002E-2</c:v>
                </c:pt>
                <c:pt idx="269">
                  <c:v>5.9169400000000004E-2</c:v>
                </c:pt>
                <c:pt idx="270">
                  <c:v>5.9108899999999999E-2</c:v>
                </c:pt>
                <c:pt idx="271">
                  <c:v>6.3E-2</c:v>
                </c:pt>
                <c:pt idx="272">
                  <c:v>6.6306000000000004E-2</c:v>
                </c:pt>
                <c:pt idx="273">
                  <c:v>6.3E-2</c:v>
                </c:pt>
                <c:pt idx="274">
                  <c:v>0.06</c:v>
                </c:pt>
                <c:pt idx="275">
                  <c:v>5.7000000000000002E-2</c:v>
                </c:pt>
                <c:pt idx="276">
                  <c:v>5.5999999999999994E-2</c:v>
                </c:pt>
                <c:pt idx="277">
                  <c:v>5.5E-2</c:v>
                </c:pt>
                <c:pt idx="278">
                  <c:v>5.6000000000000001E-2</c:v>
                </c:pt>
                <c:pt idx="279">
                  <c:v>5.5E-2</c:v>
                </c:pt>
                <c:pt idx="280">
                  <c:v>5.2999999999999999E-2</c:v>
                </c:pt>
                <c:pt idx="281">
                  <c:v>4.8000000000000001E-2</c:v>
                </c:pt>
                <c:pt idx="282">
                  <c:v>4.7E-2</c:v>
                </c:pt>
                <c:pt idx="283">
                  <c:v>4.2999999999999997E-2</c:v>
                </c:pt>
                <c:pt idx="284">
                  <c:v>4.1000000000000002E-2</c:v>
                </c:pt>
                <c:pt idx="285">
                  <c:v>0.04</c:v>
                </c:pt>
              </c:numCache>
            </c:numRef>
          </c:val>
          <c:smooth val="0"/>
          <c:extLst>
            <c:ext xmlns:c16="http://schemas.microsoft.com/office/drawing/2014/chart" uri="{C3380CC4-5D6E-409C-BE32-E72D297353CC}">
              <c16:uniqueId val="{00000005-55C0-4E41-9D08-C2A04E5C8496}"/>
            </c:ext>
          </c:extLst>
        </c:ser>
        <c:ser>
          <c:idx val="2"/>
          <c:order val="2"/>
          <c:tx>
            <c:strRef>
              <c:f>Sheet1!$D$10</c:f>
              <c:strCache>
                <c:ptCount val="1"/>
                <c:pt idx="0">
                  <c:v>0</c:v>
                </c:pt>
              </c:strCache>
            </c:strRef>
          </c:tx>
          <c:spPr>
            <a:ln w="28575" cap="rnd">
              <a:solidFill>
                <a:schemeClr val="tx1"/>
              </a:solidFill>
              <a:round/>
            </a:ln>
            <a:effectLst/>
          </c:spPr>
          <c:marker>
            <c:symbol val="none"/>
          </c:marker>
          <c:cat>
            <c:numRef>
              <c:f>Sheet1!$A$11:$A$296</c:f>
              <c:numCache>
                <c:formatCode>mmm\-yy</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Sheet1!$D$11:$D$296</c:f>
              <c:numCache>
                <c:formatCode>0%</c:formatCode>
                <c:ptCount val="2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numCache>
            </c:numRef>
          </c:val>
          <c:smooth val="0"/>
          <c:extLst>
            <c:ext xmlns:c16="http://schemas.microsoft.com/office/drawing/2014/chart" uri="{C3380CC4-5D6E-409C-BE32-E72D297353CC}">
              <c16:uniqueId val="{00000006-55C0-4E41-9D08-C2A04E5C8496}"/>
            </c:ext>
          </c:extLst>
        </c:ser>
        <c:dLbls>
          <c:showLegendKey val="0"/>
          <c:showVal val="0"/>
          <c:showCatName val="0"/>
          <c:showSerName val="0"/>
          <c:showPercent val="0"/>
          <c:showBubbleSize val="0"/>
        </c:dLbls>
        <c:smooth val="0"/>
        <c:axId val="354742655"/>
        <c:axId val="354744335"/>
      </c:lineChart>
      <c:dateAx>
        <c:axId val="354742655"/>
        <c:scaling>
          <c:orientation val="minMax"/>
          <c:max val="45200"/>
          <c:min val="36800"/>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54744335"/>
        <c:crosses val="autoZero"/>
        <c:auto val="1"/>
        <c:lblOffset val="100"/>
        <c:baseTimeUnit val="months"/>
        <c:majorUnit val="12"/>
        <c:majorTimeUnit val="months"/>
      </c:dateAx>
      <c:valAx>
        <c:axId val="354744335"/>
        <c:scaling>
          <c:orientation val="minMax"/>
          <c:max val="0.1"/>
          <c:min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54742655"/>
        <c:crosses val="autoZero"/>
        <c:crossBetween val="between"/>
      </c:valAx>
      <c:spPr>
        <a:noFill/>
        <a:ln>
          <a:noFill/>
        </a:ln>
        <a:effectLst/>
      </c:spPr>
    </c:plotArea>
    <c:legend>
      <c:legendPos val="t"/>
      <c:legendEntry>
        <c:idx val="2"/>
        <c:delete val="1"/>
      </c:legendEntry>
      <c:layout>
        <c:manualLayout>
          <c:xMode val="edge"/>
          <c:yMode val="edge"/>
          <c:x val="0.26011316398020196"/>
          <c:y val="0.10057471264367816"/>
          <c:w val="0.4730769545121507"/>
          <c:h val="7.090856638609828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86417985630582E-2"/>
          <c:y val="0.10225736869098259"/>
          <c:w val="0.84565564304461938"/>
          <c:h val="0.79308044468579364"/>
        </c:manualLayout>
      </c:layout>
      <c:lineChart>
        <c:grouping val="standard"/>
        <c:varyColors val="0"/>
        <c:ser>
          <c:idx val="0"/>
          <c:order val="0"/>
          <c:tx>
            <c:strRef>
              <c:f>Sheet1!$B$2</c:f>
              <c:strCache>
                <c:ptCount val="1"/>
                <c:pt idx="0">
                  <c:v>Overall</c:v>
                </c:pt>
              </c:strCache>
            </c:strRef>
          </c:tx>
          <c:spPr>
            <a:ln w="44450" cap="rnd">
              <a:solidFill>
                <a:schemeClr val="accent6"/>
              </a:solidFill>
              <a:round/>
            </a:ln>
            <a:effectLst/>
          </c:spPr>
          <c:marker>
            <c:symbol val="none"/>
          </c:marker>
          <c:dLbls>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F7-6544-8CAF-B86E501E16C1}"/>
                </c:ext>
              </c:extLst>
            </c:dLbl>
            <c:spPr>
              <a:noFill/>
              <a:ln>
                <a:solidFill>
                  <a:schemeClr val="accent6"/>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Book" panose="02000503020000020003"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Sheet1!$A$3:$A$14</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Sheet1!$B$3:$B$14</c:f>
              <c:numCache>
                <c:formatCode>0.0%</c:formatCode>
                <c:ptCount val="12"/>
                <c:pt idx="0">
                  <c:v>0.124</c:v>
                </c:pt>
                <c:pt idx="1">
                  <c:v>0.12</c:v>
                </c:pt>
                <c:pt idx="2">
                  <c:v>0.11600000000000001</c:v>
                </c:pt>
                <c:pt idx="3">
                  <c:v>0.109</c:v>
                </c:pt>
                <c:pt idx="4">
                  <c:v>0.10299999999999999</c:v>
                </c:pt>
                <c:pt idx="5">
                  <c:v>9.9000000000000005E-2</c:v>
                </c:pt>
                <c:pt idx="6">
                  <c:v>9.8000000000000004E-2</c:v>
                </c:pt>
                <c:pt idx="7">
                  <c:v>9.5000000000000001E-2</c:v>
                </c:pt>
                <c:pt idx="8">
                  <c:v>9.5000000000000001E-2</c:v>
                </c:pt>
                <c:pt idx="9">
                  <c:v>0.109</c:v>
                </c:pt>
                <c:pt idx="10">
                  <c:v>0.12</c:v>
                </c:pt>
                <c:pt idx="11">
                  <c:v>0.125</c:v>
                </c:pt>
              </c:numCache>
            </c:numRef>
          </c:val>
          <c:smooth val="0"/>
          <c:extLst>
            <c:ext xmlns:c16="http://schemas.microsoft.com/office/drawing/2014/chart" uri="{C3380CC4-5D6E-409C-BE32-E72D297353CC}">
              <c16:uniqueId val="{00000000-6873-2F40-B315-446863E16109}"/>
            </c:ext>
          </c:extLst>
        </c:ser>
        <c:dLbls>
          <c:showLegendKey val="0"/>
          <c:showVal val="0"/>
          <c:showCatName val="0"/>
          <c:showSerName val="0"/>
          <c:showPercent val="0"/>
          <c:showBubbleSize val="0"/>
        </c:dLbls>
        <c:smooth val="0"/>
        <c:axId val="697969440"/>
        <c:axId val="697930464"/>
      </c:lineChart>
      <c:catAx>
        <c:axId val="69796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697930464"/>
        <c:crosses val="autoZero"/>
        <c:auto val="1"/>
        <c:lblAlgn val="ctr"/>
        <c:lblOffset val="100"/>
        <c:noMultiLvlLbl val="0"/>
      </c:catAx>
      <c:valAx>
        <c:axId val="697930464"/>
        <c:scaling>
          <c:orientation val="minMax"/>
          <c:max val="0.14000000000000001"/>
          <c:min val="8.0000000000000016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697969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13473315835536E-2"/>
          <c:y val="4.8724997737351797E-2"/>
          <c:w val="0.84527847769028874"/>
          <c:h val="0.80121881316559573"/>
        </c:manualLayout>
      </c:layout>
      <c:lineChart>
        <c:grouping val="standard"/>
        <c:varyColors val="0"/>
        <c:ser>
          <c:idx val="0"/>
          <c:order val="0"/>
          <c:tx>
            <c:strRef>
              <c:f>Sheet1!$B$3</c:f>
              <c:strCache>
                <c:ptCount val="1"/>
                <c:pt idx="0">
                  <c:v>Consumer Sentiment</c:v>
                </c:pt>
              </c:strCache>
            </c:strRef>
          </c:tx>
          <c:spPr>
            <a:ln w="41275" cap="rnd">
              <a:solidFill>
                <a:schemeClr val="accent4">
                  <a:lumMod val="75000"/>
                </a:schemeClr>
              </a:solidFill>
              <a:round/>
            </a:ln>
            <a:effectLst/>
          </c:spPr>
          <c:marker>
            <c:symbol val="none"/>
          </c:marker>
          <c:cat>
            <c:numRef>
              <c:f>Sheet1!$A$4:$A$555</c:f>
              <c:numCache>
                <c:formatCode>mmm\-yy</c:formatCode>
                <c:ptCount val="552"/>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numCache>
            </c:numRef>
          </c:cat>
          <c:val>
            <c:numRef>
              <c:f>Sheet1!$B$4:$B$555</c:f>
              <c:numCache>
                <c:formatCode>0.0</c:formatCode>
                <c:ptCount val="552"/>
                <c:pt idx="0">
                  <c:v>83.7</c:v>
                </c:pt>
                <c:pt idx="1">
                  <c:v>84.3</c:v>
                </c:pt>
                <c:pt idx="2">
                  <c:v>78.8</c:v>
                </c:pt>
                <c:pt idx="3">
                  <c:v>81.599999999999994</c:v>
                </c:pt>
                <c:pt idx="4">
                  <c:v>82.9</c:v>
                </c:pt>
                <c:pt idx="5">
                  <c:v>80</c:v>
                </c:pt>
                <c:pt idx="6">
                  <c:v>82.4</c:v>
                </c:pt>
                <c:pt idx="7">
                  <c:v>78.400000000000006</c:v>
                </c:pt>
                <c:pt idx="8">
                  <c:v>80.400000000000006</c:v>
                </c:pt>
                <c:pt idx="9">
                  <c:v>79.3</c:v>
                </c:pt>
                <c:pt idx="10">
                  <c:v>75</c:v>
                </c:pt>
                <c:pt idx="11">
                  <c:v>66.099999999999994</c:v>
                </c:pt>
                <c:pt idx="12">
                  <c:v>72.099999999999994</c:v>
                </c:pt>
                <c:pt idx="13">
                  <c:v>73.900000000000006</c:v>
                </c:pt>
                <c:pt idx="14">
                  <c:v>68.400000000000006</c:v>
                </c:pt>
                <c:pt idx="15">
                  <c:v>66</c:v>
                </c:pt>
                <c:pt idx="16">
                  <c:v>68.099999999999994</c:v>
                </c:pt>
                <c:pt idx="17">
                  <c:v>65.8</c:v>
                </c:pt>
                <c:pt idx="18">
                  <c:v>60.4</c:v>
                </c:pt>
                <c:pt idx="19">
                  <c:v>64.5</c:v>
                </c:pt>
                <c:pt idx="20">
                  <c:v>66.7</c:v>
                </c:pt>
                <c:pt idx="21">
                  <c:v>62.1</c:v>
                </c:pt>
                <c:pt idx="22">
                  <c:v>63.3</c:v>
                </c:pt>
                <c:pt idx="23">
                  <c:v>61</c:v>
                </c:pt>
                <c:pt idx="24">
                  <c:v>67</c:v>
                </c:pt>
                <c:pt idx="25">
                  <c:v>66.900000000000006</c:v>
                </c:pt>
                <c:pt idx="26">
                  <c:v>56.5</c:v>
                </c:pt>
                <c:pt idx="27">
                  <c:v>52.7</c:v>
                </c:pt>
                <c:pt idx="28">
                  <c:v>51.7</c:v>
                </c:pt>
                <c:pt idx="29">
                  <c:v>58.7</c:v>
                </c:pt>
                <c:pt idx="30">
                  <c:v>62.3</c:v>
                </c:pt>
                <c:pt idx="31">
                  <c:v>67.3</c:v>
                </c:pt>
                <c:pt idx="32">
                  <c:v>73.7</c:v>
                </c:pt>
                <c:pt idx="33">
                  <c:v>75</c:v>
                </c:pt>
                <c:pt idx="34">
                  <c:v>76.7</c:v>
                </c:pt>
                <c:pt idx="35">
                  <c:v>64.5</c:v>
                </c:pt>
                <c:pt idx="36">
                  <c:v>71.400000000000006</c:v>
                </c:pt>
                <c:pt idx="37">
                  <c:v>66.900000000000006</c:v>
                </c:pt>
                <c:pt idx="38">
                  <c:v>66.5</c:v>
                </c:pt>
                <c:pt idx="39">
                  <c:v>72.400000000000006</c:v>
                </c:pt>
                <c:pt idx="40">
                  <c:v>76.3</c:v>
                </c:pt>
                <c:pt idx="41">
                  <c:v>73.099999999999994</c:v>
                </c:pt>
                <c:pt idx="42">
                  <c:v>74.099999999999994</c:v>
                </c:pt>
                <c:pt idx="43">
                  <c:v>77.2</c:v>
                </c:pt>
                <c:pt idx="44">
                  <c:v>73.099999999999994</c:v>
                </c:pt>
                <c:pt idx="45">
                  <c:v>70.3</c:v>
                </c:pt>
                <c:pt idx="46">
                  <c:v>62.5</c:v>
                </c:pt>
                <c:pt idx="47">
                  <c:v>64.3</c:v>
                </c:pt>
                <c:pt idx="48">
                  <c:v>71</c:v>
                </c:pt>
                <c:pt idx="49">
                  <c:v>66.5</c:v>
                </c:pt>
                <c:pt idx="50">
                  <c:v>62</c:v>
                </c:pt>
                <c:pt idx="51">
                  <c:v>65.5</c:v>
                </c:pt>
                <c:pt idx="52">
                  <c:v>67.5</c:v>
                </c:pt>
                <c:pt idx="53">
                  <c:v>65.7</c:v>
                </c:pt>
                <c:pt idx="54">
                  <c:v>65.400000000000006</c:v>
                </c:pt>
                <c:pt idx="55">
                  <c:v>65.400000000000006</c:v>
                </c:pt>
                <c:pt idx="56">
                  <c:v>69.3</c:v>
                </c:pt>
                <c:pt idx="57">
                  <c:v>73.400000000000006</c:v>
                </c:pt>
                <c:pt idx="58">
                  <c:v>72.099999999999994</c:v>
                </c:pt>
                <c:pt idx="59">
                  <c:v>71.900000000000006</c:v>
                </c:pt>
                <c:pt idx="60">
                  <c:v>70.400000000000006</c:v>
                </c:pt>
                <c:pt idx="61">
                  <c:v>74.599999999999994</c:v>
                </c:pt>
                <c:pt idx="62">
                  <c:v>80.8</c:v>
                </c:pt>
                <c:pt idx="63">
                  <c:v>89.1</c:v>
                </c:pt>
                <c:pt idx="64">
                  <c:v>93.3</c:v>
                </c:pt>
                <c:pt idx="65">
                  <c:v>92.2</c:v>
                </c:pt>
                <c:pt idx="66">
                  <c:v>92.8</c:v>
                </c:pt>
                <c:pt idx="67">
                  <c:v>90.9</c:v>
                </c:pt>
                <c:pt idx="68">
                  <c:v>89.9</c:v>
                </c:pt>
                <c:pt idx="69">
                  <c:v>89.3</c:v>
                </c:pt>
                <c:pt idx="70">
                  <c:v>91.1</c:v>
                </c:pt>
                <c:pt idx="71">
                  <c:v>94.2</c:v>
                </c:pt>
                <c:pt idx="72">
                  <c:v>100.1</c:v>
                </c:pt>
                <c:pt idx="73">
                  <c:v>97.4</c:v>
                </c:pt>
                <c:pt idx="74">
                  <c:v>101</c:v>
                </c:pt>
                <c:pt idx="75">
                  <c:v>96.1</c:v>
                </c:pt>
                <c:pt idx="76">
                  <c:v>98.1</c:v>
                </c:pt>
                <c:pt idx="77">
                  <c:v>95.5</c:v>
                </c:pt>
                <c:pt idx="78">
                  <c:v>96.6</c:v>
                </c:pt>
                <c:pt idx="79">
                  <c:v>99.1</c:v>
                </c:pt>
                <c:pt idx="80">
                  <c:v>100.9</c:v>
                </c:pt>
                <c:pt idx="81">
                  <c:v>96.3</c:v>
                </c:pt>
                <c:pt idx="82">
                  <c:v>95.7</c:v>
                </c:pt>
                <c:pt idx="83">
                  <c:v>92.9</c:v>
                </c:pt>
                <c:pt idx="84">
                  <c:v>96</c:v>
                </c:pt>
                <c:pt idx="85">
                  <c:v>93.7</c:v>
                </c:pt>
                <c:pt idx="86">
                  <c:v>93.7</c:v>
                </c:pt>
                <c:pt idx="87">
                  <c:v>94.6</c:v>
                </c:pt>
                <c:pt idx="88">
                  <c:v>91.8</c:v>
                </c:pt>
                <c:pt idx="89">
                  <c:v>96.5</c:v>
                </c:pt>
                <c:pt idx="90">
                  <c:v>94</c:v>
                </c:pt>
                <c:pt idx="91">
                  <c:v>92.4</c:v>
                </c:pt>
                <c:pt idx="92">
                  <c:v>92.1</c:v>
                </c:pt>
                <c:pt idx="93">
                  <c:v>88.4</c:v>
                </c:pt>
                <c:pt idx="94">
                  <c:v>90.9</c:v>
                </c:pt>
                <c:pt idx="95">
                  <c:v>93.9</c:v>
                </c:pt>
                <c:pt idx="96">
                  <c:v>95.6</c:v>
                </c:pt>
                <c:pt idx="97">
                  <c:v>95.9</c:v>
                </c:pt>
                <c:pt idx="98">
                  <c:v>95.1</c:v>
                </c:pt>
                <c:pt idx="99">
                  <c:v>96.2</c:v>
                </c:pt>
                <c:pt idx="100">
                  <c:v>94.8</c:v>
                </c:pt>
                <c:pt idx="101">
                  <c:v>99.3</c:v>
                </c:pt>
                <c:pt idx="102">
                  <c:v>97.7</c:v>
                </c:pt>
                <c:pt idx="103">
                  <c:v>94.9</c:v>
                </c:pt>
                <c:pt idx="104">
                  <c:v>91.9</c:v>
                </c:pt>
                <c:pt idx="105">
                  <c:v>95.6</c:v>
                </c:pt>
                <c:pt idx="106">
                  <c:v>91.4</c:v>
                </c:pt>
                <c:pt idx="107">
                  <c:v>89.1</c:v>
                </c:pt>
                <c:pt idx="108">
                  <c:v>90.4</c:v>
                </c:pt>
                <c:pt idx="109">
                  <c:v>90.2</c:v>
                </c:pt>
                <c:pt idx="110">
                  <c:v>90.8</c:v>
                </c:pt>
                <c:pt idx="111">
                  <c:v>92.8</c:v>
                </c:pt>
                <c:pt idx="112">
                  <c:v>91.1</c:v>
                </c:pt>
                <c:pt idx="113">
                  <c:v>91.5</c:v>
                </c:pt>
                <c:pt idx="114">
                  <c:v>93.7</c:v>
                </c:pt>
                <c:pt idx="115">
                  <c:v>94.4</c:v>
                </c:pt>
                <c:pt idx="116">
                  <c:v>93.6</c:v>
                </c:pt>
                <c:pt idx="117">
                  <c:v>89.3</c:v>
                </c:pt>
                <c:pt idx="118">
                  <c:v>83.1</c:v>
                </c:pt>
                <c:pt idx="119">
                  <c:v>86.8</c:v>
                </c:pt>
                <c:pt idx="120">
                  <c:v>90.8</c:v>
                </c:pt>
                <c:pt idx="121">
                  <c:v>91.6</c:v>
                </c:pt>
                <c:pt idx="122">
                  <c:v>94.6</c:v>
                </c:pt>
                <c:pt idx="123">
                  <c:v>91.2</c:v>
                </c:pt>
                <c:pt idx="124">
                  <c:v>94.8</c:v>
                </c:pt>
                <c:pt idx="125">
                  <c:v>94.7</c:v>
                </c:pt>
                <c:pt idx="126">
                  <c:v>93.4</c:v>
                </c:pt>
                <c:pt idx="127">
                  <c:v>97.4</c:v>
                </c:pt>
                <c:pt idx="128">
                  <c:v>97.3</c:v>
                </c:pt>
                <c:pt idx="129">
                  <c:v>94.1</c:v>
                </c:pt>
                <c:pt idx="130">
                  <c:v>93</c:v>
                </c:pt>
                <c:pt idx="131">
                  <c:v>91.9</c:v>
                </c:pt>
                <c:pt idx="132">
                  <c:v>97.9</c:v>
                </c:pt>
                <c:pt idx="133">
                  <c:v>95.4</c:v>
                </c:pt>
                <c:pt idx="134">
                  <c:v>94.3</c:v>
                </c:pt>
                <c:pt idx="135">
                  <c:v>91.5</c:v>
                </c:pt>
                <c:pt idx="136">
                  <c:v>90.7</c:v>
                </c:pt>
                <c:pt idx="137">
                  <c:v>90.6</c:v>
                </c:pt>
                <c:pt idx="138">
                  <c:v>92</c:v>
                </c:pt>
                <c:pt idx="139">
                  <c:v>89.6</c:v>
                </c:pt>
                <c:pt idx="140">
                  <c:v>95.8</c:v>
                </c:pt>
                <c:pt idx="141">
                  <c:v>93.9</c:v>
                </c:pt>
                <c:pt idx="142">
                  <c:v>90.9</c:v>
                </c:pt>
                <c:pt idx="143">
                  <c:v>90.5</c:v>
                </c:pt>
                <c:pt idx="144">
                  <c:v>93</c:v>
                </c:pt>
                <c:pt idx="145">
                  <c:v>89.5</c:v>
                </c:pt>
                <c:pt idx="146">
                  <c:v>91.3</c:v>
                </c:pt>
                <c:pt idx="147">
                  <c:v>93.9</c:v>
                </c:pt>
                <c:pt idx="148">
                  <c:v>90.6</c:v>
                </c:pt>
                <c:pt idx="149">
                  <c:v>88.3</c:v>
                </c:pt>
                <c:pt idx="150">
                  <c:v>88.2</c:v>
                </c:pt>
                <c:pt idx="151">
                  <c:v>76.400000000000006</c:v>
                </c:pt>
                <c:pt idx="152">
                  <c:v>72.8</c:v>
                </c:pt>
                <c:pt idx="153">
                  <c:v>63.9</c:v>
                </c:pt>
                <c:pt idx="154">
                  <c:v>66</c:v>
                </c:pt>
                <c:pt idx="155">
                  <c:v>65.5</c:v>
                </c:pt>
                <c:pt idx="156">
                  <c:v>66.8</c:v>
                </c:pt>
                <c:pt idx="157">
                  <c:v>70.400000000000006</c:v>
                </c:pt>
                <c:pt idx="158">
                  <c:v>87.7</c:v>
                </c:pt>
                <c:pt idx="159">
                  <c:v>81.8</c:v>
                </c:pt>
                <c:pt idx="160">
                  <c:v>78.3</c:v>
                </c:pt>
                <c:pt idx="161">
                  <c:v>82.1</c:v>
                </c:pt>
                <c:pt idx="162">
                  <c:v>82.9</c:v>
                </c:pt>
                <c:pt idx="163">
                  <c:v>82</c:v>
                </c:pt>
                <c:pt idx="164">
                  <c:v>83</c:v>
                </c:pt>
                <c:pt idx="165">
                  <c:v>78.3</c:v>
                </c:pt>
                <c:pt idx="166">
                  <c:v>69.099999999999994</c:v>
                </c:pt>
                <c:pt idx="167">
                  <c:v>68.2</c:v>
                </c:pt>
                <c:pt idx="168">
                  <c:v>67.5</c:v>
                </c:pt>
                <c:pt idx="169">
                  <c:v>68.8</c:v>
                </c:pt>
                <c:pt idx="170">
                  <c:v>76</c:v>
                </c:pt>
                <c:pt idx="171">
                  <c:v>77.2</c:v>
                </c:pt>
                <c:pt idx="172">
                  <c:v>79.2</c:v>
                </c:pt>
                <c:pt idx="173">
                  <c:v>80.400000000000006</c:v>
                </c:pt>
                <c:pt idx="174">
                  <c:v>76.599999999999994</c:v>
                </c:pt>
                <c:pt idx="175">
                  <c:v>76.099999999999994</c:v>
                </c:pt>
                <c:pt idx="176">
                  <c:v>75.599999999999994</c:v>
                </c:pt>
                <c:pt idx="177">
                  <c:v>73.3</c:v>
                </c:pt>
                <c:pt idx="178">
                  <c:v>85.3</c:v>
                </c:pt>
                <c:pt idx="179">
                  <c:v>91</c:v>
                </c:pt>
                <c:pt idx="180">
                  <c:v>89.3</c:v>
                </c:pt>
                <c:pt idx="181">
                  <c:v>86.6</c:v>
                </c:pt>
                <c:pt idx="182">
                  <c:v>85.9</c:v>
                </c:pt>
                <c:pt idx="183">
                  <c:v>85.6</c:v>
                </c:pt>
                <c:pt idx="184">
                  <c:v>80.3</c:v>
                </c:pt>
                <c:pt idx="185">
                  <c:v>81.5</c:v>
                </c:pt>
                <c:pt idx="186">
                  <c:v>77</c:v>
                </c:pt>
                <c:pt idx="187">
                  <c:v>77.3</c:v>
                </c:pt>
                <c:pt idx="188">
                  <c:v>77.900000000000006</c:v>
                </c:pt>
                <c:pt idx="189">
                  <c:v>82.7</c:v>
                </c:pt>
                <c:pt idx="190">
                  <c:v>81.2</c:v>
                </c:pt>
                <c:pt idx="191">
                  <c:v>88.2</c:v>
                </c:pt>
                <c:pt idx="192">
                  <c:v>94.3</c:v>
                </c:pt>
                <c:pt idx="193">
                  <c:v>93.2</c:v>
                </c:pt>
                <c:pt idx="194">
                  <c:v>91.5</c:v>
                </c:pt>
                <c:pt idx="195">
                  <c:v>92.6</c:v>
                </c:pt>
                <c:pt idx="196">
                  <c:v>92.8</c:v>
                </c:pt>
                <c:pt idx="197">
                  <c:v>91.2</c:v>
                </c:pt>
                <c:pt idx="198">
                  <c:v>89</c:v>
                </c:pt>
                <c:pt idx="199">
                  <c:v>91.7</c:v>
                </c:pt>
                <c:pt idx="200">
                  <c:v>91.5</c:v>
                </c:pt>
                <c:pt idx="201">
                  <c:v>92.7</c:v>
                </c:pt>
                <c:pt idx="202">
                  <c:v>91.6</c:v>
                </c:pt>
                <c:pt idx="203">
                  <c:v>95.1</c:v>
                </c:pt>
                <c:pt idx="204">
                  <c:v>97.6</c:v>
                </c:pt>
                <c:pt idx="205">
                  <c:v>95.1</c:v>
                </c:pt>
                <c:pt idx="206">
                  <c:v>90.3</c:v>
                </c:pt>
                <c:pt idx="207">
                  <c:v>92.5</c:v>
                </c:pt>
                <c:pt idx="208">
                  <c:v>89.8</c:v>
                </c:pt>
                <c:pt idx="209">
                  <c:v>92.7</c:v>
                </c:pt>
                <c:pt idx="210">
                  <c:v>94.4</c:v>
                </c:pt>
                <c:pt idx="211">
                  <c:v>96.2</c:v>
                </c:pt>
                <c:pt idx="212">
                  <c:v>88.9</c:v>
                </c:pt>
                <c:pt idx="213">
                  <c:v>90.2</c:v>
                </c:pt>
                <c:pt idx="214">
                  <c:v>88.2</c:v>
                </c:pt>
                <c:pt idx="215">
                  <c:v>91</c:v>
                </c:pt>
                <c:pt idx="216">
                  <c:v>89.3</c:v>
                </c:pt>
                <c:pt idx="217">
                  <c:v>88.5</c:v>
                </c:pt>
                <c:pt idx="218">
                  <c:v>93.7</c:v>
                </c:pt>
                <c:pt idx="219">
                  <c:v>92.7</c:v>
                </c:pt>
                <c:pt idx="220">
                  <c:v>89.4</c:v>
                </c:pt>
                <c:pt idx="221">
                  <c:v>92.4</c:v>
                </c:pt>
                <c:pt idx="222">
                  <c:v>94.7</c:v>
                </c:pt>
                <c:pt idx="223">
                  <c:v>95.3</c:v>
                </c:pt>
                <c:pt idx="224">
                  <c:v>94.7</c:v>
                </c:pt>
                <c:pt idx="225">
                  <c:v>96.5</c:v>
                </c:pt>
                <c:pt idx="226">
                  <c:v>99.2</c:v>
                </c:pt>
                <c:pt idx="227">
                  <c:v>96.9</c:v>
                </c:pt>
                <c:pt idx="228">
                  <c:v>97.4</c:v>
                </c:pt>
                <c:pt idx="229">
                  <c:v>99.7</c:v>
                </c:pt>
                <c:pt idx="230">
                  <c:v>100</c:v>
                </c:pt>
                <c:pt idx="231">
                  <c:v>101.4</c:v>
                </c:pt>
                <c:pt idx="232">
                  <c:v>103.2</c:v>
                </c:pt>
                <c:pt idx="233">
                  <c:v>104.5</c:v>
                </c:pt>
                <c:pt idx="234">
                  <c:v>107.1</c:v>
                </c:pt>
                <c:pt idx="235">
                  <c:v>104.4</c:v>
                </c:pt>
                <c:pt idx="236">
                  <c:v>106</c:v>
                </c:pt>
                <c:pt idx="237">
                  <c:v>105.6</c:v>
                </c:pt>
                <c:pt idx="238">
                  <c:v>107.2</c:v>
                </c:pt>
                <c:pt idx="239">
                  <c:v>102.1</c:v>
                </c:pt>
                <c:pt idx="240">
                  <c:v>106.6</c:v>
                </c:pt>
                <c:pt idx="241">
                  <c:v>110.4</c:v>
                </c:pt>
                <c:pt idx="242">
                  <c:v>106.5</c:v>
                </c:pt>
                <c:pt idx="243">
                  <c:v>108.7</c:v>
                </c:pt>
                <c:pt idx="244">
                  <c:v>106.5</c:v>
                </c:pt>
                <c:pt idx="245">
                  <c:v>105.6</c:v>
                </c:pt>
                <c:pt idx="246">
                  <c:v>105.2</c:v>
                </c:pt>
                <c:pt idx="247">
                  <c:v>104.4</c:v>
                </c:pt>
                <c:pt idx="248">
                  <c:v>100.9</c:v>
                </c:pt>
                <c:pt idx="249">
                  <c:v>97.4</c:v>
                </c:pt>
                <c:pt idx="250">
                  <c:v>102.7</c:v>
                </c:pt>
                <c:pt idx="251">
                  <c:v>100.5</c:v>
                </c:pt>
                <c:pt idx="252">
                  <c:v>103.9</c:v>
                </c:pt>
                <c:pt idx="253">
                  <c:v>108.1</c:v>
                </c:pt>
                <c:pt idx="254">
                  <c:v>105.7</c:v>
                </c:pt>
                <c:pt idx="255">
                  <c:v>104.6</c:v>
                </c:pt>
                <c:pt idx="256">
                  <c:v>106.8</c:v>
                </c:pt>
                <c:pt idx="257">
                  <c:v>107.3</c:v>
                </c:pt>
                <c:pt idx="258">
                  <c:v>106</c:v>
                </c:pt>
                <c:pt idx="259">
                  <c:v>104.5</c:v>
                </c:pt>
                <c:pt idx="260">
                  <c:v>107.2</c:v>
                </c:pt>
                <c:pt idx="261">
                  <c:v>103.2</c:v>
                </c:pt>
                <c:pt idx="262">
                  <c:v>107.2</c:v>
                </c:pt>
                <c:pt idx="263">
                  <c:v>105.4</c:v>
                </c:pt>
                <c:pt idx="264">
                  <c:v>112</c:v>
                </c:pt>
                <c:pt idx="265">
                  <c:v>111.3</c:v>
                </c:pt>
                <c:pt idx="266">
                  <c:v>107.1</c:v>
                </c:pt>
                <c:pt idx="267">
                  <c:v>109.2</c:v>
                </c:pt>
                <c:pt idx="268">
                  <c:v>110.7</c:v>
                </c:pt>
                <c:pt idx="269">
                  <c:v>106.4</c:v>
                </c:pt>
                <c:pt idx="270">
                  <c:v>108.3</c:v>
                </c:pt>
                <c:pt idx="271">
                  <c:v>107.3</c:v>
                </c:pt>
                <c:pt idx="272">
                  <c:v>106.8</c:v>
                </c:pt>
                <c:pt idx="273">
                  <c:v>105.8</c:v>
                </c:pt>
                <c:pt idx="274">
                  <c:v>107.6</c:v>
                </c:pt>
                <c:pt idx="275">
                  <c:v>98.4</c:v>
                </c:pt>
                <c:pt idx="276">
                  <c:v>94.7</c:v>
                </c:pt>
                <c:pt idx="277">
                  <c:v>90.6</c:v>
                </c:pt>
                <c:pt idx="278">
                  <c:v>91.5</c:v>
                </c:pt>
                <c:pt idx="279">
                  <c:v>88.4</c:v>
                </c:pt>
                <c:pt idx="280">
                  <c:v>92</c:v>
                </c:pt>
                <c:pt idx="281">
                  <c:v>92.6</c:v>
                </c:pt>
                <c:pt idx="282">
                  <c:v>92.4</c:v>
                </c:pt>
                <c:pt idx="283">
                  <c:v>91.5</c:v>
                </c:pt>
                <c:pt idx="284">
                  <c:v>81.8</c:v>
                </c:pt>
                <c:pt idx="285">
                  <c:v>82.7</c:v>
                </c:pt>
                <c:pt idx="286">
                  <c:v>83.9</c:v>
                </c:pt>
                <c:pt idx="287">
                  <c:v>88.8</c:v>
                </c:pt>
                <c:pt idx="288">
                  <c:v>93</c:v>
                </c:pt>
                <c:pt idx="289">
                  <c:v>90.7</c:v>
                </c:pt>
                <c:pt idx="290">
                  <c:v>95.7</c:v>
                </c:pt>
                <c:pt idx="291">
                  <c:v>93</c:v>
                </c:pt>
                <c:pt idx="292">
                  <c:v>96.9</c:v>
                </c:pt>
                <c:pt idx="293">
                  <c:v>92.4</c:v>
                </c:pt>
                <c:pt idx="294">
                  <c:v>88.1</c:v>
                </c:pt>
                <c:pt idx="295">
                  <c:v>87.6</c:v>
                </c:pt>
                <c:pt idx="296">
                  <c:v>86.1</c:v>
                </c:pt>
                <c:pt idx="297">
                  <c:v>80.599999999999994</c:v>
                </c:pt>
                <c:pt idx="298">
                  <c:v>84.2</c:v>
                </c:pt>
                <c:pt idx="299">
                  <c:v>86.7</c:v>
                </c:pt>
                <c:pt idx="300">
                  <c:v>82.4</c:v>
                </c:pt>
                <c:pt idx="301">
                  <c:v>79.900000000000006</c:v>
                </c:pt>
                <c:pt idx="302">
                  <c:v>77.599999999999994</c:v>
                </c:pt>
                <c:pt idx="303">
                  <c:v>86</c:v>
                </c:pt>
                <c:pt idx="304">
                  <c:v>92.1</c:v>
                </c:pt>
                <c:pt idx="305">
                  <c:v>89.7</c:v>
                </c:pt>
                <c:pt idx="306">
                  <c:v>90.9</c:v>
                </c:pt>
                <c:pt idx="307">
                  <c:v>89.3</c:v>
                </c:pt>
                <c:pt idx="308">
                  <c:v>87.7</c:v>
                </c:pt>
                <c:pt idx="309">
                  <c:v>89.6</c:v>
                </c:pt>
                <c:pt idx="310">
                  <c:v>93.7</c:v>
                </c:pt>
                <c:pt idx="311">
                  <c:v>92.6</c:v>
                </c:pt>
                <c:pt idx="312">
                  <c:v>103.8</c:v>
                </c:pt>
                <c:pt idx="313">
                  <c:v>94.4</c:v>
                </c:pt>
                <c:pt idx="314">
                  <c:v>95.8</c:v>
                </c:pt>
                <c:pt idx="315">
                  <c:v>94.2</c:v>
                </c:pt>
                <c:pt idx="316">
                  <c:v>90.2</c:v>
                </c:pt>
                <c:pt idx="317">
                  <c:v>95.6</c:v>
                </c:pt>
                <c:pt idx="318">
                  <c:v>96.7</c:v>
                </c:pt>
                <c:pt idx="319">
                  <c:v>95.9</c:v>
                </c:pt>
                <c:pt idx="320">
                  <c:v>94.2</c:v>
                </c:pt>
                <c:pt idx="321">
                  <c:v>91.7</c:v>
                </c:pt>
                <c:pt idx="322">
                  <c:v>92.8</c:v>
                </c:pt>
                <c:pt idx="323">
                  <c:v>97.1</c:v>
                </c:pt>
                <c:pt idx="324">
                  <c:v>95.5</c:v>
                </c:pt>
                <c:pt idx="325">
                  <c:v>94.1</c:v>
                </c:pt>
                <c:pt idx="326">
                  <c:v>92.6</c:v>
                </c:pt>
                <c:pt idx="327">
                  <c:v>87.7</c:v>
                </c:pt>
                <c:pt idx="328">
                  <c:v>86.9</c:v>
                </c:pt>
                <c:pt idx="329">
                  <c:v>96</c:v>
                </c:pt>
                <c:pt idx="330">
                  <c:v>96.5</c:v>
                </c:pt>
                <c:pt idx="331">
                  <c:v>89.1</c:v>
                </c:pt>
                <c:pt idx="332">
                  <c:v>76.900000000000006</c:v>
                </c:pt>
                <c:pt idx="333">
                  <c:v>74.2</c:v>
                </c:pt>
                <c:pt idx="334">
                  <c:v>81.599999999999994</c:v>
                </c:pt>
                <c:pt idx="335">
                  <c:v>91.5</c:v>
                </c:pt>
                <c:pt idx="336">
                  <c:v>91.2</c:v>
                </c:pt>
                <c:pt idx="337">
                  <c:v>86.7</c:v>
                </c:pt>
                <c:pt idx="338">
                  <c:v>88.9</c:v>
                </c:pt>
                <c:pt idx="339">
                  <c:v>87.4</c:v>
                </c:pt>
                <c:pt idx="340">
                  <c:v>79.099999999999994</c:v>
                </c:pt>
                <c:pt idx="341">
                  <c:v>84.9</c:v>
                </c:pt>
                <c:pt idx="342">
                  <c:v>84.7</c:v>
                </c:pt>
                <c:pt idx="343">
                  <c:v>82</c:v>
                </c:pt>
                <c:pt idx="344">
                  <c:v>85.4</c:v>
                </c:pt>
                <c:pt idx="345">
                  <c:v>93.6</c:v>
                </c:pt>
                <c:pt idx="346">
                  <c:v>92.1</c:v>
                </c:pt>
                <c:pt idx="347">
                  <c:v>91.7</c:v>
                </c:pt>
                <c:pt idx="348">
                  <c:v>96.9</c:v>
                </c:pt>
                <c:pt idx="349">
                  <c:v>91.3</c:v>
                </c:pt>
                <c:pt idx="350">
                  <c:v>88.4</c:v>
                </c:pt>
                <c:pt idx="351">
                  <c:v>87.1</c:v>
                </c:pt>
                <c:pt idx="352">
                  <c:v>88.3</c:v>
                </c:pt>
                <c:pt idx="353">
                  <c:v>85.3</c:v>
                </c:pt>
                <c:pt idx="354">
                  <c:v>90.4</c:v>
                </c:pt>
                <c:pt idx="355">
                  <c:v>83.4</c:v>
                </c:pt>
                <c:pt idx="356">
                  <c:v>83.4</c:v>
                </c:pt>
                <c:pt idx="357">
                  <c:v>80.900000000000006</c:v>
                </c:pt>
                <c:pt idx="358">
                  <c:v>76.099999999999994</c:v>
                </c:pt>
                <c:pt idx="359">
                  <c:v>75.5</c:v>
                </c:pt>
                <c:pt idx="360">
                  <c:v>78.400000000000006</c:v>
                </c:pt>
                <c:pt idx="361">
                  <c:v>70.8</c:v>
                </c:pt>
                <c:pt idx="362">
                  <c:v>69.5</c:v>
                </c:pt>
                <c:pt idx="363">
                  <c:v>62.6</c:v>
                </c:pt>
                <c:pt idx="364">
                  <c:v>59.8</c:v>
                </c:pt>
                <c:pt idx="365">
                  <c:v>56.4</c:v>
                </c:pt>
                <c:pt idx="366">
                  <c:v>61.2</c:v>
                </c:pt>
                <c:pt idx="367">
                  <c:v>63</c:v>
                </c:pt>
                <c:pt idx="368">
                  <c:v>70.3</c:v>
                </c:pt>
                <c:pt idx="369">
                  <c:v>57.6</c:v>
                </c:pt>
                <c:pt idx="370">
                  <c:v>55.3</c:v>
                </c:pt>
                <c:pt idx="371">
                  <c:v>60.1</c:v>
                </c:pt>
                <c:pt idx="372">
                  <c:v>61.2</c:v>
                </c:pt>
                <c:pt idx="373">
                  <c:v>56.3</c:v>
                </c:pt>
                <c:pt idx="374">
                  <c:v>57.3</c:v>
                </c:pt>
                <c:pt idx="375">
                  <c:v>65.099999999999994</c:v>
                </c:pt>
                <c:pt idx="376">
                  <c:v>68.7</c:v>
                </c:pt>
                <c:pt idx="377">
                  <c:v>70.8</c:v>
                </c:pt>
                <c:pt idx="378">
                  <c:v>66</c:v>
                </c:pt>
                <c:pt idx="379">
                  <c:v>65.7</c:v>
                </c:pt>
                <c:pt idx="380">
                  <c:v>73.5</c:v>
                </c:pt>
                <c:pt idx="381">
                  <c:v>70.599999999999994</c:v>
                </c:pt>
                <c:pt idx="382">
                  <c:v>67.400000000000006</c:v>
                </c:pt>
                <c:pt idx="383">
                  <c:v>72.5</c:v>
                </c:pt>
                <c:pt idx="384">
                  <c:v>74.400000000000006</c:v>
                </c:pt>
                <c:pt idx="385">
                  <c:v>73.599999999999994</c:v>
                </c:pt>
                <c:pt idx="386">
                  <c:v>73.599999999999994</c:v>
                </c:pt>
                <c:pt idx="387">
                  <c:v>72.2</c:v>
                </c:pt>
                <c:pt idx="388">
                  <c:v>73.599999999999994</c:v>
                </c:pt>
                <c:pt idx="389">
                  <c:v>76</c:v>
                </c:pt>
                <c:pt idx="390">
                  <c:v>67.8</c:v>
                </c:pt>
                <c:pt idx="391">
                  <c:v>68.900000000000006</c:v>
                </c:pt>
                <c:pt idx="392">
                  <c:v>68.2</c:v>
                </c:pt>
                <c:pt idx="393">
                  <c:v>67.7</c:v>
                </c:pt>
                <c:pt idx="394">
                  <c:v>71.599999999999994</c:v>
                </c:pt>
                <c:pt idx="395">
                  <c:v>74.5</c:v>
                </c:pt>
                <c:pt idx="396">
                  <c:v>74.2</c:v>
                </c:pt>
                <c:pt idx="397">
                  <c:v>77.5</c:v>
                </c:pt>
                <c:pt idx="398">
                  <c:v>67.5</c:v>
                </c:pt>
                <c:pt idx="399">
                  <c:v>69.8</c:v>
                </c:pt>
                <c:pt idx="400">
                  <c:v>74.3</c:v>
                </c:pt>
                <c:pt idx="401">
                  <c:v>71.5</c:v>
                </c:pt>
                <c:pt idx="402">
                  <c:v>63.7</c:v>
                </c:pt>
                <c:pt idx="403">
                  <c:v>55.8</c:v>
                </c:pt>
                <c:pt idx="404">
                  <c:v>59.5</c:v>
                </c:pt>
                <c:pt idx="405">
                  <c:v>60.8</c:v>
                </c:pt>
                <c:pt idx="406">
                  <c:v>63.7</c:v>
                </c:pt>
                <c:pt idx="407">
                  <c:v>69.900000000000006</c:v>
                </c:pt>
                <c:pt idx="408">
                  <c:v>75</c:v>
                </c:pt>
                <c:pt idx="409">
                  <c:v>75.3</c:v>
                </c:pt>
                <c:pt idx="410">
                  <c:v>76.2</c:v>
                </c:pt>
                <c:pt idx="411">
                  <c:v>76.400000000000006</c:v>
                </c:pt>
                <c:pt idx="412">
                  <c:v>79.3</c:v>
                </c:pt>
                <c:pt idx="413">
                  <c:v>73.2</c:v>
                </c:pt>
                <c:pt idx="414">
                  <c:v>72.3</c:v>
                </c:pt>
                <c:pt idx="415">
                  <c:v>74.3</c:v>
                </c:pt>
                <c:pt idx="416">
                  <c:v>78.3</c:v>
                </c:pt>
                <c:pt idx="417">
                  <c:v>82.6</c:v>
                </c:pt>
                <c:pt idx="418">
                  <c:v>82.7</c:v>
                </c:pt>
                <c:pt idx="419">
                  <c:v>72.900000000000006</c:v>
                </c:pt>
                <c:pt idx="420">
                  <c:v>73.8</c:v>
                </c:pt>
                <c:pt idx="421">
                  <c:v>77.599999999999994</c:v>
                </c:pt>
                <c:pt idx="422">
                  <c:v>78.599999999999994</c:v>
                </c:pt>
                <c:pt idx="423">
                  <c:v>76.400000000000006</c:v>
                </c:pt>
                <c:pt idx="424">
                  <c:v>84.5</c:v>
                </c:pt>
                <c:pt idx="425">
                  <c:v>84.1</c:v>
                </c:pt>
                <c:pt idx="426">
                  <c:v>85.1</c:v>
                </c:pt>
                <c:pt idx="427">
                  <c:v>82.1</c:v>
                </c:pt>
                <c:pt idx="428">
                  <c:v>77.5</c:v>
                </c:pt>
                <c:pt idx="429">
                  <c:v>73.2</c:v>
                </c:pt>
                <c:pt idx="430">
                  <c:v>75.099999999999994</c:v>
                </c:pt>
                <c:pt idx="431">
                  <c:v>82.5</c:v>
                </c:pt>
                <c:pt idx="432">
                  <c:v>81.2</c:v>
                </c:pt>
                <c:pt idx="433">
                  <c:v>81.599999999999994</c:v>
                </c:pt>
                <c:pt idx="434">
                  <c:v>80</c:v>
                </c:pt>
                <c:pt idx="435">
                  <c:v>84.1</c:v>
                </c:pt>
                <c:pt idx="436">
                  <c:v>81.900000000000006</c:v>
                </c:pt>
                <c:pt idx="437">
                  <c:v>82.5</c:v>
                </c:pt>
                <c:pt idx="438">
                  <c:v>81.8</c:v>
                </c:pt>
                <c:pt idx="439">
                  <c:v>82.5</c:v>
                </c:pt>
                <c:pt idx="440">
                  <c:v>84.6</c:v>
                </c:pt>
                <c:pt idx="441">
                  <c:v>86.9</c:v>
                </c:pt>
                <c:pt idx="442">
                  <c:v>88.8</c:v>
                </c:pt>
                <c:pt idx="443">
                  <c:v>93.6</c:v>
                </c:pt>
                <c:pt idx="444">
                  <c:v>98.1</c:v>
                </c:pt>
                <c:pt idx="445">
                  <c:v>95.4</c:v>
                </c:pt>
                <c:pt idx="446">
                  <c:v>93</c:v>
                </c:pt>
                <c:pt idx="447">
                  <c:v>95.9</c:v>
                </c:pt>
                <c:pt idx="448">
                  <c:v>90.7</c:v>
                </c:pt>
                <c:pt idx="449">
                  <c:v>96.1</c:v>
                </c:pt>
                <c:pt idx="450">
                  <c:v>93.1</c:v>
                </c:pt>
                <c:pt idx="451">
                  <c:v>91.9</c:v>
                </c:pt>
                <c:pt idx="452">
                  <c:v>87.2</c:v>
                </c:pt>
                <c:pt idx="453">
                  <c:v>90</c:v>
                </c:pt>
                <c:pt idx="454">
                  <c:v>91.3</c:v>
                </c:pt>
                <c:pt idx="455">
                  <c:v>92.6</c:v>
                </c:pt>
                <c:pt idx="456">
                  <c:v>92</c:v>
                </c:pt>
                <c:pt idx="457">
                  <c:v>91.7</c:v>
                </c:pt>
                <c:pt idx="458">
                  <c:v>91</c:v>
                </c:pt>
                <c:pt idx="459">
                  <c:v>89</c:v>
                </c:pt>
                <c:pt idx="460">
                  <c:v>94.7</c:v>
                </c:pt>
                <c:pt idx="461">
                  <c:v>93.5</c:v>
                </c:pt>
                <c:pt idx="462">
                  <c:v>90</c:v>
                </c:pt>
                <c:pt idx="463">
                  <c:v>89.8</c:v>
                </c:pt>
                <c:pt idx="464">
                  <c:v>91.2</c:v>
                </c:pt>
                <c:pt idx="465">
                  <c:v>87.2</c:v>
                </c:pt>
                <c:pt idx="466">
                  <c:v>93.8</c:v>
                </c:pt>
                <c:pt idx="467">
                  <c:v>98.2</c:v>
                </c:pt>
                <c:pt idx="468">
                  <c:v>98.5</c:v>
                </c:pt>
                <c:pt idx="469">
                  <c:v>96.3</c:v>
                </c:pt>
                <c:pt idx="470">
                  <c:v>96.9</c:v>
                </c:pt>
                <c:pt idx="471">
                  <c:v>97</c:v>
                </c:pt>
                <c:pt idx="472">
                  <c:v>97.1</c:v>
                </c:pt>
                <c:pt idx="473">
                  <c:v>95</c:v>
                </c:pt>
                <c:pt idx="474">
                  <c:v>93.4</c:v>
                </c:pt>
                <c:pt idx="475">
                  <c:v>96.8</c:v>
                </c:pt>
                <c:pt idx="476">
                  <c:v>95.1</c:v>
                </c:pt>
                <c:pt idx="477">
                  <c:v>100.7</c:v>
                </c:pt>
                <c:pt idx="478">
                  <c:v>98.5</c:v>
                </c:pt>
                <c:pt idx="479">
                  <c:v>95.9</c:v>
                </c:pt>
                <c:pt idx="480">
                  <c:v>95.7</c:v>
                </c:pt>
                <c:pt idx="481">
                  <c:v>99.7</c:v>
                </c:pt>
                <c:pt idx="482">
                  <c:v>101.4</c:v>
                </c:pt>
                <c:pt idx="483">
                  <c:v>98.8</c:v>
                </c:pt>
                <c:pt idx="484">
                  <c:v>98</c:v>
                </c:pt>
                <c:pt idx="485">
                  <c:v>98.2</c:v>
                </c:pt>
                <c:pt idx="486">
                  <c:v>97.9</c:v>
                </c:pt>
                <c:pt idx="487">
                  <c:v>96.2</c:v>
                </c:pt>
                <c:pt idx="488">
                  <c:v>100.1</c:v>
                </c:pt>
                <c:pt idx="489">
                  <c:v>98.6</c:v>
                </c:pt>
                <c:pt idx="490">
                  <c:v>97.5</c:v>
                </c:pt>
                <c:pt idx="491">
                  <c:v>98.3</c:v>
                </c:pt>
                <c:pt idx="492">
                  <c:v>91.2</c:v>
                </c:pt>
                <c:pt idx="493">
                  <c:v>93.8</c:v>
                </c:pt>
                <c:pt idx="494">
                  <c:v>98.4</c:v>
                </c:pt>
                <c:pt idx="495">
                  <c:v>97.2</c:v>
                </c:pt>
                <c:pt idx="496">
                  <c:v>100</c:v>
                </c:pt>
                <c:pt idx="497">
                  <c:v>98.2</c:v>
                </c:pt>
                <c:pt idx="498">
                  <c:v>98.4</c:v>
                </c:pt>
                <c:pt idx="499">
                  <c:v>89.8</c:v>
                </c:pt>
                <c:pt idx="500">
                  <c:v>93.2</c:v>
                </c:pt>
                <c:pt idx="501">
                  <c:v>95.5</c:v>
                </c:pt>
                <c:pt idx="502">
                  <c:v>96.8</c:v>
                </c:pt>
                <c:pt idx="503">
                  <c:v>99.3</c:v>
                </c:pt>
                <c:pt idx="504">
                  <c:v>99.8</c:v>
                </c:pt>
                <c:pt idx="505">
                  <c:v>101</c:v>
                </c:pt>
                <c:pt idx="506">
                  <c:v>89.1</c:v>
                </c:pt>
                <c:pt idx="507">
                  <c:v>71.8</c:v>
                </c:pt>
                <c:pt idx="508">
                  <c:v>72.3</c:v>
                </c:pt>
                <c:pt idx="509">
                  <c:v>78.099999999999994</c:v>
                </c:pt>
                <c:pt idx="510">
                  <c:v>72.5</c:v>
                </c:pt>
                <c:pt idx="511">
                  <c:v>74.099999999999994</c:v>
                </c:pt>
                <c:pt idx="512">
                  <c:v>80.400000000000006</c:v>
                </c:pt>
                <c:pt idx="513">
                  <c:v>81.8</c:v>
                </c:pt>
                <c:pt idx="514">
                  <c:v>76.900000000000006</c:v>
                </c:pt>
                <c:pt idx="515">
                  <c:v>80.7</c:v>
                </c:pt>
                <c:pt idx="516">
                  <c:v>79</c:v>
                </c:pt>
                <c:pt idx="517">
                  <c:v>76.8</c:v>
                </c:pt>
                <c:pt idx="518">
                  <c:v>84.9</c:v>
                </c:pt>
                <c:pt idx="519">
                  <c:v>88.3</c:v>
                </c:pt>
                <c:pt idx="520">
                  <c:v>82.9</c:v>
                </c:pt>
                <c:pt idx="521">
                  <c:v>85.5</c:v>
                </c:pt>
                <c:pt idx="522">
                  <c:v>81.2</c:v>
                </c:pt>
                <c:pt idx="523">
                  <c:v>70.3</c:v>
                </c:pt>
                <c:pt idx="524">
                  <c:v>72.8</c:v>
                </c:pt>
                <c:pt idx="525">
                  <c:v>71.7</c:v>
                </c:pt>
                <c:pt idx="526">
                  <c:v>67.400000000000006</c:v>
                </c:pt>
                <c:pt idx="527">
                  <c:v>70.599999999999994</c:v>
                </c:pt>
                <c:pt idx="528">
                  <c:v>67.2</c:v>
                </c:pt>
                <c:pt idx="529">
                  <c:v>62.8</c:v>
                </c:pt>
                <c:pt idx="530">
                  <c:v>59.4</c:v>
                </c:pt>
                <c:pt idx="531">
                  <c:v>65.2</c:v>
                </c:pt>
                <c:pt idx="532">
                  <c:v>58.4</c:v>
                </c:pt>
                <c:pt idx="533">
                  <c:v>50</c:v>
                </c:pt>
                <c:pt idx="534">
                  <c:v>51.5</c:v>
                </c:pt>
                <c:pt idx="535">
                  <c:v>58.2</c:v>
                </c:pt>
                <c:pt idx="536">
                  <c:v>58.6</c:v>
                </c:pt>
                <c:pt idx="537">
                  <c:v>59.9</c:v>
                </c:pt>
                <c:pt idx="538" formatCode="General">
                  <c:v>56.7</c:v>
                </c:pt>
                <c:pt idx="539" formatCode="General">
                  <c:v>59.8</c:v>
                </c:pt>
                <c:pt idx="540" formatCode="General">
                  <c:v>64.900000000000006</c:v>
                </c:pt>
                <c:pt idx="541">
                  <c:v>66.900000000000006</c:v>
                </c:pt>
                <c:pt idx="542">
                  <c:v>62</c:v>
                </c:pt>
                <c:pt idx="543">
                  <c:v>63.7</c:v>
                </c:pt>
                <c:pt idx="544">
                  <c:v>59</c:v>
                </c:pt>
                <c:pt idx="545">
                  <c:v>64.2</c:v>
                </c:pt>
                <c:pt idx="546" formatCode="General">
                  <c:v>71.5</c:v>
                </c:pt>
                <c:pt idx="547" formatCode="General">
                  <c:v>69.400000000000006</c:v>
                </c:pt>
                <c:pt idx="548" formatCode="General">
                  <c:v>67.900000000000006</c:v>
                </c:pt>
                <c:pt idx="549" formatCode="General">
                  <c:v>63.8</c:v>
                </c:pt>
                <c:pt idx="550">
                  <c:v>61.3</c:v>
                </c:pt>
                <c:pt idx="551">
                  <c:v>69.400000000000006</c:v>
                </c:pt>
              </c:numCache>
            </c:numRef>
          </c:val>
          <c:smooth val="0"/>
          <c:extLst>
            <c:ext xmlns:c16="http://schemas.microsoft.com/office/drawing/2014/chart" uri="{C3380CC4-5D6E-409C-BE32-E72D297353CC}">
              <c16:uniqueId val="{00000000-F2A5-5742-BD80-F8DBCA355981}"/>
            </c:ext>
          </c:extLst>
        </c:ser>
        <c:dLbls>
          <c:showLegendKey val="0"/>
          <c:showVal val="0"/>
          <c:showCatName val="0"/>
          <c:showSerName val="0"/>
          <c:showPercent val="0"/>
          <c:showBubbleSize val="0"/>
        </c:dLbls>
        <c:smooth val="0"/>
        <c:axId val="2050179535"/>
        <c:axId val="2133113759"/>
      </c:lineChart>
      <c:dateAx>
        <c:axId val="2050179535"/>
        <c:scaling>
          <c:orientation val="minMax"/>
          <c:min val="33939"/>
        </c:scaling>
        <c:delete val="0"/>
        <c:axPos val="b"/>
        <c:numFmt formatCode="yyyy" sourceLinked="0"/>
        <c:majorTickMark val="in"/>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133113759"/>
        <c:crosses val="autoZero"/>
        <c:auto val="1"/>
        <c:lblOffset val="100"/>
        <c:baseTimeUnit val="months"/>
        <c:majorUnit val="12"/>
        <c:majorTimeUnit val="months"/>
      </c:dateAx>
      <c:valAx>
        <c:axId val="2133113759"/>
        <c:scaling>
          <c:orientation val="minMax"/>
          <c:max val="120"/>
          <c:min val="4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dirty="0"/>
                  <a:t>Index 1996=100</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05017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160" b="0" i="0" u="none" strike="noStrike" kern="1200" spc="0" baseline="0" noProof="0">
                <a:solidFill>
                  <a:schemeClr val="tx1"/>
                </a:solidFill>
                <a:latin typeface="Avenir Book" panose="02000503020000020003" pitchFamily="2" charset="0"/>
                <a:ea typeface="Constantia" charset="0"/>
                <a:cs typeface="Constantia" charset="0"/>
              </a:defRPr>
            </a:pPr>
            <a:r>
              <a:rPr lang="en-US"/>
              <a:t>Percent Next 3 Months “Good Time to Expand”</a:t>
            </a:r>
          </a:p>
        </c:rich>
      </c:tx>
      <c:overlay val="1"/>
      <c:spPr>
        <a:noFill/>
        <a:ln>
          <a:noFill/>
        </a:ln>
        <a:effectLst/>
      </c:spPr>
      <c:txPr>
        <a:bodyPr rot="0" spcFirstLastPara="1" vertOverflow="ellipsis" vert="horz" wrap="square" anchor="ctr" anchorCtr="1"/>
        <a:lstStyle/>
        <a:p>
          <a:pPr>
            <a:defRPr lang="en-US" sz="2160" b="0" i="0" u="none" strike="noStrike" kern="1200" spc="0" baseline="0" noProof="0">
              <a:solidFill>
                <a:schemeClr val="tx1"/>
              </a:solidFill>
              <a:latin typeface="Avenir Book" panose="02000503020000020003" pitchFamily="2" charset="0"/>
              <a:ea typeface="Constantia" charset="0"/>
              <a:cs typeface="Constantia" charset="0"/>
            </a:defRPr>
          </a:pPr>
          <a:endParaRPr lang="en-US"/>
        </a:p>
      </c:txPr>
    </c:title>
    <c:autoTitleDeleted val="0"/>
    <c:plotArea>
      <c:layout>
        <c:manualLayout>
          <c:layoutTarget val="inner"/>
          <c:xMode val="edge"/>
          <c:yMode val="edge"/>
          <c:x val="5.8307981388690047E-2"/>
          <c:y val="6.462519232509728E-2"/>
          <c:w val="0.87540413982343113"/>
          <c:h val="0.78052142727848672"/>
        </c:manualLayout>
      </c:layout>
      <c:lineChart>
        <c:grouping val="standard"/>
        <c:varyColors val="0"/>
        <c:ser>
          <c:idx val="0"/>
          <c:order val="0"/>
          <c:tx>
            <c:strRef>
              <c:f>Sheet1!$B$3</c:f>
              <c:strCache>
                <c:ptCount val="1"/>
                <c:pt idx="0">
                  <c:v>Small Business Optimism-Now a Good Time to Expand</c:v>
                </c:pt>
              </c:strCache>
            </c:strRef>
          </c:tx>
          <c:spPr>
            <a:ln w="28575" cap="rnd">
              <a:solidFill>
                <a:srgbClr val="00B050"/>
              </a:solidFill>
              <a:round/>
            </a:ln>
            <a:effectLst/>
          </c:spPr>
          <c:marker>
            <c:symbol val="none"/>
          </c:marker>
          <c:cat>
            <c:numRef>
              <c:f>Sheet1!$A$4:$A$457</c:f>
              <c:numCache>
                <c:formatCode>mmm\-yy</c:formatCode>
                <c:ptCount val="454"/>
                <c:pt idx="0">
                  <c:v>31413</c:v>
                </c:pt>
                <c:pt idx="1">
                  <c:v>31444</c:v>
                </c:pt>
                <c:pt idx="2">
                  <c:v>31472</c:v>
                </c:pt>
                <c:pt idx="3">
                  <c:v>31503</c:v>
                </c:pt>
                <c:pt idx="4">
                  <c:v>31533</c:v>
                </c:pt>
                <c:pt idx="5">
                  <c:v>31564</c:v>
                </c:pt>
                <c:pt idx="6">
                  <c:v>31594</c:v>
                </c:pt>
                <c:pt idx="7">
                  <c:v>31625</c:v>
                </c:pt>
                <c:pt idx="8">
                  <c:v>31656</c:v>
                </c:pt>
                <c:pt idx="9">
                  <c:v>31686</c:v>
                </c:pt>
                <c:pt idx="10">
                  <c:v>31717</c:v>
                </c:pt>
                <c:pt idx="11">
                  <c:v>31747</c:v>
                </c:pt>
                <c:pt idx="12">
                  <c:v>31778</c:v>
                </c:pt>
                <c:pt idx="13">
                  <c:v>31809</c:v>
                </c:pt>
                <c:pt idx="14">
                  <c:v>31837</c:v>
                </c:pt>
                <c:pt idx="15">
                  <c:v>31868</c:v>
                </c:pt>
                <c:pt idx="16">
                  <c:v>31898</c:v>
                </c:pt>
                <c:pt idx="17">
                  <c:v>31929</c:v>
                </c:pt>
                <c:pt idx="18">
                  <c:v>31959</c:v>
                </c:pt>
                <c:pt idx="19">
                  <c:v>31990</c:v>
                </c:pt>
                <c:pt idx="20">
                  <c:v>32021</c:v>
                </c:pt>
                <c:pt idx="21">
                  <c:v>32051</c:v>
                </c:pt>
                <c:pt idx="22">
                  <c:v>32082</c:v>
                </c:pt>
                <c:pt idx="23">
                  <c:v>32112</c:v>
                </c:pt>
                <c:pt idx="24">
                  <c:v>32143</c:v>
                </c:pt>
                <c:pt idx="25">
                  <c:v>32174</c:v>
                </c:pt>
                <c:pt idx="26">
                  <c:v>32203</c:v>
                </c:pt>
                <c:pt idx="27">
                  <c:v>32234</c:v>
                </c:pt>
                <c:pt idx="28">
                  <c:v>32264</c:v>
                </c:pt>
                <c:pt idx="29">
                  <c:v>32295</c:v>
                </c:pt>
                <c:pt idx="30">
                  <c:v>32325</c:v>
                </c:pt>
                <c:pt idx="31">
                  <c:v>32356</c:v>
                </c:pt>
                <c:pt idx="32">
                  <c:v>32387</c:v>
                </c:pt>
                <c:pt idx="33">
                  <c:v>32417</c:v>
                </c:pt>
                <c:pt idx="34">
                  <c:v>32448</c:v>
                </c:pt>
                <c:pt idx="35">
                  <c:v>32478</c:v>
                </c:pt>
                <c:pt idx="36">
                  <c:v>32509</c:v>
                </c:pt>
                <c:pt idx="37">
                  <c:v>32540</c:v>
                </c:pt>
                <c:pt idx="38">
                  <c:v>32568</c:v>
                </c:pt>
                <c:pt idx="39">
                  <c:v>32599</c:v>
                </c:pt>
                <c:pt idx="40">
                  <c:v>32629</c:v>
                </c:pt>
                <c:pt idx="41">
                  <c:v>32660</c:v>
                </c:pt>
                <c:pt idx="42">
                  <c:v>32690</c:v>
                </c:pt>
                <c:pt idx="43">
                  <c:v>32721</c:v>
                </c:pt>
                <c:pt idx="44">
                  <c:v>32752</c:v>
                </c:pt>
                <c:pt idx="45">
                  <c:v>32782</c:v>
                </c:pt>
                <c:pt idx="46">
                  <c:v>32813</c:v>
                </c:pt>
                <c:pt idx="47">
                  <c:v>32843</c:v>
                </c:pt>
                <c:pt idx="48">
                  <c:v>32874</c:v>
                </c:pt>
                <c:pt idx="49">
                  <c:v>32905</c:v>
                </c:pt>
                <c:pt idx="50">
                  <c:v>32933</c:v>
                </c:pt>
                <c:pt idx="51">
                  <c:v>32964</c:v>
                </c:pt>
                <c:pt idx="52">
                  <c:v>32994</c:v>
                </c:pt>
                <c:pt idx="53">
                  <c:v>33025</c:v>
                </c:pt>
                <c:pt idx="54">
                  <c:v>33055</c:v>
                </c:pt>
                <c:pt idx="55">
                  <c:v>33086</c:v>
                </c:pt>
                <c:pt idx="56">
                  <c:v>33117</c:v>
                </c:pt>
                <c:pt idx="57">
                  <c:v>33147</c:v>
                </c:pt>
                <c:pt idx="58">
                  <c:v>33178</c:v>
                </c:pt>
                <c:pt idx="59">
                  <c:v>33208</c:v>
                </c:pt>
                <c:pt idx="60">
                  <c:v>33239</c:v>
                </c:pt>
                <c:pt idx="61">
                  <c:v>33270</c:v>
                </c:pt>
                <c:pt idx="62">
                  <c:v>33298</c:v>
                </c:pt>
                <c:pt idx="63">
                  <c:v>33329</c:v>
                </c:pt>
                <c:pt idx="64">
                  <c:v>33359</c:v>
                </c:pt>
                <c:pt idx="65">
                  <c:v>33390</c:v>
                </c:pt>
                <c:pt idx="66">
                  <c:v>33420</c:v>
                </c:pt>
                <c:pt idx="67">
                  <c:v>33451</c:v>
                </c:pt>
                <c:pt idx="68">
                  <c:v>33482</c:v>
                </c:pt>
                <c:pt idx="69">
                  <c:v>33512</c:v>
                </c:pt>
                <c:pt idx="70">
                  <c:v>33543</c:v>
                </c:pt>
                <c:pt idx="71">
                  <c:v>33573</c:v>
                </c:pt>
                <c:pt idx="72">
                  <c:v>33604</c:v>
                </c:pt>
                <c:pt idx="73">
                  <c:v>33635</c:v>
                </c:pt>
                <c:pt idx="74">
                  <c:v>33664</c:v>
                </c:pt>
                <c:pt idx="75">
                  <c:v>33695</c:v>
                </c:pt>
                <c:pt idx="76">
                  <c:v>33725</c:v>
                </c:pt>
                <c:pt idx="77">
                  <c:v>33756</c:v>
                </c:pt>
                <c:pt idx="78">
                  <c:v>33786</c:v>
                </c:pt>
                <c:pt idx="79">
                  <c:v>33817</c:v>
                </c:pt>
                <c:pt idx="80">
                  <c:v>33848</c:v>
                </c:pt>
                <c:pt idx="81">
                  <c:v>33878</c:v>
                </c:pt>
                <c:pt idx="82">
                  <c:v>33909</c:v>
                </c:pt>
                <c:pt idx="83">
                  <c:v>33939</c:v>
                </c:pt>
                <c:pt idx="84">
                  <c:v>33970</c:v>
                </c:pt>
                <c:pt idx="85">
                  <c:v>34001</c:v>
                </c:pt>
                <c:pt idx="86">
                  <c:v>34029</c:v>
                </c:pt>
                <c:pt idx="87">
                  <c:v>34060</c:v>
                </c:pt>
                <c:pt idx="88">
                  <c:v>34090</c:v>
                </c:pt>
                <c:pt idx="89">
                  <c:v>34121</c:v>
                </c:pt>
                <c:pt idx="90">
                  <c:v>34151</c:v>
                </c:pt>
                <c:pt idx="91">
                  <c:v>34182</c:v>
                </c:pt>
                <c:pt idx="92">
                  <c:v>34213</c:v>
                </c:pt>
                <c:pt idx="93">
                  <c:v>34243</c:v>
                </c:pt>
                <c:pt idx="94">
                  <c:v>34274</c:v>
                </c:pt>
                <c:pt idx="95">
                  <c:v>34304</c:v>
                </c:pt>
                <c:pt idx="96">
                  <c:v>34335</c:v>
                </c:pt>
                <c:pt idx="97">
                  <c:v>34366</c:v>
                </c:pt>
                <c:pt idx="98">
                  <c:v>34394</c:v>
                </c:pt>
                <c:pt idx="99">
                  <c:v>34425</c:v>
                </c:pt>
                <c:pt idx="100">
                  <c:v>34455</c:v>
                </c:pt>
                <c:pt idx="101">
                  <c:v>34486</c:v>
                </c:pt>
                <c:pt idx="102">
                  <c:v>34516</c:v>
                </c:pt>
                <c:pt idx="103">
                  <c:v>34547</c:v>
                </c:pt>
                <c:pt idx="104">
                  <c:v>34578</c:v>
                </c:pt>
                <c:pt idx="105">
                  <c:v>34608</c:v>
                </c:pt>
                <c:pt idx="106">
                  <c:v>34639</c:v>
                </c:pt>
                <c:pt idx="107">
                  <c:v>34669</c:v>
                </c:pt>
                <c:pt idx="108">
                  <c:v>34700</c:v>
                </c:pt>
                <c:pt idx="109">
                  <c:v>34731</c:v>
                </c:pt>
                <c:pt idx="110">
                  <c:v>34759</c:v>
                </c:pt>
                <c:pt idx="111">
                  <c:v>34790</c:v>
                </c:pt>
                <c:pt idx="112">
                  <c:v>34820</c:v>
                </c:pt>
                <c:pt idx="113">
                  <c:v>34851</c:v>
                </c:pt>
                <c:pt idx="114">
                  <c:v>34881</c:v>
                </c:pt>
                <c:pt idx="115">
                  <c:v>34912</c:v>
                </c:pt>
                <c:pt idx="116">
                  <c:v>34943</c:v>
                </c:pt>
                <c:pt idx="117">
                  <c:v>34973</c:v>
                </c:pt>
                <c:pt idx="118">
                  <c:v>35004</c:v>
                </c:pt>
                <c:pt idx="119">
                  <c:v>35034</c:v>
                </c:pt>
                <c:pt idx="120">
                  <c:v>35065</c:v>
                </c:pt>
                <c:pt idx="121">
                  <c:v>35096</c:v>
                </c:pt>
                <c:pt idx="122">
                  <c:v>35125</c:v>
                </c:pt>
                <c:pt idx="123">
                  <c:v>35156</c:v>
                </c:pt>
                <c:pt idx="124">
                  <c:v>35186</c:v>
                </c:pt>
                <c:pt idx="125">
                  <c:v>35217</c:v>
                </c:pt>
                <c:pt idx="126">
                  <c:v>35247</c:v>
                </c:pt>
                <c:pt idx="127">
                  <c:v>35278</c:v>
                </c:pt>
                <c:pt idx="128">
                  <c:v>35309</c:v>
                </c:pt>
                <c:pt idx="129">
                  <c:v>35339</c:v>
                </c:pt>
                <c:pt idx="130">
                  <c:v>35370</c:v>
                </c:pt>
                <c:pt idx="131">
                  <c:v>35400</c:v>
                </c:pt>
                <c:pt idx="132">
                  <c:v>35431</c:v>
                </c:pt>
                <c:pt idx="133">
                  <c:v>35462</c:v>
                </c:pt>
                <c:pt idx="134">
                  <c:v>35490</c:v>
                </c:pt>
                <c:pt idx="135">
                  <c:v>35521</c:v>
                </c:pt>
                <c:pt idx="136">
                  <c:v>35551</c:v>
                </c:pt>
                <c:pt idx="137">
                  <c:v>35582</c:v>
                </c:pt>
                <c:pt idx="138">
                  <c:v>35612</c:v>
                </c:pt>
                <c:pt idx="139">
                  <c:v>35643</c:v>
                </c:pt>
                <c:pt idx="140">
                  <c:v>35674</c:v>
                </c:pt>
                <c:pt idx="141">
                  <c:v>35704</c:v>
                </c:pt>
                <c:pt idx="142">
                  <c:v>35735</c:v>
                </c:pt>
                <c:pt idx="143">
                  <c:v>35765</c:v>
                </c:pt>
                <c:pt idx="144">
                  <c:v>35796</c:v>
                </c:pt>
                <c:pt idx="145">
                  <c:v>35827</c:v>
                </c:pt>
                <c:pt idx="146">
                  <c:v>35855</c:v>
                </c:pt>
                <c:pt idx="147">
                  <c:v>35886</c:v>
                </c:pt>
                <c:pt idx="148">
                  <c:v>35916</c:v>
                </c:pt>
                <c:pt idx="149">
                  <c:v>35947</c:v>
                </c:pt>
                <c:pt idx="150">
                  <c:v>35977</c:v>
                </c:pt>
                <c:pt idx="151">
                  <c:v>36008</c:v>
                </c:pt>
                <c:pt idx="152">
                  <c:v>36039</c:v>
                </c:pt>
                <c:pt idx="153">
                  <c:v>36069</c:v>
                </c:pt>
                <c:pt idx="154">
                  <c:v>36100</c:v>
                </c:pt>
                <c:pt idx="155">
                  <c:v>36130</c:v>
                </c:pt>
                <c:pt idx="156">
                  <c:v>36161</c:v>
                </c:pt>
                <c:pt idx="157">
                  <c:v>36192</c:v>
                </c:pt>
                <c:pt idx="158">
                  <c:v>36220</c:v>
                </c:pt>
                <c:pt idx="159">
                  <c:v>36251</c:v>
                </c:pt>
                <c:pt idx="160">
                  <c:v>36281</c:v>
                </c:pt>
                <c:pt idx="161">
                  <c:v>36312</c:v>
                </c:pt>
                <c:pt idx="162">
                  <c:v>36342</c:v>
                </c:pt>
                <c:pt idx="163">
                  <c:v>36373</c:v>
                </c:pt>
                <c:pt idx="164">
                  <c:v>36404</c:v>
                </c:pt>
                <c:pt idx="165">
                  <c:v>36434</c:v>
                </c:pt>
                <c:pt idx="166">
                  <c:v>36465</c:v>
                </c:pt>
                <c:pt idx="167">
                  <c:v>36495</c:v>
                </c:pt>
                <c:pt idx="168">
                  <c:v>36526</c:v>
                </c:pt>
                <c:pt idx="169">
                  <c:v>36557</c:v>
                </c:pt>
                <c:pt idx="170">
                  <c:v>36586</c:v>
                </c:pt>
                <c:pt idx="171">
                  <c:v>36617</c:v>
                </c:pt>
                <c:pt idx="172">
                  <c:v>36647</c:v>
                </c:pt>
                <c:pt idx="173">
                  <c:v>36678</c:v>
                </c:pt>
                <c:pt idx="174">
                  <c:v>36708</c:v>
                </c:pt>
                <c:pt idx="175">
                  <c:v>36739</c:v>
                </c:pt>
                <c:pt idx="176">
                  <c:v>36770</c:v>
                </c:pt>
                <c:pt idx="177">
                  <c:v>36800</c:v>
                </c:pt>
                <c:pt idx="178">
                  <c:v>36831</c:v>
                </c:pt>
                <c:pt idx="179">
                  <c:v>36861</c:v>
                </c:pt>
                <c:pt idx="180">
                  <c:v>36892</c:v>
                </c:pt>
                <c:pt idx="181">
                  <c:v>36923</c:v>
                </c:pt>
                <c:pt idx="182">
                  <c:v>36951</c:v>
                </c:pt>
                <c:pt idx="183">
                  <c:v>36982</c:v>
                </c:pt>
                <c:pt idx="184">
                  <c:v>37012</c:v>
                </c:pt>
                <c:pt idx="185">
                  <c:v>37043</c:v>
                </c:pt>
                <c:pt idx="186">
                  <c:v>37073</c:v>
                </c:pt>
                <c:pt idx="187">
                  <c:v>37104</c:v>
                </c:pt>
                <c:pt idx="188">
                  <c:v>37135</c:v>
                </c:pt>
                <c:pt idx="189">
                  <c:v>37165</c:v>
                </c:pt>
                <c:pt idx="190">
                  <c:v>37196</c:v>
                </c:pt>
                <c:pt idx="191">
                  <c:v>37226</c:v>
                </c:pt>
                <c:pt idx="192">
                  <c:v>37257</c:v>
                </c:pt>
                <c:pt idx="193">
                  <c:v>37288</c:v>
                </c:pt>
                <c:pt idx="194">
                  <c:v>37316</c:v>
                </c:pt>
                <c:pt idx="195">
                  <c:v>37347</c:v>
                </c:pt>
                <c:pt idx="196">
                  <c:v>37377</c:v>
                </c:pt>
                <c:pt idx="197">
                  <c:v>37408</c:v>
                </c:pt>
                <c:pt idx="198">
                  <c:v>37438</c:v>
                </c:pt>
                <c:pt idx="199">
                  <c:v>37469</c:v>
                </c:pt>
                <c:pt idx="200">
                  <c:v>37500</c:v>
                </c:pt>
                <c:pt idx="201">
                  <c:v>37530</c:v>
                </c:pt>
                <c:pt idx="202">
                  <c:v>37561</c:v>
                </c:pt>
                <c:pt idx="203">
                  <c:v>37591</c:v>
                </c:pt>
                <c:pt idx="204">
                  <c:v>37622</c:v>
                </c:pt>
                <c:pt idx="205">
                  <c:v>37653</c:v>
                </c:pt>
                <c:pt idx="206">
                  <c:v>37681</c:v>
                </c:pt>
                <c:pt idx="207">
                  <c:v>37712</c:v>
                </c:pt>
                <c:pt idx="208">
                  <c:v>37742</c:v>
                </c:pt>
                <c:pt idx="209">
                  <c:v>37773</c:v>
                </c:pt>
                <c:pt idx="210">
                  <c:v>37803</c:v>
                </c:pt>
                <c:pt idx="211">
                  <c:v>37834</c:v>
                </c:pt>
                <c:pt idx="212">
                  <c:v>37865</c:v>
                </c:pt>
                <c:pt idx="213">
                  <c:v>37895</c:v>
                </c:pt>
                <c:pt idx="214">
                  <c:v>37926</c:v>
                </c:pt>
                <c:pt idx="215">
                  <c:v>37956</c:v>
                </c:pt>
                <c:pt idx="216">
                  <c:v>37987</c:v>
                </c:pt>
                <c:pt idx="217">
                  <c:v>38018</c:v>
                </c:pt>
                <c:pt idx="218">
                  <c:v>38047</c:v>
                </c:pt>
                <c:pt idx="219">
                  <c:v>38078</c:v>
                </c:pt>
                <c:pt idx="220">
                  <c:v>38108</c:v>
                </c:pt>
                <c:pt idx="221">
                  <c:v>38139</c:v>
                </c:pt>
                <c:pt idx="222">
                  <c:v>38169</c:v>
                </c:pt>
                <c:pt idx="223">
                  <c:v>38200</c:v>
                </c:pt>
                <c:pt idx="224">
                  <c:v>38231</c:v>
                </c:pt>
                <c:pt idx="225">
                  <c:v>38261</c:v>
                </c:pt>
                <c:pt idx="226">
                  <c:v>38292</c:v>
                </c:pt>
                <c:pt idx="227">
                  <c:v>38322</c:v>
                </c:pt>
                <c:pt idx="228">
                  <c:v>38353</c:v>
                </c:pt>
                <c:pt idx="229">
                  <c:v>38384</c:v>
                </c:pt>
                <c:pt idx="230">
                  <c:v>38412</c:v>
                </c:pt>
                <c:pt idx="231">
                  <c:v>38443</c:v>
                </c:pt>
                <c:pt idx="232">
                  <c:v>38473</c:v>
                </c:pt>
                <c:pt idx="233">
                  <c:v>38504</c:v>
                </c:pt>
                <c:pt idx="234">
                  <c:v>38534</c:v>
                </c:pt>
                <c:pt idx="235">
                  <c:v>38565</c:v>
                </c:pt>
                <c:pt idx="236">
                  <c:v>38596</c:v>
                </c:pt>
                <c:pt idx="237">
                  <c:v>38626</c:v>
                </c:pt>
                <c:pt idx="238">
                  <c:v>38657</c:v>
                </c:pt>
                <c:pt idx="239">
                  <c:v>38687</c:v>
                </c:pt>
                <c:pt idx="240">
                  <c:v>38718</c:v>
                </c:pt>
                <c:pt idx="241">
                  <c:v>38749</c:v>
                </c:pt>
                <c:pt idx="242">
                  <c:v>38777</c:v>
                </c:pt>
                <c:pt idx="243">
                  <c:v>38808</c:v>
                </c:pt>
                <c:pt idx="244">
                  <c:v>38838</c:v>
                </c:pt>
                <c:pt idx="245">
                  <c:v>38869</c:v>
                </c:pt>
                <c:pt idx="246">
                  <c:v>38899</c:v>
                </c:pt>
                <c:pt idx="247">
                  <c:v>38930</c:v>
                </c:pt>
                <c:pt idx="248">
                  <c:v>38961</c:v>
                </c:pt>
                <c:pt idx="249">
                  <c:v>38991</c:v>
                </c:pt>
                <c:pt idx="250">
                  <c:v>39022</c:v>
                </c:pt>
                <c:pt idx="251">
                  <c:v>39052</c:v>
                </c:pt>
                <c:pt idx="252">
                  <c:v>39083</c:v>
                </c:pt>
                <c:pt idx="253">
                  <c:v>39114</c:v>
                </c:pt>
                <c:pt idx="254">
                  <c:v>39142</c:v>
                </c:pt>
                <c:pt idx="255">
                  <c:v>39173</c:v>
                </c:pt>
                <c:pt idx="256">
                  <c:v>39203</c:v>
                </c:pt>
                <c:pt idx="257">
                  <c:v>39234</c:v>
                </c:pt>
                <c:pt idx="258">
                  <c:v>39264</c:v>
                </c:pt>
                <c:pt idx="259">
                  <c:v>39295</c:v>
                </c:pt>
                <c:pt idx="260">
                  <c:v>39326</c:v>
                </c:pt>
                <c:pt idx="261">
                  <c:v>39356</c:v>
                </c:pt>
                <c:pt idx="262">
                  <c:v>39387</c:v>
                </c:pt>
                <c:pt idx="263">
                  <c:v>39417</c:v>
                </c:pt>
                <c:pt idx="264">
                  <c:v>39448</c:v>
                </c:pt>
                <c:pt idx="265">
                  <c:v>39479</c:v>
                </c:pt>
                <c:pt idx="266">
                  <c:v>39508</c:v>
                </c:pt>
                <c:pt idx="267">
                  <c:v>39539</c:v>
                </c:pt>
                <c:pt idx="268">
                  <c:v>39569</c:v>
                </c:pt>
                <c:pt idx="269">
                  <c:v>39600</c:v>
                </c:pt>
                <c:pt idx="270">
                  <c:v>39630</c:v>
                </c:pt>
                <c:pt idx="271">
                  <c:v>39661</c:v>
                </c:pt>
                <c:pt idx="272">
                  <c:v>39692</c:v>
                </c:pt>
                <c:pt idx="273">
                  <c:v>39722</c:v>
                </c:pt>
                <c:pt idx="274">
                  <c:v>39753</c:v>
                </c:pt>
                <c:pt idx="275">
                  <c:v>39783</c:v>
                </c:pt>
                <c:pt idx="276">
                  <c:v>39814</c:v>
                </c:pt>
                <c:pt idx="277">
                  <c:v>39845</c:v>
                </c:pt>
                <c:pt idx="278">
                  <c:v>39873</c:v>
                </c:pt>
                <c:pt idx="279">
                  <c:v>39904</c:v>
                </c:pt>
                <c:pt idx="280">
                  <c:v>39934</c:v>
                </c:pt>
                <c:pt idx="281">
                  <c:v>39965</c:v>
                </c:pt>
                <c:pt idx="282">
                  <c:v>39995</c:v>
                </c:pt>
                <c:pt idx="283">
                  <c:v>40026</c:v>
                </c:pt>
                <c:pt idx="284">
                  <c:v>40057</c:v>
                </c:pt>
                <c:pt idx="285">
                  <c:v>40087</c:v>
                </c:pt>
                <c:pt idx="286">
                  <c:v>40118</c:v>
                </c:pt>
                <c:pt idx="287">
                  <c:v>40148</c:v>
                </c:pt>
                <c:pt idx="288">
                  <c:v>40179</c:v>
                </c:pt>
                <c:pt idx="289">
                  <c:v>40210</c:v>
                </c:pt>
                <c:pt idx="290">
                  <c:v>40238</c:v>
                </c:pt>
                <c:pt idx="291">
                  <c:v>40269</c:v>
                </c:pt>
                <c:pt idx="292">
                  <c:v>40299</c:v>
                </c:pt>
                <c:pt idx="293">
                  <c:v>40330</c:v>
                </c:pt>
                <c:pt idx="294">
                  <c:v>40360</c:v>
                </c:pt>
                <c:pt idx="295">
                  <c:v>40391</c:v>
                </c:pt>
                <c:pt idx="296">
                  <c:v>40422</c:v>
                </c:pt>
                <c:pt idx="297">
                  <c:v>40452</c:v>
                </c:pt>
                <c:pt idx="298">
                  <c:v>40483</c:v>
                </c:pt>
                <c:pt idx="299">
                  <c:v>40513</c:v>
                </c:pt>
                <c:pt idx="300">
                  <c:v>40544</c:v>
                </c:pt>
                <c:pt idx="301">
                  <c:v>40575</c:v>
                </c:pt>
                <c:pt idx="302">
                  <c:v>40603</c:v>
                </c:pt>
                <c:pt idx="303">
                  <c:v>40634</c:v>
                </c:pt>
                <c:pt idx="304">
                  <c:v>40664</c:v>
                </c:pt>
                <c:pt idx="305">
                  <c:v>40695</c:v>
                </c:pt>
                <c:pt idx="306">
                  <c:v>40725</c:v>
                </c:pt>
                <c:pt idx="307">
                  <c:v>40756</c:v>
                </c:pt>
                <c:pt idx="308">
                  <c:v>40787</c:v>
                </c:pt>
                <c:pt idx="309">
                  <c:v>40817</c:v>
                </c:pt>
                <c:pt idx="310">
                  <c:v>40848</c:v>
                </c:pt>
                <c:pt idx="311">
                  <c:v>40878</c:v>
                </c:pt>
                <c:pt idx="312">
                  <c:v>40909</c:v>
                </c:pt>
                <c:pt idx="313">
                  <c:v>40940</c:v>
                </c:pt>
                <c:pt idx="314">
                  <c:v>40969</c:v>
                </c:pt>
                <c:pt idx="315">
                  <c:v>41000</c:v>
                </c:pt>
                <c:pt idx="316">
                  <c:v>41030</c:v>
                </c:pt>
                <c:pt idx="317">
                  <c:v>41061</c:v>
                </c:pt>
                <c:pt idx="318">
                  <c:v>41091</c:v>
                </c:pt>
                <c:pt idx="319">
                  <c:v>41122</c:v>
                </c:pt>
                <c:pt idx="320">
                  <c:v>41153</c:v>
                </c:pt>
                <c:pt idx="321">
                  <c:v>41183</c:v>
                </c:pt>
                <c:pt idx="322">
                  <c:v>41214</c:v>
                </c:pt>
                <c:pt idx="323">
                  <c:v>41244</c:v>
                </c:pt>
                <c:pt idx="324">
                  <c:v>41275</c:v>
                </c:pt>
                <c:pt idx="325">
                  <c:v>41306</c:v>
                </c:pt>
                <c:pt idx="326">
                  <c:v>41334</c:v>
                </c:pt>
                <c:pt idx="327">
                  <c:v>41365</c:v>
                </c:pt>
                <c:pt idx="328">
                  <c:v>41395</c:v>
                </c:pt>
                <c:pt idx="329">
                  <c:v>41426</c:v>
                </c:pt>
                <c:pt idx="330">
                  <c:v>41456</c:v>
                </c:pt>
                <c:pt idx="331">
                  <c:v>41487</c:v>
                </c:pt>
                <c:pt idx="332">
                  <c:v>41518</c:v>
                </c:pt>
                <c:pt idx="333">
                  <c:v>41548</c:v>
                </c:pt>
                <c:pt idx="334">
                  <c:v>41579</c:v>
                </c:pt>
                <c:pt idx="335">
                  <c:v>41609</c:v>
                </c:pt>
                <c:pt idx="336">
                  <c:v>41640</c:v>
                </c:pt>
                <c:pt idx="337">
                  <c:v>41671</c:v>
                </c:pt>
                <c:pt idx="338">
                  <c:v>41699</c:v>
                </c:pt>
                <c:pt idx="339">
                  <c:v>41730</c:v>
                </c:pt>
                <c:pt idx="340">
                  <c:v>41760</c:v>
                </c:pt>
                <c:pt idx="341">
                  <c:v>41791</c:v>
                </c:pt>
                <c:pt idx="342">
                  <c:v>41821</c:v>
                </c:pt>
                <c:pt idx="343">
                  <c:v>41852</c:v>
                </c:pt>
                <c:pt idx="344">
                  <c:v>41883</c:v>
                </c:pt>
                <c:pt idx="345">
                  <c:v>41913</c:v>
                </c:pt>
                <c:pt idx="346">
                  <c:v>41944</c:v>
                </c:pt>
                <c:pt idx="347">
                  <c:v>41974</c:v>
                </c:pt>
                <c:pt idx="348">
                  <c:v>42005</c:v>
                </c:pt>
                <c:pt idx="349">
                  <c:v>42036</c:v>
                </c:pt>
                <c:pt idx="350">
                  <c:v>42064</c:v>
                </c:pt>
                <c:pt idx="351">
                  <c:v>42095</c:v>
                </c:pt>
                <c:pt idx="352">
                  <c:v>42125</c:v>
                </c:pt>
                <c:pt idx="353">
                  <c:v>42156</c:v>
                </c:pt>
                <c:pt idx="354">
                  <c:v>42186</c:v>
                </c:pt>
                <c:pt idx="355">
                  <c:v>42217</c:v>
                </c:pt>
                <c:pt idx="356">
                  <c:v>42248</c:v>
                </c:pt>
                <c:pt idx="357">
                  <c:v>42278</c:v>
                </c:pt>
                <c:pt idx="358">
                  <c:v>42309</c:v>
                </c:pt>
                <c:pt idx="359">
                  <c:v>42339</c:v>
                </c:pt>
                <c:pt idx="360">
                  <c:v>42370</c:v>
                </c:pt>
                <c:pt idx="361">
                  <c:v>42401</c:v>
                </c:pt>
                <c:pt idx="362">
                  <c:v>42430</c:v>
                </c:pt>
                <c:pt idx="363">
                  <c:v>42461</c:v>
                </c:pt>
                <c:pt idx="364">
                  <c:v>42491</c:v>
                </c:pt>
                <c:pt idx="365">
                  <c:v>42522</c:v>
                </c:pt>
                <c:pt idx="366">
                  <c:v>42552</c:v>
                </c:pt>
                <c:pt idx="367">
                  <c:v>42583</c:v>
                </c:pt>
                <c:pt idx="368">
                  <c:v>42614</c:v>
                </c:pt>
                <c:pt idx="369">
                  <c:v>42644</c:v>
                </c:pt>
                <c:pt idx="370">
                  <c:v>42675</c:v>
                </c:pt>
                <c:pt idx="371">
                  <c:v>42705</c:v>
                </c:pt>
                <c:pt idx="372">
                  <c:v>42736</c:v>
                </c:pt>
                <c:pt idx="373">
                  <c:v>42767</c:v>
                </c:pt>
                <c:pt idx="374">
                  <c:v>42795</c:v>
                </c:pt>
                <c:pt idx="375">
                  <c:v>42826</c:v>
                </c:pt>
                <c:pt idx="376">
                  <c:v>42856</c:v>
                </c:pt>
                <c:pt idx="377">
                  <c:v>42887</c:v>
                </c:pt>
                <c:pt idx="378">
                  <c:v>42917</c:v>
                </c:pt>
                <c:pt idx="379">
                  <c:v>42948</c:v>
                </c:pt>
                <c:pt idx="380">
                  <c:v>42979</c:v>
                </c:pt>
                <c:pt idx="381">
                  <c:v>43009</c:v>
                </c:pt>
                <c:pt idx="382">
                  <c:v>43040</c:v>
                </c:pt>
                <c:pt idx="383">
                  <c:v>43070</c:v>
                </c:pt>
                <c:pt idx="384">
                  <c:v>43101</c:v>
                </c:pt>
                <c:pt idx="385">
                  <c:v>43132</c:v>
                </c:pt>
                <c:pt idx="386">
                  <c:v>43160</c:v>
                </c:pt>
                <c:pt idx="387">
                  <c:v>43191</c:v>
                </c:pt>
                <c:pt idx="388">
                  <c:v>43221</c:v>
                </c:pt>
                <c:pt idx="389">
                  <c:v>43252</c:v>
                </c:pt>
                <c:pt idx="390">
                  <c:v>43282</c:v>
                </c:pt>
                <c:pt idx="391">
                  <c:v>43313</c:v>
                </c:pt>
                <c:pt idx="392">
                  <c:v>43344</c:v>
                </c:pt>
                <c:pt idx="393">
                  <c:v>43374</c:v>
                </c:pt>
                <c:pt idx="394">
                  <c:v>43405</c:v>
                </c:pt>
                <c:pt idx="395">
                  <c:v>43435</c:v>
                </c:pt>
                <c:pt idx="396">
                  <c:v>43466</c:v>
                </c:pt>
                <c:pt idx="397">
                  <c:v>43497</c:v>
                </c:pt>
                <c:pt idx="398">
                  <c:v>43525</c:v>
                </c:pt>
                <c:pt idx="399">
                  <c:v>43556</c:v>
                </c:pt>
                <c:pt idx="400">
                  <c:v>43586</c:v>
                </c:pt>
                <c:pt idx="401">
                  <c:v>43617</c:v>
                </c:pt>
                <c:pt idx="402">
                  <c:v>43647</c:v>
                </c:pt>
                <c:pt idx="403">
                  <c:v>43678</c:v>
                </c:pt>
                <c:pt idx="404">
                  <c:v>43709</c:v>
                </c:pt>
                <c:pt idx="405">
                  <c:v>43739</c:v>
                </c:pt>
                <c:pt idx="406">
                  <c:v>43770</c:v>
                </c:pt>
                <c:pt idx="407">
                  <c:v>43800</c:v>
                </c:pt>
                <c:pt idx="408">
                  <c:v>43831</c:v>
                </c:pt>
                <c:pt idx="409">
                  <c:v>43862</c:v>
                </c:pt>
                <c:pt idx="410">
                  <c:v>43891</c:v>
                </c:pt>
                <c:pt idx="411">
                  <c:v>43922</c:v>
                </c:pt>
                <c:pt idx="412">
                  <c:v>43952</c:v>
                </c:pt>
                <c:pt idx="413">
                  <c:v>43983</c:v>
                </c:pt>
                <c:pt idx="414">
                  <c:v>44013</c:v>
                </c:pt>
                <c:pt idx="415">
                  <c:v>44044</c:v>
                </c:pt>
                <c:pt idx="416">
                  <c:v>44075</c:v>
                </c:pt>
                <c:pt idx="417">
                  <c:v>44105</c:v>
                </c:pt>
                <c:pt idx="418">
                  <c:v>44136</c:v>
                </c:pt>
                <c:pt idx="419">
                  <c:v>44166</c:v>
                </c:pt>
                <c:pt idx="420">
                  <c:v>44197</c:v>
                </c:pt>
                <c:pt idx="421">
                  <c:v>44228</c:v>
                </c:pt>
                <c:pt idx="422">
                  <c:v>44256</c:v>
                </c:pt>
                <c:pt idx="423">
                  <c:v>44287</c:v>
                </c:pt>
                <c:pt idx="424">
                  <c:v>44317</c:v>
                </c:pt>
                <c:pt idx="425">
                  <c:v>44348</c:v>
                </c:pt>
                <c:pt idx="426">
                  <c:v>44378</c:v>
                </c:pt>
                <c:pt idx="427">
                  <c:v>44409</c:v>
                </c:pt>
                <c:pt idx="428">
                  <c:v>44440</c:v>
                </c:pt>
                <c:pt idx="429">
                  <c:v>44470</c:v>
                </c:pt>
                <c:pt idx="430">
                  <c:v>44501</c:v>
                </c:pt>
                <c:pt idx="431">
                  <c:v>44531</c:v>
                </c:pt>
                <c:pt idx="432">
                  <c:v>44562</c:v>
                </c:pt>
                <c:pt idx="433">
                  <c:v>44593</c:v>
                </c:pt>
                <c:pt idx="434">
                  <c:v>44621</c:v>
                </c:pt>
                <c:pt idx="435">
                  <c:v>44652</c:v>
                </c:pt>
                <c:pt idx="436">
                  <c:v>44682</c:v>
                </c:pt>
                <c:pt idx="437">
                  <c:v>44713</c:v>
                </c:pt>
                <c:pt idx="438">
                  <c:v>44743</c:v>
                </c:pt>
                <c:pt idx="439">
                  <c:v>44774</c:v>
                </c:pt>
                <c:pt idx="440">
                  <c:v>44805</c:v>
                </c:pt>
                <c:pt idx="441">
                  <c:v>44835</c:v>
                </c:pt>
                <c:pt idx="442">
                  <c:v>44866</c:v>
                </c:pt>
                <c:pt idx="443">
                  <c:v>44896</c:v>
                </c:pt>
                <c:pt idx="444">
                  <c:v>44927</c:v>
                </c:pt>
                <c:pt idx="445">
                  <c:v>44958</c:v>
                </c:pt>
                <c:pt idx="446">
                  <c:v>44986</c:v>
                </c:pt>
                <c:pt idx="447">
                  <c:v>45017</c:v>
                </c:pt>
                <c:pt idx="448">
                  <c:v>45047</c:v>
                </c:pt>
                <c:pt idx="449">
                  <c:v>45078</c:v>
                </c:pt>
                <c:pt idx="450">
                  <c:v>45108</c:v>
                </c:pt>
                <c:pt idx="451">
                  <c:v>45139</c:v>
                </c:pt>
                <c:pt idx="452">
                  <c:v>45170</c:v>
                </c:pt>
                <c:pt idx="453">
                  <c:v>45200</c:v>
                </c:pt>
              </c:numCache>
            </c:numRef>
          </c:cat>
          <c:val>
            <c:numRef>
              <c:f>Sheet1!$B$4:$B$457</c:f>
              <c:numCache>
                <c:formatCode>0.0</c:formatCode>
                <c:ptCount val="454"/>
                <c:pt idx="0">
                  <c:v>20</c:v>
                </c:pt>
                <c:pt idx="1">
                  <c:v>19</c:v>
                </c:pt>
                <c:pt idx="2">
                  <c:v>26</c:v>
                </c:pt>
                <c:pt idx="3">
                  <c:v>27</c:v>
                </c:pt>
                <c:pt idx="4">
                  <c:v>26</c:v>
                </c:pt>
                <c:pt idx="5">
                  <c:v>23</c:v>
                </c:pt>
                <c:pt idx="6">
                  <c:v>20</c:v>
                </c:pt>
                <c:pt idx="7">
                  <c:v>15</c:v>
                </c:pt>
                <c:pt idx="8">
                  <c:v>19</c:v>
                </c:pt>
                <c:pt idx="9">
                  <c:v>19</c:v>
                </c:pt>
                <c:pt idx="10">
                  <c:v>16</c:v>
                </c:pt>
                <c:pt idx="11">
                  <c:v>18</c:v>
                </c:pt>
                <c:pt idx="12">
                  <c:v>18</c:v>
                </c:pt>
                <c:pt idx="13">
                  <c:v>17</c:v>
                </c:pt>
                <c:pt idx="14">
                  <c:v>21</c:v>
                </c:pt>
                <c:pt idx="15">
                  <c:v>18</c:v>
                </c:pt>
                <c:pt idx="16">
                  <c:v>18</c:v>
                </c:pt>
                <c:pt idx="17">
                  <c:v>20</c:v>
                </c:pt>
                <c:pt idx="18">
                  <c:v>19</c:v>
                </c:pt>
                <c:pt idx="19">
                  <c:v>20</c:v>
                </c:pt>
                <c:pt idx="20">
                  <c:v>21</c:v>
                </c:pt>
                <c:pt idx="21">
                  <c:v>18</c:v>
                </c:pt>
                <c:pt idx="22">
                  <c:v>13</c:v>
                </c:pt>
                <c:pt idx="23">
                  <c:v>16</c:v>
                </c:pt>
                <c:pt idx="24">
                  <c:v>13</c:v>
                </c:pt>
                <c:pt idx="25">
                  <c:v>15</c:v>
                </c:pt>
                <c:pt idx="26">
                  <c:v>18</c:v>
                </c:pt>
                <c:pt idx="27">
                  <c:v>20</c:v>
                </c:pt>
                <c:pt idx="28">
                  <c:v>19</c:v>
                </c:pt>
                <c:pt idx="29">
                  <c:v>20</c:v>
                </c:pt>
                <c:pt idx="30">
                  <c:v>19</c:v>
                </c:pt>
                <c:pt idx="31">
                  <c:v>21</c:v>
                </c:pt>
                <c:pt idx="32">
                  <c:v>17</c:v>
                </c:pt>
                <c:pt idx="33">
                  <c:v>17</c:v>
                </c:pt>
                <c:pt idx="34">
                  <c:v>18</c:v>
                </c:pt>
                <c:pt idx="35">
                  <c:v>17</c:v>
                </c:pt>
                <c:pt idx="36">
                  <c:v>17</c:v>
                </c:pt>
                <c:pt idx="37">
                  <c:v>21</c:v>
                </c:pt>
                <c:pt idx="38">
                  <c:v>16</c:v>
                </c:pt>
                <c:pt idx="39">
                  <c:v>14</c:v>
                </c:pt>
                <c:pt idx="40">
                  <c:v>15</c:v>
                </c:pt>
                <c:pt idx="41">
                  <c:v>16</c:v>
                </c:pt>
                <c:pt idx="42">
                  <c:v>16</c:v>
                </c:pt>
                <c:pt idx="43">
                  <c:v>15</c:v>
                </c:pt>
                <c:pt idx="44">
                  <c:v>21</c:v>
                </c:pt>
                <c:pt idx="45">
                  <c:v>17</c:v>
                </c:pt>
                <c:pt idx="46">
                  <c:v>13</c:v>
                </c:pt>
                <c:pt idx="47">
                  <c:v>16</c:v>
                </c:pt>
                <c:pt idx="48">
                  <c:v>15</c:v>
                </c:pt>
                <c:pt idx="49">
                  <c:v>12</c:v>
                </c:pt>
                <c:pt idx="50">
                  <c:v>15</c:v>
                </c:pt>
                <c:pt idx="51">
                  <c:v>15</c:v>
                </c:pt>
                <c:pt idx="52">
                  <c:v>16</c:v>
                </c:pt>
                <c:pt idx="53">
                  <c:v>16</c:v>
                </c:pt>
                <c:pt idx="54">
                  <c:v>13</c:v>
                </c:pt>
                <c:pt idx="55">
                  <c:v>9</c:v>
                </c:pt>
                <c:pt idx="56">
                  <c:v>9</c:v>
                </c:pt>
                <c:pt idx="57">
                  <c:v>7</c:v>
                </c:pt>
                <c:pt idx="58">
                  <c:v>7</c:v>
                </c:pt>
                <c:pt idx="59">
                  <c:v>7</c:v>
                </c:pt>
                <c:pt idx="60">
                  <c:v>5</c:v>
                </c:pt>
                <c:pt idx="61">
                  <c:v>9</c:v>
                </c:pt>
                <c:pt idx="62">
                  <c:v>12</c:v>
                </c:pt>
                <c:pt idx="63">
                  <c:v>12</c:v>
                </c:pt>
                <c:pt idx="64">
                  <c:v>11</c:v>
                </c:pt>
                <c:pt idx="65">
                  <c:v>13</c:v>
                </c:pt>
                <c:pt idx="66">
                  <c:v>11</c:v>
                </c:pt>
                <c:pt idx="67">
                  <c:v>14</c:v>
                </c:pt>
                <c:pt idx="68">
                  <c:v>11</c:v>
                </c:pt>
                <c:pt idx="69">
                  <c:v>12</c:v>
                </c:pt>
                <c:pt idx="70">
                  <c:v>8</c:v>
                </c:pt>
                <c:pt idx="71">
                  <c:v>10</c:v>
                </c:pt>
                <c:pt idx="72">
                  <c:v>10</c:v>
                </c:pt>
                <c:pt idx="73">
                  <c:v>12</c:v>
                </c:pt>
                <c:pt idx="74">
                  <c:v>10</c:v>
                </c:pt>
                <c:pt idx="75">
                  <c:v>14</c:v>
                </c:pt>
                <c:pt idx="76">
                  <c:v>15</c:v>
                </c:pt>
                <c:pt idx="77">
                  <c:v>13</c:v>
                </c:pt>
                <c:pt idx="78">
                  <c:v>12</c:v>
                </c:pt>
                <c:pt idx="79">
                  <c:v>11</c:v>
                </c:pt>
                <c:pt idx="80">
                  <c:v>13</c:v>
                </c:pt>
                <c:pt idx="81">
                  <c:v>11</c:v>
                </c:pt>
                <c:pt idx="82">
                  <c:v>11</c:v>
                </c:pt>
                <c:pt idx="83">
                  <c:v>14</c:v>
                </c:pt>
                <c:pt idx="84">
                  <c:v>13</c:v>
                </c:pt>
                <c:pt idx="85">
                  <c:v>13</c:v>
                </c:pt>
                <c:pt idx="86">
                  <c:v>10</c:v>
                </c:pt>
                <c:pt idx="87">
                  <c:v>12</c:v>
                </c:pt>
                <c:pt idx="88">
                  <c:v>9</c:v>
                </c:pt>
                <c:pt idx="89">
                  <c:v>9</c:v>
                </c:pt>
                <c:pt idx="90">
                  <c:v>9</c:v>
                </c:pt>
                <c:pt idx="91">
                  <c:v>7</c:v>
                </c:pt>
                <c:pt idx="92">
                  <c:v>10</c:v>
                </c:pt>
                <c:pt idx="93">
                  <c:v>12</c:v>
                </c:pt>
                <c:pt idx="94">
                  <c:v>14</c:v>
                </c:pt>
                <c:pt idx="95">
                  <c:v>16</c:v>
                </c:pt>
                <c:pt idx="96">
                  <c:v>15</c:v>
                </c:pt>
                <c:pt idx="97">
                  <c:v>17</c:v>
                </c:pt>
                <c:pt idx="98">
                  <c:v>17</c:v>
                </c:pt>
                <c:pt idx="99">
                  <c:v>16</c:v>
                </c:pt>
                <c:pt idx="100">
                  <c:v>14</c:v>
                </c:pt>
                <c:pt idx="101">
                  <c:v>17</c:v>
                </c:pt>
                <c:pt idx="102">
                  <c:v>15</c:v>
                </c:pt>
                <c:pt idx="103">
                  <c:v>15</c:v>
                </c:pt>
                <c:pt idx="104">
                  <c:v>16</c:v>
                </c:pt>
                <c:pt idx="105">
                  <c:v>19</c:v>
                </c:pt>
                <c:pt idx="106">
                  <c:v>21</c:v>
                </c:pt>
                <c:pt idx="107">
                  <c:v>16</c:v>
                </c:pt>
                <c:pt idx="108">
                  <c:v>18</c:v>
                </c:pt>
                <c:pt idx="109">
                  <c:v>16</c:v>
                </c:pt>
                <c:pt idx="110">
                  <c:v>20</c:v>
                </c:pt>
                <c:pt idx="111">
                  <c:v>19</c:v>
                </c:pt>
                <c:pt idx="112">
                  <c:v>14</c:v>
                </c:pt>
                <c:pt idx="113">
                  <c:v>16</c:v>
                </c:pt>
                <c:pt idx="114">
                  <c:v>17</c:v>
                </c:pt>
                <c:pt idx="115">
                  <c:v>18</c:v>
                </c:pt>
                <c:pt idx="116">
                  <c:v>17</c:v>
                </c:pt>
                <c:pt idx="117">
                  <c:v>17</c:v>
                </c:pt>
                <c:pt idx="118">
                  <c:v>16</c:v>
                </c:pt>
                <c:pt idx="119">
                  <c:v>16</c:v>
                </c:pt>
                <c:pt idx="120">
                  <c:v>14</c:v>
                </c:pt>
                <c:pt idx="121">
                  <c:v>18</c:v>
                </c:pt>
                <c:pt idx="122">
                  <c:v>19</c:v>
                </c:pt>
                <c:pt idx="123">
                  <c:v>19</c:v>
                </c:pt>
                <c:pt idx="124">
                  <c:v>17</c:v>
                </c:pt>
                <c:pt idx="125">
                  <c:v>15</c:v>
                </c:pt>
                <c:pt idx="126">
                  <c:v>17</c:v>
                </c:pt>
                <c:pt idx="127">
                  <c:v>18</c:v>
                </c:pt>
                <c:pt idx="128">
                  <c:v>17</c:v>
                </c:pt>
                <c:pt idx="129">
                  <c:v>18</c:v>
                </c:pt>
                <c:pt idx="130">
                  <c:v>15</c:v>
                </c:pt>
                <c:pt idx="131">
                  <c:v>19</c:v>
                </c:pt>
                <c:pt idx="132">
                  <c:v>18</c:v>
                </c:pt>
                <c:pt idx="133">
                  <c:v>22</c:v>
                </c:pt>
                <c:pt idx="134">
                  <c:v>21</c:v>
                </c:pt>
                <c:pt idx="135">
                  <c:v>21</c:v>
                </c:pt>
                <c:pt idx="136">
                  <c:v>21</c:v>
                </c:pt>
                <c:pt idx="137">
                  <c:v>22</c:v>
                </c:pt>
                <c:pt idx="138">
                  <c:v>27</c:v>
                </c:pt>
                <c:pt idx="139">
                  <c:v>27</c:v>
                </c:pt>
                <c:pt idx="140">
                  <c:v>23</c:v>
                </c:pt>
                <c:pt idx="141">
                  <c:v>26</c:v>
                </c:pt>
                <c:pt idx="142">
                  <c:v>22</c:v>
                </c:pt>
                <c:pt idx="143">
                  <c:v>22</c:v>
                </c:pt>
                <c:pt idx="144">
                  <c:v>23</c:v>
                </c:pt>
                <c:pt idx="145">
                  <c:v>24</c:v>
                </c:pt>
                <c:pt idx="146">
                  <c:v>26</c:v>
                </c:pt>
                <c:pt idx="147">
                  <c:v>28</c:v>
                </c:pt>
                <c:pt idx="148">
                  <c:v>25</c:v>
                </c:pt>
                <c:pt idx="149">
                  <c:v>23</c:v>
                </c:pt>
                <c:pt idx="150">
                  <c:v>24</c:v>
                </c:pt>
                <c:pt idx="151">
                  <c:v>24</c:v>
                </c:pt>
                <c:pt idx="152">
                  <c:v>22</c:v>
                </c:pt>
                <c:pt idx="153">
                  <c:v>18</c:v>
                </c:pt>
                <c:pt idx="154">
                  <c:v>21</c:v>
                </c:pt>
                <c:pt idx="155">
                  <c:v>19</c:v>
                </c:pt>
                <c:pt idx="156">
                  <c:v>21</c:v>
                </c:pt>
                <c:pt idx="157">
                  <c:v>23</c:v>
                </c:pt>
                <c:pt idx="158">
                  <c:v>25</c:v>
                </c:pt>
                <c:pt idx="159">
                  <c:v>24</c:v>
                </c:pt>
                <c:pt idx="160">
                  <c:v>23</c:v>
                </c:pt>
                <c:pt idx="161">
                  <c:v>19</c:v>
                </c:pt>
                <c:pt idx="162">
                  <c:v>25</c:v>
                </c:pt>
                <c:pt idx="163">
                  <c:v>22</c:v>
                </c:pt>
                <c:pt idx="164">
                  <c:v>23</c:v>
                </c:pt>
                <c:pt idx="165">
                  <c:v>20</c:v>
                </c:pt>
                <c:pt idx="166">
                  <c:v>22</c:v>
                </c:pt>
                <c:pt idx="167">
                  <c:v>27</c:v>
                </c:pt>
                <c:pt idx="168">
                  <c:v>25</c:v>
                </c:pt>
                <c:pt idx="169">
                  <c:v>21</c:v>
                </c:pt>
                <c:pt idx="170">
                  <c:v>23</c:v>
                </c:pt>
                <c:pt idx="171">
                  <c:v>22</c:v>
                </c:pt>
                <c:pt idx="172">
                  <c:v>21</c:v>
                </c:pt>
                <c:pt idx="173">
                  <c:v>18</c:v>
                </c:pt>
                <c:pt idx="174">
                  <c:v>21</c:v>
                </c:pt>
                <c:pt idx="175">
                  <c:v>18</c:v>
                </c:pt>
                <c:pt idx="176">
                  <c:v>19</c:v>
                </c:pt>
                <c:pt idx="177">
                  <c:v>16</c:v>
                </c:pt>
                <c:pt idx="178">
                  <c:v>13</c:v>
                </c:pt>
                <c:pt idx="179">
                  <c:v>13</c:v>
                </c:pt>
                <c:pt idx="180">
                  <c:v>11</c:v>
                </c:pt>
                <c:pt idx="181">
                  <c:v>12</c:v>
                </c:pt>
                <c:pt idx="182">
                  <c:v>15</c:v>
                </c:pt>
                <c:pt idx="183">
                  <c:v>11</c:v>
                </c:pt>
                <c:pt idx="184">
                  <c:v>14</c:v>
                </c:pt>
                <c:pt idx="185">
                  <c:v>11</c:v>
                </c:pt>
                <c:pt idx="186">
                  <c:v>12</c:v>
                </c:pt>
                <c:pt idx="187">
                  <c:v>12</c:v>
                </c:pt>
                <c:pt idx="188">
                  <c:v>10</c:v>
                </c:pt>
                <c:pt idx="189">
                  <c:v>11</c:v>
                </c:pt>
                <c:pt idx="190">
                  <c:v>12</c:v>
                </c:pt>
                <c:pt idx="191">
                  <c:v>16</c:v>
                </c:pt>
                <c:pt idx="192">
                  <c:v>13</c:v>
                </c:pt>
                <c:pt idx="193">
                  <c:v>11</c:v>
                </c:pt>
                <c:pt idx="194">
                  <c:v>20</c:v>
                </c:pt>
                <c:pt idx="195">
                  <c:v>15</c:v>
                </c:pt>
                <c:pt idx="196">
                  <c:v>14</c:v>
                </c:pt>
                <c:pt idx="197">
                  <c:v>16</c:v>
                </c:pt>
                <c:pt idx="198">
                  <c:v>12</c:v>
                </c:pt>
                <c:pt idx="199">
                  <c:v>14</c:v>
                </c:pt>
                <c:pt idx="200">
                  <c:v>15</c:v>
                </c:pt>
                <c:pt idx="201">
                  <c:v>13</c:v>
                </c:pt>
                <c:pt idx="202">
                  <c:v>15</c:v>
                </c:pt>
                <c:pt idx="203">
                  <c:v>13</c:v>
                </c:pt>
                <c:pt idx="204">
                  <c:v>13</c:v>
                </c:pt>
                <c:pt idx="205">
                  <c:v>11</c:v>
                </c:pt>
                <c:pt idx="206">
                  <c:v>8</c:v>
                </c:pt>
                <c:pt idx="207">
                  <c:v>12</c:v>
                </c:pt>
                <c:pt idx="208">
                  <c:v>11</c:v>
                </c:pt>
                <c:pt idx="209">
                  <c:v>16</c:v>
                </c:pt>
                <c:pt idx="210">
                  <c:v>16</c:v>
                </c:pt>
                <c:pt idx="211">
                  <c:v>18</c:v>
                </c:pt>
                <c:pt idx="212">
                  <c:v>18</c:v>
                </c:pt>
                <c:pt idx="213">
                  <c:v>19</c:v>
                </c:pt>
                <c:pt idx="214">
                  <c:v>23</c:v>
                </c:pt>
                <c:pt idx="215">
                  <c:v>23</c:v>
                </c:pt>
                <c:pt idx="216">
                  <c:v>24</c:v>
                </c:pt>
                <c:pt idx="217">
                  <c:v>19</c:v>
                </c:pt>
                <c:pt idx="218">
                  <c:v>19</c:v>
                </c:pt>
                <c:pt idx="219">
                  <c:v>25</c:v>
                </c:pt>
                <c:pt idx="220">
                  <c:v>22</c:v>
                </c:pt>
                <c:pt idx="221">
                  <c:v>22</c:v>
                </c:pt>
                <c:pt idx="222">
                  <c:v>25</c:v>
                </c:pt>
                <c:pt idx="223">
                  <c:v>19</c:v>
                </c:pt>
                <c:pt idx="224">
                  <c:v>23</c:v>
                </c:pt>
                <c:pt idx="225">
                  <c:v>20</c:v>
                </c:pt>
                <c:pt idx="226">
                  <c:v>28</c:v>
                </c:pt>
                <c:pt idx="227">
                  <c:v>27</c:v>
                </c:pt>
                <c:pt idx="228">
                  <c:v>22</c:v>
                </c:pt>
                <c:pt idx="229">
                  <c:v>24</c:v>
                </c:pt>
                <c:pt idx="230">
                  <c:v>20</c:v>
                </c:pt>
                <c:pt idx="231">
                  <c:v>19</c:v>
                </c:pt>
                <c:pt idx="232">
                  <c:v>18</c:v>
                </c:pt>
                <c:pt idx="233">
                  <c:v>23</c:v>
                </c:pt>
                <c:pt idx="234">
                  <c:v>20</c:v>
                </c:pt>
                <c:pt idx="235">
                  <c:v>21</c:v>
                </c:pt>
                <c:pt idx="236">
                  <c:v>19</c:v>
                </c:pt>
                <c:pt idx="237">
                  <c:v>22</c:v>
                </c:pt>
                <c:pt idx="238">
                  <c:v>19</c:v>
                </c:pt>
                <c:pt idx="239">
                  <c:v>20</c:v>
                </c:pt>
                <c:pt idx="240">
                  <c:v>19</c:v>
                </c:pt>
                <c:pt idx="241">
                  <c:v>20</c:v>
                </c:pt>
                <c:pt idx="242">
                  <c:v>20</c:v>
                </c:pt>
                <c:pt idx="243">
                  <c:v>19</c:v>
                </c:pt>
                <c:pt idx="244">
                  <c:v>18</c:v>
                </c:pt>
                <c:pt idx="245">
                  <c:v>14</c:v>
                </c:pt>
                <c:pt idx="246">
                  <c:v>16</c:v>
                </c:pt>
                <c:pt idx="247">
                  <c:v>13</c:v>
                </c:pt>
                <c:pt idx="248">
                  <c:v>18</c:v>
                </c:pt>
                <c:pt idx="249">
                  <c:v>20</c:v>
                </c:pt>
                <c:pt idx="250">
                  <c:v>16</c:v>
                </c:pt>
                <c:pt idx="251">
                  <c:v>16</c:v>
                </c:pt>
                <c:pt idx="252">
                  <c:v>16</c:v>
                </c:pt>
                <c:pt idx="253">
                  <c:v>18</c:v>
                </c:pt>
                <c:pt idx="254">
                  <c:v>13</c:v>
                </c:pt>
                <c:pt idx="255">
                  <c:v>13</c:v>
                </c:pt>
                <c:pt idx="256">
                  <c:v>12</c:v>
                </c:pt>
                <c:pt idx="257">
                  <c:v>14</c:v>
                </c:pt>
                <c:pt idx="258">
                  <c:v>16</c:v>
                </c:pt>
                <c:pt idx="259">
                  <c:v>12</c:v>
                </c:pt>
                <c:pt idx="260">
                  <c:v>14</c:v>
                </c:pt>
                <c:pt idx="261">
                  <c:v>14</c:v>
                </c:pt>
                <c:pt idx="262">
                  <c:v>12</c:v>
                </c:pt>
                <c:pt idx="263">
                  <c:v>13</c:v>
                </c:pt>
                <c:pt idx="264">
                  <c:v>8</c:v>
                </c:pt>
                <c:pt idx="265">
                  <c:v>8</c:v>
                </c:pt>
                <c:pt idx="266">
                  <c:v>6</c:v>
                </c:pt>
                <c:pt idx="267">
                  <c:v>7</c:v>
                </c:pt>
                <c:pt idx="268">
                  <c:v>4</c:v>
                </c:pt>
                <c:pt idx="269">
                  <c:v>5</c:v>
                </c:pt>
                <c:pt idx="270">
                  <c:v>6</c:v>
                </c:pt>
                <c:pt idx="271">
                  <c:v>6</c:v>
                </c:pt>
                <c:pt idx="272">
                  <c:v>11</c:v>
                </c:pt>
                <c:pt idx="273">
                  <c:v>5</c:v>
                </c:pt>
                <c:pt idx="274">
                  <c:v>6</c:v>
                </c:pt>
                <c:pt idx="275">
                  <c:v>6</c:v>
                </c:pt>
                <c:pt idx="276">
                  <c:v>5</c:v>
                </c:pt>
                <c:pt idx="277">
                  <c:v>3</c:v>
                </c:pt>
                <c:pt idx="278">
                  <c:v>2</c:v>
                </c:pt>
                <c:pt idx="279">
                  <c:v>5</c:v>
                </c:pt>
                <c:pt idx="280">
                  <c:v>5</c:v>
                </c:pt>
                <c:pt idx="281">
                  <c:v>5</c:v>
                </c:pt>
                <c:pt idx="282">
                  <c:v>5</c:v>
                </c:pt>
                <c:pt idx="283">
                  <c:v>5</c:v>
                </c:pt>
                <c:pt idx="284">
                  <c:v>9</c:v>
                </c:pt>
                <c:pt idx="285">
                  <c:v>7</c:v>
                </c:pt>
                <c:pt idx="286">
                  <c:v>7</c:v>
                </c:pt>
                <c:pt idx="287">
                  <c:v>6</c:v>
                </c:pt>
                <c:pt idx="288">
                  <c:v>4</c:v>
                </c:pt>
                <c:pt idx="289">
                  <c:v>4</c:v>
                </c:pt>
                <c:pt idx="290">
                  <c:v>3</c:v>
                </c:pt>
                <c:pt idx="291">
                  <c:v>5</c:v>
                </c:pt>
                <c:pt idx="292">
                  <c:v>5</c:v>
                </c:pt>
                <c:pt idx="293">
                  <c:v>7</c:v>
                </c:pt>
                <c:pt idx="294">
                  <c:v>5</c:v>
                </c:pt>
                <c:pt idx="295">
                  <c:v>4</c:v>
                </c:pt>
                <c:pt idx="296">
                  <c:v>6</c:v>
                </c:pt>
                <c:pt idx="297">
                  <c:v>7</c:v>
                </c:pt>
                <c:pt idx="298">
                  <c:v>8</c:v>
                </c:pt>
                <c:pt idx="299">
                  <c:v>7</c:v>
                </c:pt>
                <c:pt idx="300">
                  <c:v>7</c:v>
                </c:pt>
                <c:pt idx="301">
                  <c:v>7</c:v>
                </c:pt>
                <c:pt idx="302">
                  <c:v>6</c:v>
                </c:pt>
                <c:pt idx="303">
                  <c:v>5</c:v>
                </c:pt>
                <c:pt idx="304">
                  <c:v>5</c:v>
                </c:pt>
                <c:pt idx="305">
                  <c:v>5</c:v>
                </c:pt>
                <c:pt idx="306">
                  <c:v>6</c:v>
                </c:pt>
                <c:pt idx="307">
                  <c:v>5</c:v>
                </c:pt>
                <c:pt idx="308">
                  <c:v>6</c:v>
                </c:pt>
                <c:pt idx="309">
                  <c:v>7</c:v>
                </c:pt>
                <c:pt idx="310">
                  <c:v>7</c:v>
                </c:pt>
                <c:pt idx="311">
                  <c:v>9</c:v>
                </c:pt>
                <c:pt idx="312">
                  <c:v>8</c:v>
                </c:pt>
                <c:pt idx="313">
                  <c:v>8</c:v>
                </c:pt>
                <c:pt idx="314">
                  <c:v>8</c:v>
                </c:pt>
                <c:pt idx="315">
                  <c:v>8</c:v>
                </c:pt>
                <c:pt idx="316">
                  <c:v>7</c:v>
                </c:pt>
                <c:pt idx="317">
                  <c:v>6</c:v>
                </c:pt>
                <c:pt idx="318">
                  <c:v>5</c:v>
                </c:pt>
                <c:pt idx="319">
                  <c:v>4</c:v>
                </c:pt>
                <c:pt idx="320">
                  <c:v>7</c:v>
                </c:pt>
                <c:pt idx="321">
                  <c:v>7</c:v>
                </c:pt>
                <c:pt idx="322">
                  <c:v>5</c:v>
                </c:pt>
                <c:pt idx="323">
                  <c:v>7</c:v>
                </c:pt>
                <c:pt idx="324">
                  <c:v>5</c:v>
                </c:pt>
                <c:pt idx="325">
                  <c:v>5</c:v>
                </c:pt>
                <c:pt idx="326">
                  <c:v>5</c:v>
                </c:pt>
                <c:pt idx="327">
                  <c:v>5</c:v>
                </c:pt>
                <c:pt idx="328">
                  <c:v>8</c:v>
                </c:pt>
                <c:pt idx="329">
                  <c:v>8</c:v>
                </c:pt>
                <c:pt idx="330">
                  <c:v>9</c:v>
                </c:pt>
                <c:pt idx="331">
                  <c:v>6</c:v>
                </c:pt>
                <c:pt idx="332">
                  <c:v>8</c:v>
                </c:pt>
                <c:pt idx="333">
                  <c:v>6</c:v>
                </c:pt>
                <c:pt idx="334">
                  <c:v>8</c:v>
                </c:pt>
                <c:pt idx="335">
                  <c:v>9</c:v>
                </c:pt>
                <c:pt idx="336">
                  <c:v>7</c:v>
                </c:pt>
                <c:pt idx="337">
                  <c:v>6</c:v>
                </c:pt>
                <c:pt idx="338">
                  <c:v>9</c:v>
                </c:pt>
                <c:pt idx="339">
                  <c:v>8</c:v>
                </c:pt>
                <c:pt idx="340">
                  <c:v>10</c:v>
                </c:pt>
                <c:pt idx="341">
                  <c:v>8</c:v>
                </c:pt>
                <c:pt idx="342">
                  <c:v>10</c:v>
                </c:pt>
                <c:pt idx="343">
                  <c:v>9</c:v>
                </c:pt>
                <c:pt idx="344">
                  <c:v>13</c:v>
                </c:pt>
                <c:pt idx="345">
                  <c:v>11</c:v>
                </c:pt>
                <c:pt idx="346">
                  <c:v>10</c:v>
                </c:pt>
                <c:pt idx="347">
                  <c:v>15</c:v>
                </c:pt>
                <c:pt idx="348">
                  <c:v>12</c:v>
                </c:pt>
                <c:pt idx="349">
                  <c:v>13</c:v>
                </c:pt>
                <c:pt idx="350">
                  <c:v>11</c:v>
                </c:pt>
                <c:pt idx="351">
                  <c:v>11</c:v>
                </c:pt>
                <c:pt idx="352">
                  <c:v>14</c:v>
                </c:pt>
                <c:pt idx="353">
                  <c:v>10</c:v>
                </c:pt>
                <c:pt idx="354">
                  <c:v>12</c:v>
                </c:pt>
                <c:pt idx="355">
                  <c:v>10</c:v>
                </c:pt>
                <c:pt idx="356">
                  <c:v>12</c:v>
                </c:pt>
                <c:pt idx="357">
                  <c:v>13</c:v>
                </c:pt>
                <c:pt idx="358">
                  <c:v>11</c:v>
                </c:pt>
                <c:pt idx="359">
                  <c:v>8</c:v>
                </c:pt>
                <c:pt idx="360">
                  <c:v>9</c:v>
                </c:pt>
                <c:pt idx="361">
                  <c:v>8</c:v>
                </c:pt>
                <c:pt idx="362">
                  <c:v>6</c:v>
                </c:pt>
                <c:pt idx="363">
                  <c:v>8</c:v>
                </c:pt>
                <c:pt idx="364">
                  <c:v>9</c:v>
                </c:pt>
                <c:pt idx="365">
                  <c:v>8</c:v>
                </c:pt>
                <c:pt idx="366">
                  <c:v>8</c:v>
                </c:pt>
                <c:pt idx="367">
                  <c:v>8</c:v>
                </c:pt>
                <c:pt idx="368">
                  <c:v>8</c:v>
                </c:pt>
                <c:pt idx="369">
                  <c:v>9</c:v>
                </c:pt>
                <c:pt idx="370">
                  <c:v>10</c:v>
                </c:pt>
                <c:pt idx="371">
                  <c:v>23</c:v>
                </c:pt>
                <c:pt idx="372">
                  <c:v>24</c:v>
                </c:pt>
                <c:pt idx="373">
                  <c:v>22</c:v>
                </c:pt>
                <c:pt idx="374">
                  <c:v>22</c:v>
                </c:pt>
                <c:pt idx="375">
                  <c:v>24</c:v>
                </c:pt>
                <c:pt idx="376">
                  <c:v>23</c:v>
                </c:pt>
                <c:pt idx="377">
                  <c:v>21</c:v>
                </c:pt>
                <c:pt idx="378">
                  <c:v>23</c:v>
                </c:pt>
                <c:pt idx="379">
                  <c:v>26</c:v>
                </c:pt>
                <c:pt idx="380">
                  <c:v>18</c:v>
                </c:pt>
                <c:pt idx="381">
                  <c:v>23</c:v>
                </c:pt>
                <c:pt idx="382">
                  <c:v>26</c:v>
                </c:pt>
                <c:pt idx="383">
                  <c:v>27</c:v>
                </c:pt>
                <c:pt idx="384">
                  <c:v>31</c:v>
                </c:pt>
                <c:pt idx="385">
                  <c:v>32</c:v>
                </c:pt>
                <c:pt idx="386">
                  <c:v>28</c:v>
                </c:pt>
                <c:pt idx="387">
                  <c:v>27</c:v>
                </c:pt>
                <c:pt idx="388">
                  <c:v>34</c:v>
                </c:pt>
                <c:pt idx="389">
                  <c:v>29</c:v>
                </c:pt>
                <c:pt idx="390">
                  <c:v>32</c:v>
                </c:pt>
                <c:pt idx="391">
                  <c:v>33</c:v>
                </c:pt>
                <c:pt idx="392">
                  <c:v>34</c:v>
                </c:pt>
                <c:pt idx="393">
                  <c:v>30</c:v>
                </c:pt>
                <c:pt idx="394">
                  <c:v>28</c:v>
                </c:pt>
                <c:pt idx="395">
                  <c:v>24</c:v>
                </c:pt>
                <c:pt idx="396">
                  <c:v>19</c:v>
                </c:pt>
                <c:pt idx="397">
                  <c:v>22</c:v>
                </c:pt>
                <c:pt idx="398">
                  <c:v>23</c:v>
                </c:pt>
                <c:pt idx="399">
                  <c:v>25</c:v>
                </c:pt>
                <c:pt idx="400">
                  <c:v>30</c:v>
                </c:pt>
                <c:pt idx="401">
                  <c:v>24</c:v>
                </c:pt>
                <c:pt idx="402">
                  <c:v>26</c:v>
                </c:pt>
                <c:pt idx="403">
                  <c:v>25</c:v>
                </c:pt>
                <c:pt idx="404">
                  <c:v>23</c:v>
                </c:pt>
                <c:pt idx="405">
                  <c:v>23</c:v>
                </c:pt>
                <c:pt idx="406">
                  <c:v>28</c:v>
                </c:pt>
                <c:pt idx="407">
                  <c:v>25</c:v>
                </c:pt>
                <c:pt idx="408">
                  <c:v>27</c:v>
                </c:pt>
                <c:pt idx="409">
                  <c:v>26</c:v>
                </c:pt>
                <c:pt idx="410">
                  <c:v>13</c:v>
                </c:pt>
                <c:pt idx="411">
                  <c:v>3</c:v>
                </c:pt>
                <c:pt idx="412">
                  <c:v>5</c:v>
                </c:pt>
                <c:pt idx="413">
                  <c:v>13</c:v>
                </c:pt>
                <c:pt idx="414">
                  <c:v>11</c:v>
                </c:pt>
                <c:pt idx="415">
                  <c:v>11</c:v>
                </c:pt>
                <c:pt idx="416">
                  <c:v>14</c:v>
                </c:pt>
                <c:pt idx="417">
                  <c:v>13</c:v>
                </c:pt>
                <c:pt idx="418">
                  <c:v>11</c:v>
                </c:pt>
                <c:pt idx="419">
                  <c:v>8</c:v>
                </c:pt>
                <c:pt idx="420">
                  <c:v>7</c:v>
                </c:pt>
                <c:pt idx="421">
                  <c:v>6</c:v>
                </c:pt>
                <c:pt idx="422">
                  <c:v>11</c:v>
                </c:pt>
                <c:pt idx="423">
                  <c:v>14</c:v>
                </c:pt>
                <c:pt idx="424">
                  <c:v>13</c:v>
                </c:pt>
                <c:pt idx="425">
                  <c:v>15</c:v>
                </c:pt>
                <c:pt idx="426">
                  <c:v>13</c:v>
                </c:pt>
                <c:pt idx="427">
                  <c:v>10</c:v>
                </c:pt>
                <c:pt idx="428">
                  <c:v>12</c:v>
                </c:pt>
                <c:pt idx="429">
                  <c:v>10</c:v>
                </c:pt>
                <c:pt idx="430">
                  <c:v>9</c:v>
                </c:pt>
                <c:pt idx="431">
                  <c:v>11</c:v>
                </c:pt>
                <c:pt idx="432">
                  <c:v>8</c:v>
                </c:pt>
                <c:pt idx="433">
                  <c:v>8</c:v>
                </c:pt>
                <c:pt idx="434">
                  <c:v>6</c:v>
                </c:pt>
                <c:pt idx="435">
                  <c:v>4</c:v>
                </c:pt>
                <c:pt idx="436">
                  <c:v>6</c:v>
                </c:pt>
                <c:pt idx="437">
                  <c:v>3</c:v>
                </c:pt>
                <c:pt idx="438">
                  <c:v>4</c:v>
                </c:pt>
                <c:pt idx="439">
                  <c:v>4</c:v>
                </c:pt>
                <c:pt idx="440">
                  <c:v>7</c:v>
                </c:pt>
                <c:pt idx="441">
                  <c:v>5</c:v>
                </c:pt>
                <c:pt idx="442">
                  <c:v>5</c:v>
                </c:pt>
                <c:pt idx="443">
                  <c:v>5</c:v>
                </c:pt>
                <c:pt idx="444">
                  <c:v>6</c:v>
                </c:pt>
                <c:pt idx="445">
                  <c:v>6</c:v>
                </c:pt>
                <c:pt idx="446">
                  <c:v>2</c:v>
                </c:pt>
                <c:pt idx="447">
                  <c:v>3</c:v>
                </c:pt>
                <c:pt idx="448">
                  <c:v>3</c:v>
                </c:pt>
                <c:pt idx="449">
                  <c:v>6</c:v>
                </c:pt>
                <c:pt idx="450">
                  <c:v>6</c:v>
                </c:pt>
                <c:pt idx="451">
                  <c:v>6</c:v>
                </c:pt>
                <c:pt idx="452">
                  <c:v>5</c:v>
                </c:pt>
                <c:pt idx="453">
                  <c:v>6</c:v>
                </c:pt>
              </c:numCache>
            </c:numRef>
          </c:val>
          <c:smooth val="0"/>
          <c:extLst>
            <c:ext xmlns:c16="http://schemas.microsoft.com/office/drawing/2014/chart" uri="{C3380CC4-5D6E-409C-BE32-E72D297353CC}">
              <c16:uniqueId val="{00000000-D674-F44E-9467-6C8775FC35ED}"/>
            </c:ext>
          </c:extLst>
        </c:ser>
        <c:dLbls>
          <c:showLegendKey val="0"/>
          <c:showVal val="0"/>
          <c:showCatName val="0"/>
          <c:showSerName val="0"/>
          <c:showPercent val="0"/>
          <c:showBubbleSize val="0"/>
        </c:dLbls>
        <c:smooth val="0"/>
        <c:axId val="-746630544"/>
        <c:axId val="-746623472"/>
      </c:lineChart>
      <c:dateAx>
        <c:axId val="-746630544"/>
        <c:scaling>
          <c:orientation val="minMax"/>
          <c:max val="45200"/>
          <c:min val="3168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noProof="0">
                <a:solidFill>
                  <a:schemeClr val="tx1"/>
                </a:solidFill>
                <a:latin typeface="Avenir Book" panose="02000503020000020003" pitchFamily="2" charset="0"/>
                <a:ea typeface="Constantia" charset="0"/>
                <a:cs typeface="Constantia" charset="0"/>
              </a:defRPr>
            </a:pPr>
            <a:endParaRPr lang="en-US"/>
          </a:p>
        </c:txPr>
        <c:crossAx val="-746623472"/>
        <c:crosses val="autoZero"/>
        <c:auto val="1"/>
        <c:lblOffset val="100"/>
        <c:baseTimeUnit val="months"/>
        <c:majorUnit val="12"/>
        <c:majorTimeUnit val="months"/>
      </c:dateAx>
      <c:valAx>
        <c:axId val="-746623472"/>
        <c:scaling>
          <c:orientation val="minMax"/>
          <c:max val="35"/>
          <c:min val="0"/>
        </c:scaling>
        <c:delete val="0"/>
        <c:axPos val="l"/>
        <c:numFmt formatCode="0.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lang="en-US" sz="1800" b="0" i="0" u="none" strike="noStrike" kern="1200" baseline="0" noProof="0">
                <a:solidFill>
                  <a:schemeClr val="tx1"/>
                </a:solidFill>
                <a:latin typeface="Avenir Book" panose="02000503020000020003" pitchFamily="2" charset="0"/>
                <a:ea typeface="Constantia" charset="0"/>
                <a:cs typeface="Constantia" charset="0"/>
              </a:defRPr>
            </a:pPr>
            <a:endParaRPr lang="en-US"/>
          </a:p>
        </c:txPr>
        <c:crossAx val="-746630544"/>
        <c:crosses val="autoZero"/>
        <c:crossBetween val="between"/>
      </c:valAx>
      <c:spPr>
        <a:noFill/>
        <a:ln>
          <a:noFill/>
        </a:ln>
        <a:effectLst/>
      </c:spPr>
    </c:plotArea>
    <c:plotVisOnly val="1"/>
    <c:dispBlanksAs val="gap"/>
    <c:showDLblsOverMax val="0"/>
  </c:chart>
  <c:spPr>
    <a:noFill/>
    <a:ln>
      <a:noFill/>
    </a:ln>
    <a:effectLst/>
  </c:spPr>
  <c:txPr>
    <a:bodyPr/>
    <a:lstStyle/>
    <a:p>
      <a:pPr>
        <a:defRPr lang="en-US" sz="1800" noProof="0">
          <a:solidFill>
            <a:schemeClr val="tx1"/>
          </a:solidFill>
          <a:latin typeface="Avenir Book" panose="02000503020000020003" pitchFamily="2" charset="0"/>
          <a:ea typeface="Constantia" charset="0"/>
          <a:cs typeface="Constantia"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0165367586628"/>
          <c:y val="3.709804914736535E-2"/>
          <c:w val="0.88792427225005965"/>
          <c:h val="0.81926562907706713"/>
        </c:manualLayout>
      </c:layout>
      <c:lineChart>
        <c:grouping val="standard"/>
        <c:varyColors val="0"/>
        <c:ser>
          <c:idx val="0"/>
          <c:order val="0"/>
          <c:tx>
            <c:strRef>
              <c:f>Sheet1!$B$2</c:f>
              <c:strCache>
                <c:ptCount val="1"/>
                <c:pt idx="0">
                  <c:v>Conference Board LEI (2016=100)</c:v>
                </c:pt>
              </c:strCache>
            </c:strRef>
          </c:tx>
          <c:spPr>
            <a:ln w="44450" cap="rnd">
              <a:solidFill>
                <a:schemeClr val="accent4">
                  <a:lumMod val="75000"/>
                </a:schemeClr>
              </a:solidFill>
              <a:round/>
            </a:ln>
            <a:effectLst/>
          </c:spPr>
          <c:marker>
            <c:symbol val="none"/>
          </c:marker>
          <c:cat>
            <c:numRef>
              <c:f>Sheet1!$A$3:$A$288</c:f>
              <c:numCache>
                <c:formatCode>mmm\-yyyy</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Sheet1!$B$3:$B$288</c:f>
              <c:numCache>
                <c:formatCode>0.0</c:formatCode>
                <c:ptCount val="286"/>
                <c:pt idx="0">
                  <c:v>91.2</c:v>
                </c:pt>
                <c:pt idx="1">
                  <c:v>90.6</c:v>
                </c:pt>
                <c:pt idx="2">
                  <c:v>91.6</c:v>
                </c:pt>
                <c:pt idx="3">
                  <c:v>91.7</c:v>
                </c:pt>
                <c:pt idx="4">
                  <c:v>90.7</c:v>
                </c:pt>
                <c:pt idx="5">
                  <c:v>91</c:v>
                </c:pt>
                <c:pt idx="6">
                  <c:v>90.6</c:v>
                </c:pt>
                <c:pt idx="7">
                  <c:v>90</c:v>
                </c:pt>
                <c:pt idx="8">
                  <c:v>90.3</c:v>
                </c:pt>
                <c:pt idx="9">
                  <c:v>89.4</c:v>
                </c:pt>
                <c:pt idx="10">
                  <c:v>88.7</c:v>
                </c:pt>
                <c:pt idx="11">
                  <c:v>87.4</c:v>
                </c:pt>
                <c:pt idx="12">
                  <c:v>86.9</c:v>
                </c:pt>
                <c:pt idx="13">
                  <c:v>85.9</c:v>
                </c:pt>
                <c:pt idx="14">
                  <c:v>84.6</c:v>
                </c:pt>
                <c:pt idx="15">
                  <c:v>83.7</c:v>
                </c:pt>
                <c:pt idx="16">
                  <c:v>84</c:v>
                </c:pt>
                <c:pt idx="17">
                  <c:v>83.6</c:v>
                </c:pt>
                <c:pt idx="18">
                  <c:v>83.4</c:v>
                </c:pt>
                <c:pt idx="19">
                  <c:v>83.2</c:v>
                </c:pt>
                <c:pt idx="20">
                  <c:v>81.7</c:v>
                </c:pt>
                <c:pt idx="21">
                  <c:v>81.099999999999994</c:v>
                </c:pt>
                <c:pt idx="22">
                  <c:v>81.599999999999994</c:v>
                </c:pt>
                <c:pt idx="23">
                  <c:v>82.2</c:v>
                </c:pt>
                <c:pt idx="24">
                  <c:v>82.2</c:v>
                </c:pt>
                <c:pt idx="25">
                  <c:v>83</c:v>
                </c:pt>
                <c:pt idx="26">
                  <c:v>83.4</c:v>
                </c:pt>
                <c:pt idx="27">
                  <c:v>84</c:v>
                </c:pt>
                <c:pt idx="28">
                  <c:v>84.8</c:v>
                </c:pt>
                <c:pt idx="29">
                  <c:v>85</c:v>
                </c:pt>
                <c:pt idx="30">
                  <c:v>84.6</c:v>
                </c:pt>
                <c:pt idx="31">
                  <c:v>84.7</c:v>
                </c:pt>
                <c:pt idx="32">
                  <c:v>84.4</c:v>
                </c:pt>
                <c:pt idx="33">
                  <c:v>84.3</c:v>
                </c:pt>
                <c:pt idx="34">
                  <c:v>84.8</c:v>
                </c:pt>
                <c:pt idx="35">
                  <c:v>84.8</c:v>
                </c:pt>
                <c:pt idx="36">
                  <c:v>85</c:v>
                </c:pt>
                <c:pt idx="37">
                  <c:v>84.8</c:v>
                </c:pt>
                <c:pt idx="38">
                  <c:v>84.7</c:v>
                </c:pt>
                <c:pt idx="39">
                  <c:v>84.4</c:v>
                </c:pt>
                <c:pt idx="40">
                  <c:v>85.3</c:v>
                </c:pt>
                <c:pt idx="41">
                  <c:v>86</c:v>
                </c:pt>
                <c:pt idx="42">
                  <c:v>86.3</c:v>
                </c:pt>
                <c:pt idx="43">
                  <c:v>86.9</c:v>
                </c:pt>
                <c:pt idx="44">
                  <c:v>87.9</c:v>
                </c:pt>
                <c:pt idx="45">
                  <c:v>88.8</c:v>
                </c:pt>
                <c:pt idx="46">
                  <c:v>89.8</c:v>
                </c:pt>
                <c:pt idx="47">
                  <c:v>90.6</c:v>
                </c:pt>
                <c:pt idx="48">
                  <c:v>91.5</c:v>
                </c:pt>
                <c:pt idx="49">
                  <c:v>92.3</c:v>
                </c:pt>
                <c:pt idx="50">
                  <c:v>93.6</c:v>
                </c:pt>
                <c:pt idx="51">
                  <c:v>93.8</c:v>
                </c:pt>
                <c:pt idx="52">
                  <c:v>94.7</c:v>
                </c:pt>
                <c:pt idx="53">
                  <c:v>95.1</c:v>
                </c:pt>
                <c:pt idx="54">
                  <c:v>95.6</c:v>
                </c:pt>
                <c:pt idx="55">
                  <c:v>96</c:v>
                </c:pt>
                <c:pt idx="56">
                  <c:v>96.7</c:v>
                </c:pt>
                <c:pt idx="57">
                  <c:v>97</c:v>
                </c:pt>
                <c:pt idx="58">
                  <c:v>97.7</c:v>
                </c:pt>
                <c:pt idx="59">
                  <c:v>98.6</c:v>
                </c:pt>
                <c:pt idx="60">
                  <c:v>99.1</c:v>
                </c:pt>
                <c:pt idx="61">
                  <c:v>99.6</c:v>
                </c:pt>
                <c:pt idx="62">
                  <c:v>99.2</c:v>
                </c:pt>
                <c:pt idx="63">
                  <c:v>99.7</c:v>
                </c:pt>
                <c:pt idx="64">
                  <c:v>99.6</c:v>
                </c:pt>
                <c:pt idx="65">
                  <c:v>100.3</c:v>
                </c:pt>
                <c:pt idx="66">
                  <c:v>100.4</c:v>
                </c:pt>
                <c:pt idx="67">
                  <c:v>101</c:v>
                </c:pt>
                <c:pt idx="68">
                  <c:v>100.3</c:v>
                </c:pt>
                <c:pt idx="69">
                  <c:v>100.7</c:v>
                </c:pt>
                <c:pt idx="70">
                  <c:v>101.3</c:v>
                </c:pt>
                <c:pt idx="71">
                  <c:v>101.3</c:v>
                </c:pt>
                <c:pt idx="72">
                  <c:v>102.1</c:v>
                </c:pt>
                <c:pt idx="73">
                  <c:v>102.1</c:v>
                </c:pt>
                <c:pt idx="74">
                  <c:v>102.4</c:v>
                </c:pt>
                <c:pt idx="75">
                  <c:v>101.8</c:v>
                </c:pt>
                <c:pt idx="76">
                  <c:v>101.2</c:v>
                </c:pt>
                <c:pt idx="77">
                  <c:v>101.1</c:v>
                </c:pt>
                <c:pt idx="78">
                  <c:v>100.6</c:v>
                </c:pt>
                <c:pt idx="79">
                  <c:v>100.4</c:v>
                </c:pt>
                <c:pt idx="80">
                  <c:v>100.4</c:v>
                </c:pt>
                <c:pt idx="81">
                  <c:v>100.2</c:v>
                </c:pt>
                <c:pt idx="82">
                  <c:v>100</c:v>
                </c:pt>
                <c:pt idx="83">
                  <c:v>100.4</c:v>
                </c:pt>
                <c:pt idx="84">
                  <c:v>100</c:v>
                </c:pt>
                <c:pt idx="85">
                  <c:v>99.9</c:v>
                </c:pt>
                <c:pt idx="86">
                  <c:v>100.2</c:v>
                </c:pt>
                <c:pt idx="87">
                  <c:v>99.8</c:v>
                </c:pt>
                <c:pt idx="88">
                  <c:v>99.9</c:v>
                </c:pt>
                <c:pt idx="89">
                  <c:v>99.7</c:v>
                </c:pt>
                <c:pt idx="90">
                  <c:v>99.6</c:v>
                </c:pt>
                <c:pt idx="91">
                  <c:v>99</c:v>
                </c:pt>
                <c:pt idx="92">
                  <c:v>98.3</c:v>
                </c:pt>
                <c:pt idx="93">
                  <c:v>97.7</c:v>
                </c:pt>
                <c:pt idx="94">
                  <c:v>96.8</c:v>
                </c:pt>
                <c:pt idx="95">
                  <c:v>95.8</c:v>
                </c:pt>
                <c:pt idx="96">
                  <c:v>94.7</c:v>
                </c:pt>
                <c:pt idx="97">
                  <c:v>93.6</c:v>
                </c:pt>
                <c:pt idx="98">
                  <c:v>92.1</c:v>
                </c:pt>
                <c:pt idx="99">
                  <c:v>91.6</c:v>
                </c:pt>
                <c:pt idx="100">
                  <c:v>90.8</c:v>
                </c:pt>
                <c:pt idx="101">
                  <c:v>90.3</c:v>
                </c:pt>
                <c:pt idx="102">
                  <c:v>88.3</c:v>
                </c:pt>
                <c:pt idx="103">
                  <c:v>87.2</c:v>
                </c:pt>
                <c:pt idx="104">
                  <c:v>85.2</c:v>
                </c:pt>
                <c:pt idx="105">
                  <c:v>82.4</c:v>
                </c:pt>
                <c:pt idx="106">
                  <c:v>79.900000000000006</c:v>
                </c:pt>
                <c:pt idx="107">
                  <c:v>77.599999999999994</c:v>
                </c:pt>
                <c:pt idx="108">
                  <c:v>76</c:v>
                </c:pt>
                <c:pt idx="109">
                  <c:v>74.8</c:v>
                </c:pt>
                <c:pt idx="110">
                  <c:v>73.5</c:v>
                </c:pt>
                <c:pt idx="111">
                  <c:v>73.7</c:v>
                </c:pt>
                <c:pt idx="112">
                  <c:v>74</c:v>
                </c:pt>
                <c:pt idx="113">
                  <c:v>74.599999999999994</c:v>
                </c:pt>
                <c:pt idx="114">
                  <c:v>75.2</c:v>
                </c:pt>
                <c:pt idx="115">
                  <c:v>76</c:v>
                </c:pt>
                <c:pt idx="116">
                  <c:v>76.599999999999994</c:v>
                </c:pt>
                <c:pt idx="117">
                  <c:v>77</c:v>
                </c:pt>
                <c:pt idx="118">
                  <c:v>77.8</c:v>
                </c:pt>
                <c:pt idx="119">
                  <c:v>78.599999999999994</c:v>
                </c:pt>
                <c:pt idx="120">
                  <c:v>79.099999999999994</c:v>
                </c:pt>
                <c:pt idx="121">
                  <c:v>79.099999999999994</c:v>
                </c:pt>
                <c:pt idx="122">
                  <c:v>80.5</c:v>
                </c:pt>
                <c:pt idx="123">
                  <c:v>80.900000000000006</c:v>
                </c:pt>
                <c:pt idx="124">
                  <c:v>81</c:v>
                </c:pt>
                <c:pt idx="125">
                  <c:v>81.099999999999994</c:v>
                </c:pt>
                <c:pt idx="126">
                  <c:v>81.2</c:v>
                </c:pt>
                <c:pt idx="127">
                  <c:v>81.5</c:v>
                </c:pt>
                <c:pt idx="128">
                  <c:v>82</c:v>
                </c:pt>
                <c:pt idx="129">
                  <c:v>82.1</c:v>
                </c:pt>
                <c:pt idx="130">
                  <c:v>82.8</c:v>
                </c:pt>
                <c:pt idx="131">
                  <c:v>83.7</c:v>
                </c:pt>
                <c:pt idx="132">
                  <c:v>83.8</c:v>
                </c:pt>
                <c:pt idx="133">
                  <c:v>84.4</c:v>
                </c:pt>
                <c:pt idx="134">
                  <c:v>85.3</c:v>
                </c:pt>
                <c:pt idx="135">
                  <c:v>85.3</c:v>
                </c:pt>
                <c:pt idx="136">
                  <c:v>85.8</c:v>
                </c:pt>
                <c:pt idx="137">
                  <c:v>85.7</c:v>
                </c:pt>
                <c:pt idx="138">
                  <c:v>86.2</c:v>
                </c:pt>
                <c:pt idx="139">
                  <c:v>85.6</c:v>
                </c:pt>
                <c:pt idx="140">
                  <c:v>85.2</c:v>
                </c:pt>
                <c:pt idx="141">
                  <c:v>85.8</c:v>
                </c:pt>
                <c:pt idx="142">
                  <c:v>85.9</c:v>
                </c:pt>
                <c:pt idx="143">
                  <c:v>86.3</c:v>
                </c:pt>
                <c:pt idx="144">
                  <c:v>86.5</c:v>
                </c:pt>
                <c:pt idx="145">
                  <c:v>87</c:v>
                </c:pt>
                <c:pt idx="146">
                  <c:v>87.5</c:v>
                </c:pt>
                <c:pt idx="147">
                  <c:v>87.3</c:v>
                </c:pt>
                <c:pt idx="148">
                  <c:v>87.4</c:v>
                </c:pt>
                <c:pt idx="149">
                  <c:v>87</c:v>
                </c:pt>
                <c:pt idx="150">
                  <c:v>87.2</c:v>
                </c:pt>
                <c:pt idx="151">
                  <c:v>86.9</c:v>
                </c:pt>
                <c:pt idx="152">
                  <c:v>87.4</c:v>
                </c:pt>
                <c:pt idx="153">
                  <c:v>87.5</c:v>
                </c:pt>
                <c:pt idx="154">
                  <c:v>87.5</c:v>
                </c:pt>
                <c:pt idx="155">
                  <c:v>87.8</c:v>
                </c:pt>
                <c:pt idx="156">
                  <c:v>88.2</c:v>
                </c:pt>
                <c:pt idx="157">
                  <c:v>88.6</c:v>
                </c:pt>
                <c:pt idx="158">
                  <c:v>88.5</c:v>
                </c:pt>
                <c:pt idx="159">
                  <c:v>88.9</c:v>
                </c:pt>
                <c:pt idx="160">
                  <c:v>89.2</c:v>
                </c:pt>
                <c:pt idx="161">
                  <c:v>89.3</c:v>
                </c:pt>
                <c:pt idx="162">
                  <c:v>89.4</c:v>
                </c:pt>
                <c:pt idx="163">
                  <c:v>90.1</c:v>
                </c:pt>
                <c:pt idx="164">
                  <c:v>90.9</c:v>
                </c:pt>
                <c:pt idx="165">
                  <c:v>90.8</c:v>
                </c:pt>
                <c:pt idx="166">
                  <c:v>91.8</c:v>
                </c:pt>
                <c:pt idx="167">
                  <c:v>91.8</c:v>
                </c:pt>
                <c:pt idx="168">
                  <c:v>92</c:v>
                </c:pt>
                <c:pt idx="169">
                  <c:v>92.5</c:v>
                </c:pt>
                <c:pt idx="170">
                  <c:v>93.4</c:v>
                </c:pt>
                <c:pt idx="171">
                  <c:v>93.5</c:v>
                </c:pt>
                <c:pt idx="172">
                  <c:v>94</c:v>
                </c:pt>
                <c:pt idx="173">
                  <c:v>94.7</c:v>
                </c:pt>
                <c:pt idx="174">
                  <c:v>95.2</c:v>
                </c:pt>
                <c:pt idx="175">
                  <c:v>95.5</c:v>
                </c:pt>
                <c:pt idx="176">
                  <c:v>96.1</c:v>
                </c:pt>
                <c:pt idx="177">
                  <c:v>96.4</c:v>
                </c:pt>
                <c:pt idx="178">
                  <c:v>96.8</c:v>
                </c:pt>
                <c:pt idx="179">
                  <c:v>97.3</c:v>
                </c:pt>
                <c:pt idx="180">
                  <c:v>97.4</c:v>
                </c:pt>
                <c:pt idx="181">
                  <c:v>97.4</c:v>
                </c:pt>
                <c:pt idx="182">
                  <c:v>97.9</c:v>
                </c:pt>
                <c:pt idx="183">
                  <c:v>98.4</c:v>
                </c:pt>
                <c:pt idx="184">
                  <c:v>98.8</c:v>
                </c:pt>
                <c:pt idx="185">
                  <c:v>99.3</c:v>
                </c:pt>
                <c:pt idx="186">
                  <c:v>99.1</c:v>
                </c:pt>
                <c:pt idx="187">
                  <c:v>99.1</c:v>
                </c:pt>
                <c:pt idx="188">
                  <c:v>99</c:v>
                </c:pt>
                <c:pt idx="189">
                  <c:v>99.4</c:v>
                </c:pt>
                <c:pt idx="190">
                  <c:v>99.8</c:v>
                </c:pt>
                <c:pt idx="191">
                  <c:v>99.6</c:v>
                </c:pt>
                <c:pt idx="192">
                  <c:v>99.3</c:v>
                </c:pt>
                <c:pt idx="193">
                  <c:v>99.2</c:v>
                </c:pt>
                <c:pt idx="194">
                  <c:v>99.2</c:v>
                </c:pt>
                <c:pt idx="195">
                  <c:v>99.7</c:v>
                </c:pt>
                <c:pt idx="196">
                  <c:v>99.5</c:v>
                </c:pt>
                <c:pt idx="197">
                  <c:v>99.8</c:v>
                </c:pt>
                <c:pt idx="198">
                  <c:v>100.2</c:v>
                </c:pt>
                <c:pt idx="199">
                  <c:v>100.2</c:v>
                </c:pt>
                <c:pt idx="200">
                  <c:v>100.4</c:v>
                </c:pt>
                <c:pt idx="201">
                  <c:v>100.5</c:v>
                </c:pt>
                <c:pt idx="202">
                  <c:v>100.7</c:v>
                </c:pt>
                <c:pt idx="203">
                  <c:v>101.2</c:v>
                </c:pt>
                <c:pt idx="204">
                  <c:v>101.8</c:v>
                </c:pt>
                <c:pt idx="205">
                  <c:v>102.1</c:v>
                </c:pt>
                <c:pt idx="206">
                  <c:v>102.6</c:v>
                </c:pt>
                <c:pt idx="207">
                  <c:v>102.8</c:v>
                </c:pt>
                <c:pt idx="208">
                  <c:v>103.2</c:v>
                </c:pt>
                <c:pt idx="209">
                  <c:v>103.8</c:v>
                </c:pt>
                <c:pt idx="210">
                  <c:v>104.1</c:v>
                </c:pt>
                <c:pt idx="211">
                  <c:v>104.5</c:v>
                </c:pt>
                <c:pt idx="212">
                  <c:v>104.5</c:v>
                </c:pt>
                <c:pt idx="213">
                  <c:v>105.9</c:v>
                </c:pt>
                <c:pt idx="214">
                  <c:v>106.4</c:v>
                </c:pt>
                <c:pt idx="215">
                  <c:v>107.1</c:v>
                </c:pt>
                <c:pt idx="216">
                  <c:v>107.9</c:v>
                </c:pt>
                <c:pt idx="217">
                  <c:v>108.6</c:v>
                </c:pt>
                <c:pt idx="218">
                  <c:v>108.9</c:v>
                </c:pt>
                <c:pt idx="219">
                  <c:v>109.3</c:v>
                </c:pt>
                <c:pt idx="220">
                  <c:v>109.4</c:v>
                </c:pt>
                <c:pt idx="221">
                  <c:v>110</c:v>
                </c:pt>
                <c:pt idx="222">
                  <c:v>110.8</c:v>
                </c:pt>
                <c:pt idx="223">
                  <c:v>111.3</c:v>
                </c:pt>
                <c:pt idx="224">
                  <c:v>111.9</c:v>
                </c:pt>
                <c:pt idx="225">
                  <c:v>111.6</c:v>
                </c:pt>
                <c:pt idx="226">
                  <c:v>111.4</c:v>
                </c:pt>
                <c:pt idx="227">
                  <c:v>111.3</c:v>
                </c:pt>
                <c:pt idx="228">
                  <c:v>111.4</c:v>
                </c:pt>
                <c:pt idx="229">
                  <c:v>111.6</c:v>
                </c:pt>
                <c:pt idx="230">
                  <c:v>111.7</c:v>
                </c:pt>
                <c:pt idx="231">
                  <c:v>111.8</c:v>
                </c:pt>
                <c:pt idx="232">
                  <c:v>111.7</c:v>
                </c:pt>
                <c:pt idx="233">
                  <c:v>111.7</c:v>
                </c:pt>
                <c:pt idx="234">
                  <c:v>112.2</c:v>
                </c:pt>
                <c:pt idx="235">
                  <c:v>112</c:v>
                </c:pt>
                <c:pt idx="236">
                  <c:v>111.8</c:v>
                </c:pt>
                <c:pt idx="237">
                  <c:v>111.4</c:v>
                </c:pt>
                <c:pt idx="238">
                  <c:v>111.5</c:v>
                </c:pt>
                <c:pt idx="239">
                  <c:v>111.2</c:v>
                </c:pt>
                <c:pt idx="240">
                  <c:v>111.9</c:v>
                </c:pt>
                <c:pt idx="241">
                  <c:v>111.7</c:v>
                </c:pt>
                <c:pt idx="242">
                  <c:v>103.4</c:v>
                </c:pt>
                <c:pt idx="243">
                  <c:v>96.9</c:v>
                </c:pt>
                <c:pt idx="244">
                  <c:v>100</c:v>
                </c:pt>
                <c:pt idx="245">
                  <c:v>103.1</c:v>
                </c:pt>
                <c:pt idx="246">
                  <c:v>105</c:v>
                </c:pt>
                <c:pt idx="247">
                  <c:v>106.7</c:v>
                </c:pt>
                <c:pt idx="248">
                  <c:v>107.5</c:v>
                </c:pt>
                <c:pt idx="249">
                  <c:v>108.4</c:v>
                </c:pt>
                <c:pt idx="250">
                  <c:v>109.3</c:v>
                </c:pt>
                <c:pt idx="251">
                  <c:v>109.7</c:v>
                </c:pt>
                <c:pt idx="252">
                  <c:v>110.3</c:v>
                </c:pt>
                <c:pt idx="253">
                  <c:v>110.1</c:v>
                </c:pt>
                <c:pt idx="254">
                  <c:v>111.6</c:v>
                </c:pt>
                <c:pt idx="255">
                  <c:v>113</c:v>
                </c:pt>
                <c:pt idx="256">
                  <c:v>114.4</c:v>
                </c:pt>
                <c:pt idx="257">
                  <c:v>115.1</c:v>
                </c:pt>
                <c:pt idx="258">
                  <c:v>116.4</c:v>
                </c:pt>
                <c:pt idx="259">
                  <c:v>117.2</c:v>
                </c:pt>
                <c:pt idx="260">
                  <c:v>117.6</c:v>
                </c:pt>
                <c:pt idx="261">
                  <c:v>119.1</c:v>
                </c:pt>
                <c:pt idx="262">
                  <c:v>119.2</c:v>
                </c:pt>
                <c:pt idx="263">
                  <c:v>120.1</c:v>
                </c:pt>
                <c:pt idx="264">
                  <c:v>119.5</c:v>
                </c:pt>
                <c:pt idx="265">
                  <c:v>119.7</c:v>
                </c:pt>
                <c:pt idx="266">
                  <c:v>119.8</c:v>
                </c:pt>
                <c:pt idx="267">
                  <c:v>118.75</c:v>
                </c:pt>
                <c:pt idx="268">
                  <c:v>117.883</c:v>
                </c:pt>
                <c:pt idx="269">
                  <c:v>117.131343</c:v>
                </c:pt>
                <c:pt idx="270">
                  <c:v>114.42</c:v>
                </c:pt>
                <c:pt idx="271">
                  <c:v>116.2713567839196</c:v>
                </c:pt>
                <c:pt idx="272">
                  <c:v>115.69122098890011</c:v>
                </c:pt>
                <c:pt idx="273">
                  <c:v>112.85759516295411</c:v>
                </c:pt>
                <c:pt idx="274">
                  <c:v>111.52</c:v>
                </c:pt>
                <c:pt idx="275">
                  <c:v>110.63</c:v>
                </c:pt>
                <c:pt idx="276">
                  <c:v>110.55276381909547</c:v>
                </c:pt>
                <c:pt idx="277">
                  <c:v>109.46244267222771</c:v>
                </c:pt>
                <c:pt idx="278">
                  <c:v>108.14889336016097</c:v>
                </c:pt>
                <c:pt idx="279">
                  <c:v>107.49289290627956</c:v>
                </c:pt>
                <c:pt idx="280">
                  <c:v>106.97371560764711</c:v>
                </c:pt>
                <c:pt idx="281">
                  <c:v>106.22489959839358</c:v>
                </c:pt>
                <c:pt idx="282">
                  <c:v>106.00626822512002</c:v>
                </c:pt>
                <c:pt idx="283">
                  <c:v>105.47623688399442</c:v>
                </c:pt>
                <c:pt idx="284">
                  <c:v>104.73790322580646</c:v>
                </c:pt>
                <c:pt idx="285">
                  <c:v>103.9</c:v>
                </c:pt>
              </c:numCache>
            </c:numRef>
          </c:val>
          <c:smooth val="0"/>
          <c:extLst>
            <c:ext xmlns:c16="http://schemas.microsoft.com/office/drawing/2014/chart" uri="{C3380CC4-5D6E-409C-BE32-E72D297353CC}">
              <c16:uniqueId val="{00000000-A177-094D-9266-920865B8D616}"/>
            </c:ext>
          </c:extLst>
        </c:ser>
        <c:dLbls>
          <c:showLegendKey val="0"/>
          <c:showVal val="0"/>
          <c:showCatName val="0"/>
          <c:showSerName val="0"/>
          <c:showPercent val="0"/>
          <c:showBubbleSize val="0"/>
        </c:dLbls>
        <c:smooth val="0"/>
        <c:axId val="1387973471"/>
        <c:axId val="1387975119"/>
      </c:lineChart>
      <c:dateAx>
        <c:axId val="1387973471"/>
        <c:scaling>
          <c:orientation val="minMax"/>
          <c:min val="36800"/>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387975119"/>
        <c:crosses val="autoZero"/>
        <c:auto val="1"/>
        <c:lblOffset val="100"/>
        <c:baseTimeUnit val="months"/>
        <c:majorUnit val="12"/>
        <c:majorTimeUnit val="months"/>
      </c:dateAx>
      <c:valAx>
        <c:axId val="1387975119"/>
        <c:scaling>
          <c:orientation val="minMax"/>
          <c:max val="125"/>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Index (2016=100)</a:t>
                </a:r>
              </a:p>
            </c:rich>
          </c:tx>
          <c:layout>
            <c:manualLayout>
              <c:xMode val="edge"/>
              <c:yMode val="edge"/>
              <c:x val="1.2626262626262626E-2"/>
              <c:y val="0.2468647833494497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387973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r>
              <a:rPr lang="en-US" sz="1800"/>
              <a:t>$ Billions</a:t>
            </a:r>
          </a:p>
        </c:rich>
      </c:tx>
      <c:layout>
        <c:manualLayout>
          <c:xMode val="edge"/>
          <c:yMode val="edge"/>
          <c:x val="3.338845144356937E-3"/>
          <c:y val="1.197318007662835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stacked"/>
        <c:varyColors val="0"/>
        <c:ser>
          <c:idx val="0"/>
          <c:order val="0"/>
          <c:tx>
            <c:strRef>
              <c:f>Sheet1!$B$11</c:f>
              <c:strCache>
                <c:ptCount val="1"/>
                <c:pt idx="0">
                  <c:v>Manufacturers</c:v>
                </c:pt>
              </c:strCache>
            </c:strRef>
          </c:tx>
          <c:spPr>
            <a:solidFill>
              <a:schemeClr val="bg1">
                <a:lumMod val="65000"/>
              </a:schemeClr>
            </a:solidFill>
            <a:ln>
              <a:noFill/>
            </a:ln>
            <a:effectLst/>
          </c:spPr>
          <c:invertIfNegative val="0"/>
          <c:cat>
            <c:numRef>
              <c:f>Sheet1!$A$12:$A$392</c:f>
              <c:numCache>
                <c:formatCode>mmm\-yy</c:formatCode>
                <c:ptCount val="381"/>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pt idx="370">
                  <c:v>44866</c:v>
                </c:pt>
                <c:pt idx="371">
                  <c:v>44896</c:v>
                </c:pt>
                <c:pt idx="372">
                  <c:v>44927</c:v>
                </c:pt>
                <c:pt idx="373">
                  <c:v>44958</c:v>
                </c:pt>
                <c:pt idx="374">
                  <c:v>44986</c:v>
                </c:pt>
                <c:pt idx="375">
                  <c:v>45017</c:v>
                </c:pt>
                <c:pt idx="376">
                  <c:v>45047</c:v>
                </c:pt>
                <c:pt idx="377">
                  <c:v>45078</c:v>
                </c:pt>
                <c:pt idx="378">
                  <c:v>45108</c:v>
                </c:pt>
                <c:pt idx="379">
                  <c:v>45139</c:v>
                </c:pt>
                <c:pt idx="380">
                  <c:v>45170</c:v>
                </c:pt>
              </c:numCache>
            </c:numRef>
          </c:cat>
          <c:val>
            <c:numRef>
              <c:f>Sheet1!$B$12:$B$392</c:f>
              <c:numCache>
                <c:formatCode>"$"#,##0</c:formatCode>
                <c:ptCount val="381"/>
                <c:pt idx="0">
                  <c:v>377883</c:v>
                </c:pt>
                <c:pt idx="1">
                  <c:v>376757</c:v>
                </c:pt>
                <c:pt idx="2">
                  <c:v>377688</c:v>
                </c:pt>
                <c:pt idx="3">
                  <c:v>377491</c:v>
                </c:pt>
                <c:pt idx="4">
                  <c:v>377450</c:v>
                </c:pt>
                <c:pt idx="5">
                  <c:v>377055</c:v>
                </c:pt>
                <c:pt idx="6">
                  <c:v>377301</c:v>
                </c:pt>
                <c:pt idx="7">
                  <c:v>379317</c:v>
                </c:pt>
                <c:pt idx="8">
                  <c:v>379343</c:v>
                </c:pt>
                <c:pt idx="9">
                  <c:v>379138</c:v>
                </c:pt>
                <c:pt idx="10">
                  <c:v>377990</c:v>
                </c:pt>
                <c:pt idx="11">
                  <c:v>378609</c:v>
                </c:pt>
                <c:pt idx="12">
                  <c:v>376454</c:v>
                </c:pt>
                <c:pt idx="13">
                  <c:v>376070</c:v>
                </c:pt>
                <c:pt idx="14">
                  <c:v>377886</c:v>
                </c:pt>
                <c:pt idx="15">
                  <c:v>378720</c:v>
                </c:pt>
                <c:pt idx="16">
                  <c:v>378707</c:v>
                </c:pt>
                <c:pt idx="17">
                  <c:v>379336</c:v>
                </c:pt>
                <c:pt idx="18">
                  <c:v>378300</c:v>
                </c:pt>
                <c:pt idx="19">
                  <c:v>378664</c:v>
                </c:pt>
                <c:pt idx="20">
                  <c:v>379925</c:v>
                </c:pt>
                <c:pt idx="21">
                  <c:v>379690</c:v>
                </c:pt>
                <c:pt idx="22">
                  <c:v>379820</c:v>
                </c:pt>
                <c:pt idx="23">
                  <c:v>379806</c:v>
                </c:pt>
                <c:pt idx="24">
                  <c:v>380801</c:v>
                </c:pt>
                <c:pt idx="25">
                  <c:v>381749</c:v>
                </c:pt>
                <c:pt idx="26">
                  <c:v>382683</c:v>
                </c:pt>
                <c:pt idx="27">
                  <c:v>383704</c:v>
                </c:pt>
                <c:pt idx="28">
                  <c:v>385942</c:v>
                </c:pt>
                <c:pt idx="29">
                  <c:v>387435</c:v>
                </c:pt>
                <c:pt idx="30">
                  <c:v>391062</c:v>
                </c:pt>
                <c:pt idx="31">
                  <c:v>392407</c:v>
                </c:pt>
                <c:pt idx="32">
                  <c:v>392820</c:v>
                </c:pt>
                <c:pt idx="33">
                  <c:v>394981</c:v>
                </c:pt>
                <c:pt idx="34">
                  <c:v>397511</c:v>
                </c:pt>
                <c:pt idx="35">
                  <c:v>399934</c:v>
                </c:pt>
                <c:pt idx="36">
                  <c:v>403311</c:v>
                </c:pt>
                <c:pt idx="37">
                  <c:v>406325</c:v>
                </c:pt>
                <c:pt idx="38">
                  <c:v>409908</c:v>
                </c:pt>
                <c:pt idx="39">
                  <c:v>412519</c:v>
                </c:pt>
                <c:pt idx="40">
                  <c:v>416185</c:v>
                </c:pt>
                <c:pt idx="41">
                  <c:v>417940</c:v>
                </c:pt>
                <c:pt idx="42">
                  <c:v>419612</c:v>
                </c:pt>
                <c:pt idx="43">
                  <c:v>420051</c:v>
                </c:pt>
                <c:pt idx="44">
                  <c:v>422786</c:v>
                </c:pt>
                <c:pt idx="45">
                  <c:v>423789</c:v>
                </c:pt>
                <c:pt idx="46">
                  <c:v>423419</c:v>
                </c:pt>
                <c:pt idx="47">
                  <c:v>424802</c:v>
                </c:pt>
                <c:pt idx="48">
                  <c:v>427759</c:v>
                </c:pt>
                <c:pt idx="49">
                  <c:v>427813</c:v>
                </c:pt>
                <c:pt idx="50">
                  <c:v>428326</c:v>
                </c:pt>
                <c:pt idx="51">
                  <c:v>427475</c:v>
                </c:pt>
                <c:pt idx="52">
                  <c:v>426778</c:v>
                </c:pt>
                <c:pt idx="53">
                  <c:v>426637</c:v>
                </c:pt>
                <c:pt idx="54">
                  <c:v>426960</c:v>
                </c:pt>
                <c:pt idx="55">
                  <c:v>427462</c:v>
                </c:pt>
                <c:pt idx="56">
                  <c:v>429060</c:v>
                </c:pt>
                <c:pt idx="57">
                  <c:v>429727</c:v>
                </c:pt>
                <c:pt idx="58">
                  <c:v>430595</c:v>
                </c:pt>
                <c:pt idx="59">
                  <c:v>430366</c:v>
                </c:pt>
                <c:pt idx="60">
                  <c:v>431496</c:v>
                </c:pt>
                <c:pt idx="61">
                  <c:v>431959</c:v>
                </c:pt>
                <c:pt idx="62">
                  <c:v>431905</c:v>
                </c:pt>
                <c:pt idx="63">
                  <c:v>434015</c:v>
                </c:pt>
                <c:pt idx="64">
                  <c:v>435337</c:v>
                </c:pt>
                <c:pt idx="65">
                  <c:v>435773</c:v>
                </c:pt>
                <c:pt idx="66">
                  <c:v>436687</c:v>
                </c:pt>
                <c:pt idx="67">
                  <c:v>438432</c:v>
                </c:pt>
                <c:pt idx="68">
                  <c:v>439531</c:v>
                </c:pt>
                <c:pt idx="69">
                  <c:v>442038</c:v>
                </c:pt>
                <c:pt idx="70">
                  <c:v>441805</c:v>
                </c:pt>
                <c:pt idx="71">
                  <c:v>443227</c:v>
                </c:pt>
                <c:pt idx="72">
                  <c:v>445182</c:v>
                </c:pt>
                <c:pt idx="73">
                  <c:v>447466</c:v>
                </c:pt>
                <c:pt idx="74">
                  <c:v>448486</c:v>
                </c:pt>
                <c:pt idx="75">
                  <c:v>449663</c:v>
                </c:pt>
                <c:pt idx="76">
                  <c:v>450268</c:v>
                </c:pt>
                <c:pt idx="77">
                  <c:v>451186</c:v>
                </c:pt>
                <c:pt idx="78">
                  <c:v>451307</c:v>
                </c:pt>
                <c:pt idx="79">
                  <c:v>451138</c:v>
                </c:pt>
                <c:pt idx="80">
                  <c:v>450938</c:v>
                </c:pt>
                <c:pt idx="81">
                  <c:v>451993</c:v>
                </c:pt>
                <c:pt idx="82">
                  <c:v>451956</c:v>
                </c:pt>
                <c:pt idx="83">
                  <c:v>448373</c:v>
                </c:pt>
                <c:pt idx="84">
                  <c:v>446610</c:v>
                </c:pt>
                <c:pt idx="85">
                  <c:v>446919</c:v>
                </c:pt>
                <c:pt idx="86">
                  <c:v>448820</c:v>
                </c:pt>
                <c:pt idx="87">
                  <c:v>448517</c:v>
                </c:pt>
                <c:pt idx="88">
                  <c:v>450139</c:v>
                </c:pt>
                <c:pt idx="89">
                  <c:v>449738</c:v>
                </c:pt>
                <c:pt idx="90">
                  <c:v>451770</c:v>
                </c:pt>
                <c:pt idx="91">
                  <c:v>452018</c:v>
                </c:pt>
                <c:pt idx="92">
                  <c:v>454847</c:v>
                </c:pt>
                <c:pt idx="93">
                  <c:v>455920</c:v>
                </c:pt>
                <c:pt idx="94">
                  <c:v>459768</c:v>
                </c:pt>
                <c:pt idx="95">
                  <c:v>463004</c:v>
                </c:pt>
                <c:pt idx="96">
                  <c:v>463496</c:v>
                </c:pt>
                <c:pt idx="97">
                  <c:v>466513</c:v>
                </c:pt>
                <c:pt idx="98">
                  <c:v>467223</c:v>
                </c:pt>
                <c:pt idx="99">
                  <c:v>469884</c:v>
                </c:pt>
                <c:pt idx="100">
                  <c:v>470210</c:v>
                </c:pt>
                <c:pt idx="101">
                  <c:v>474316</c:v>
                </c:pt>
                <c:pt idx="102">
                  <c:v>475759</c:v>
                </c:pt>
                <c:pt idx="103">
                  <c:v>477559</c:v>
                </c:pt>
                <c:pt idx="104">
                  <c:v>477896</c:v>
                </c:pt>
                <c:pt idx="105">
                  <c:v>479716</c:v>
                </c:pt>
                <c:pt idx="106">
                  <c:v>482228</c:v>
                </c:pt>
                <c:pt idx="107">
                  <c:v>480748</c:v>
                </c:pt>
                <c:pt idx="108">
                  <c:v>483066</c:v>
                </c:pt>
                <c:pt idx="109">
                  <c:v>478318</c:v>
                </c:pt>
                <c:pt idx="110">
                  <c:v>473309</c:v>
                </c:pt>
                <c:pt idx="111">
                  <c:v>470260</c:v>
                </c:pt>
                <c:pt idx="112">
                  <c:v>465875</c:v>
                </c:pt>
                <c:pt idx="113">
                  <c:v>460435</c:v>
                </c:pt>
                <c:pt idx="114">
                  <c:v>454235</c:v>
                </c:pt>
                <c:pt idx="115">
                  <c:v>449964</c:v>
                </c:pt>
                <c:pt idx="116">
                  <c:v>444924</c:v>
                </c:pt>
                <c:pt idx="117">
                  <c:v>439875</c:v>
                </c:pt>
                <c:pt idx="118">
                  <c:v>434017</c:v>
                </c:pt>
                <c:pt idx="119">
                  <c:v>427353</c:v>
                </c:pt>
                <c:pt idx="120">
                  <c:v>424779</c:v>
                </c:pt>
                <c:pt idx="121">
                  <c:v>419978</c:v>
                </c:pt>
                <c:pt idx="122">
                  <c:v>417772</c:v>
                </c:pt>
                <c:pt idx="123">
                  <c:v>417082</c:v>
                </c:pt>
                <c:pt idx="124">
                  <c:v>416371</c:v>
                </c:pt>
                <c:pt idx="125">
                  <c:v>416818</c:v>
                </c:pt>
                <c:pt idx="126">
                  <c:v>417200</c:v>
                </c:pt>
                <c:pt idx="127">
                  <c:v>418613</c:v>
                </c:pt>
                <c:pt idx="128">
                  <c:v>420483</c:v>
                </c:pt>
                <c:pt idx="129">
                  <c:v>420280</c:v>
                </c:pt>
                <c:pt idx="130">
                  <c:v>419887</c:v>
                </c:pt>
                <c:pt idx="131">
                  <c:v>423028</c:v>
                </c:pt>
                <c:pt idx="132">
                  <c:v>421019</c:v>
                </c:pt>
                <c:pt idx="133">
                  <c:v>424506</c:v>
                </c:pt>
                <c:pt idx="134">
                  <c:v>422535</c:v>
                </c:pt>
                <c:pt idx="135">
                  <c:v>421889</c:v>
                </c:pt>
                <c:pt idx="136">
                  <c:v>420564</c:v>
                </c:pt>
                <c:pt idx="137">
                  <c:v>417495</c:v>
                </c:pt>
                <c:pt idx="138">
                  <c:v>414352</c:v>
                </c:pt>
                <c:pt idx="139">
                  <c:v>413035</c:v>
                </c:pt>
                <c:pt idx="140">
                  <c:v>410461</c:v>
                </c:pt>
                <c:pt idx="141">
                  <c:v>410493</c:v>
                </c:pt>
                <c:pt idx="142">
                  <c:v>408760</c:v>
                </c:pt>
                <c:pt idx="143">
                  <c:v>408302</c:v>
                </c:pt>
                <c:pt idx="144">
                  <c:v>407705</c:v>
                </c:pt>
                <c:pt idx="145">
                  <c:v>410536</c:v>
                </c:pt>
                <c:pt idx="146">
                  <c:v>412711</c:v>
                </c:pt>
                <c:pt idx="147">
                  <c:v>414863</c:v>
                </c:pt>
                <c:pt idx="148">
                  <c:v>418489</c:v>
                </c:pt>
                <c:pt idx="149">
                  <c:v>422643</c:v>
                </c:pt>
                <c:pt idx="150">
                  <c:v>426260</c:v>
                </c:pt>
                <c:pt idx="151">
                  <c:v>429820</c:v>
                </c:pt>
                <c:pt idx="152">
                  <c:v>430989</c:v>
                </c:pt>
                <c:pt idx="153">
                  <c:v>434813</c:v>
                </c:pt>
                <c:pt idx="154">
                  <c:v>439997</c:v>
                </c:pt>
                <c:pt idx="155">
                  <c:v>441222</c:v>
                </c:pt>
                <c:pt idx="156">
                  <c:v>446240</c:v>
                </c:pt>
                <c:pt idx="157">
                  <c:v>451361</c:v>
                </c:pt>
                <c:pt idx="158">
                  <c:v>455394</c:v>
                </c:pt>
                <c:pt idx="159">
                  <c:v>456990</c:v>
                </c:pt>
                <c:pt idx="160">
                  <c:v>457623</c:v>
                </c:pt>
                <c:pt idx="161">
                  <c:v>458507</c:v>
                </c:pt>
                <c:pt idx="162">
                  <c:v>461924</c:v>
                </c:pt>
                <c:pt idx="163">
                  <c:v>461964</c:v>
                </c:pt>
                <c:pt idx="164">
                  <c:v>463598</c:v>
                </c:pt>
                <c:pt idx="165">
                  <c:v>467552</c:v>
                </c:pt>
                <c:pt idx="166">
                  <c:v>470206</c:v>
                </c:pt>
                <c:pt idx="167">
                  <c:v>474639</c:v>
                </c:pt>
                <c:pt idx="168">
                  <c:v>479543</c:v>
                </c:pt>
                <c:pt idx="169">
                  <c:v>481048</c:v>
                </c:pt>
                <c:pt idx="170">
                  <c:v>486076</c:v>
                </c:pt>
                <c:pt idx="171">
                  <c:v>491322</c:v>
                </c:pt>
                <c:pt idx="172">
                  <c:v>496672</c:v>
                </c:pt>
                <c:pt idx="173">
                  <c:v>501897</c:v>
                </c:pt>
                <c:pt idx="174">
                  <c:v>506637</c:v>
                </c:pt>
                <c:pt idx="175">
                  <c:v>511525</c:v>
                </c:pt>
                <c:pt idx="176">
                  <c:v>516251</c:v>
                </c:pt>
                <c:pt idx="177">
                  <c:v>519748</c:v>
                </c:pt>
                <c:pt idx="178">
                  <c:v>522206</c:v>
                </c:pt>
                <c:pt idx="179">
                  <c:v>523476</c:v>
                </c:pt>
                <c:pt idx="180">
                  <c:v>524494</c:v>
                </c:pt>
                <c:pt idx="181">
                  <c:v>527703</c:v>
                </c:pt>
                <c:pt idx="182">
                  <c:v>529461</c:v>
                </c:pt>
                <c:pt idx="183">
                  <c:v>533451</c:v>
                </c:pt>
                <c:pt idx="184">
                  <c:v>538547</c:v>
                </c:pt>
                <c:pt idx="185">
                  <c:v>540804</c:v>
                </c:pt>
                <c:pt idx="186">
                  <c:v>541015</c:v>
                </c:pt>
                <c:pt idx="187">
                  <c:v>542345</c:v>
                </c:pt>
                <c:pt idx="188">
                  <c:v>548039</c:v>
                </c:pt>
                <c:pt idx="189">
                  <c:v>551124</c:v>
                </c:pt>
                <c:pt idx="190">
                  <c:v>556989</c:v>
                </c:pt>
                <c:pt idx="191">
                  <c:v>563043</c:v>
                </c:pt>
                <c:pt idx="192">
                  <c:v>568357</c:v>
                </c:pt>
                <c:pt idx="193">
                  <c:v>570114</c:v>
                </c:pt>
                <c:pt idx="194">
                  <c:v>573237</c:v>
                </c:pt>
                <c:pt idx="195">
                  <c:v>571883</c:v>
                </c:pt>
                <c:pt idx="196">
                  <c:v>573696</c:v>
                </c:pt>
                <c:pt idx="197">
                  <c:v>577427</c:v>
                </c:pt>
                <c:pt idx="198">
                  <c:v>578433</c:v>
                </c:pt>
                <c:pt idx="199">
                  <c:v>580335</c:v>
                </c:pt>
                <c:pt idx="200">
                  <c:v>572743</c:v>
                </c:pt>
                <c:pt idx="201">
                  <c:v>567064</c:v>
                </c:pt>
                <c:pt idx="202">
                  <c:v>560227</c:v>
                </c:pt>
                <c:pt idx="203">
                  <c:v>543273</c:v>
                </c:pt>
                <c:pt idx="204">
                  <c:v>538445</c:v>
                </c:pt>
                <c:pt idx="205">
                  <c:v>530391</c:v>
                </c:pt>
                <c:pt idx="206">
                  <c:v>523409</c:v>
                </c:pt>
                <c:pt idx="207">
                  <c:v>517053</c:v>
                </c:pt>
                <c:pt idx="208">
                  <c:v>513838</c:v>
                </c:pt>
                <c:pt idx="209">
                  <c:v>507452</c:v>
                </c:pt>
                <c:pt idx="210">
                  <c:v>504096</c:v>
                </c:pt>
                <c:pt idx="211">
                  <c:v>501500</c:v>
                </c:pt>
                <c:pt idx="212">
                  <c:v>498099</c:v>
                </c:pt>
                <c:pt idx="213">
                  <c:v>502146</c:v>
                </c:pt>
                <c:pt idx="214">
                  <c:v>504770</c:v>
                </c:pt>
                <c:pt idx="215">
                  <c:v>505025</c:v>
                </c:pt>
                <c:pt idx="216">
                  <c:v>505695</c:v>
                </c:pt>
                <c:pt idx="217">
                  <c:v>510367</c:v>
                </c:pt>
                <c:pt idx="218">
                  <c:v>512320</c:v>
                </c:pt>
                <c:pt idx="219">
                  <c:v>515075</c:v>
                </c:pt>
                <c:pt idx="220">
                  <c:v>515983</c:v>
                </c:pt>
                <c:pt idx="221">
                  <c:v>519456</c:v>
                </c:pt>
                <c:pt idx="222">
                  <c:v>523182</c:v>
                </c:pt>
                <c:pt idx="223">
                  <c:v>525386</c:v>
                </c:pt>
                <c:pt idx="224">
                  <c:v>531038</c:v>
                </c:pt>
                <c:pt idx="225">
                  <c:v>538163</c:v>
                </c:pt>
                <c:pt idx="226">
                  <c:v>545104</c:v>
                </c:pt>
                <c:pt idx="227">
                  <c:v>553726</c:v>
                </c:pt>
                <c:pt idx="228">
                  <c:v>560473</c:v>
                </c:pt>
                <c:pt idx="229">
                  <c:v>566076</c:v>
                </c:pt>
                <c:pt idx="230">
                  <c:v>573235</c:v>
                </c:pt>
                <c:pt idx="231">
                  <c:v>582766</c:v>
                </c:pt>
                <c:pt idx="232">
                  <c:v>589349</c:v>
                </c:pt>
                <c:pt idx="233">
                  <c:v>591280</c:v>
                </c:pt>
                <c:pt idx="234">
                  <c:v>594906</c:v>
                </c:pt>
                <c:pt idx="235">
                  <c:v>596862</c:v>
                </c:pt>
                <c:pt idx="236">
                  <c:v>595570</c:v>
                </c:pt>
                <c:pt idx="237">
                  <c:v>602499</c:v>
                </c:pt>
                <c:pt idx="238">
                  <c:v>605644</c:v>
                </c:pt>
                <c:pt idx="239">
                  <c:v>607035</c:v>
                </c:pt>
                <c:pt idx="240">
                  <c:v>609553</c:v>
                </c:pt>
                <c:pt idx="241">
                  <c:v>611276</c:v>
                </c:pt>
                <c:pt idx="242">
                  <c:v>612784</c:v>
                </c:pt>
                <c:pt idx="243">
                  <c:v>612573</c:v>
                </c:pt>
                <c:pt idx="244">
                  <c:v>612377</c:v>
                </c:pt>
                <c:pt idx="245">
                  <c:v>612376</c:v>
                </c:pt>
                <c:pt idx="246">
                  <c:v>615016</c:v>
                </c:pt>
                <c:pt idx="247">
                  <c:v>617925</c:v>
                </c:pt>
                <c:pt idx="248">
                  <c:v>622433</c:v>
                </c:pt>
                <c:pt idx="249">
                  <c:v>622456</c:v>
                </c:pt>
                <c:pt idx="250">
                  <c:v>623840</c:v>
                </c:pt>
                <c:pt idx="251">
                  <c:v>625223</c:v>
                </c:pt>
                <c:pt idx="252">
                  <c:v>627353</c:v>
                </c:pt>
                <c:pt idx="253">
                  <c:v>628035</c:v>
                </c:pt>
                <c:pt idx="254">
                  <c:v>627930</c:v>
                </c:pt>
                <c:pt idx="255">
                  <c:v>627786</c:v>
                </c:pt>
                <c:pt idx="256">
                  <c:v>625329</c:v>
                </c:pt>
                <c:pt idx="257">
                  <c:v>625533</c:v>
                </c:pt>
                <c:pt idx="258">
                  <c:v>627192</c:v>
                </c:pt>
                <c:pt idx="259">
                  <c:v>629456</c:v>
                </c:pt>
                <c:pt idx="260">
                  <c:v>630542</c:v>
                </c:pt>
                <c:pt idx="261">
                  <c:v>630607</c:v>
                </c:pt>
                <c:pt idx="262">
                  <c:v>629120</c:v>
                </c:pt>
                <c:pt idx="263">
                  <c:v>631970</c:v>
                </c:pt>
                <c:pt idx="264">
                  <c:v>634021</c:v>
                </c:pt>
                <c:pt idx="265">
                  <c:v>639958</c:v>
                </c:pt>
                <c:pt idx="266">
                  <c:v>640798</c:v>
                </c:pt>
                <c:pt idx="267">
                  <c:v>642278</c:v>
                </c:pt>
                <c:pt idx="268">
                  <c:v>647120</c:v>
                </c:pt>
                <c:pt idx="269">
                  <c:v>647484</c:v>
                </c:pt>
                <c:pt idx="270">
                  <c:v>647875</c:v>
                </c:pt>
                <c:pt idx="271">
                  <c:v>648684</c:v>
                </c:pt>
                <c:pt idx="272">
                  <c:v>649425</c:v>
                </c:pt>
                <c:pt idx="273">
                  <c:v>647551</c:v>
                </c:pt>
                <c:pt idx="274">
                  <c:v>647744</c:v>
                </c:pt>
                <c:pt idx="275">
                  <c:v>642904</c:v>
                </c:pt>
                <c:pt idx="276">
                  <c:v>642492</c:v>
                </c:pt>
                <c:pt idx="277">
                  <c:v>642648</c:v>
                </c:pt>
                <c:pt idx="278">
                  <c:v>642875</c:v>
                </c:pt>
                <c:pt idx="279">
                  <c:v>643593</c:v>
                </c:pt>
                <c:pt idx="280">
                  <c:v>644256</c:v>
                </c:pt>
                <c:pt idx="281">
                  <c:v>648578</c:v>
                </c:pt>
                <c:pt idx="282">
                  <c:v>647329</c:v>
                </c:pt>
                <c:pt idx="283">
                  <c:v>645052</c:v>
                </c:pt>
                <c:pt idx="284">
                  <c:v>641688</c:v>
                </c:pt>
                <c:pt idx="285">
                  <c:v>641929</c:v>
                </c:pt>
                <c:pt idx="286">
                  <c:v>639395</c:v>
                </c:pt>
                <c:pt idx="287">
                  <c:v>638382</c:v>
                </c:pt>
                <c:pt idx="288">
                  <c:v>634387</c:v>
                </c:pt>
                <c:pt idx="289">
                  <c:v>631748</c:v>
                </c:pt>
                <c:pt idx="290">
                  <c:v>631929</c:v>
                </c:pt>
                <c:pt idx="291">
                  <c:v>631225</c:v>
                </c:pt>
                <c:pt idx="292">
                  <c:v>631644</c:v>
                </c:pt>
                <c:pt idx="293">
                  <c:v>631904</c:v>
                </c:pt>
                <c:pt idx="294">
                  <c:v>632279</c:v>
                </c:pt>
                <c:pt idx="295">
                  <c:v>633264</c:v>
                </c:pt>
                <c:pt idx="296">
                  <c:v>631744</c:v>
                </c:pt>
                <c:pt idx="297">
                  <c:v>631891</c:v>
                </c:pt>
                <c:pt idx="298">
                  <c:v>634531</c:v>
                </c:pt>
                <c:pt idx="299">
                  <c:v>636017</c:v>
                </c:pt>
                <c:pt idx="300">
                  <c:v>637093</c:v>
                </c:pt>
                <c:pt idx="301">
                  <c:v>638380</c:v>
                </c:pt>
                <c:pt idx="302">
                  <c:v>637898</c:v>
                </c:pt>
                <c:pt idx="303">
                  <c:v>638800</c:v>
                </c:pt>
                <c:pt idx="304">
                  <c:v>638491</c:v>
                </c:pt>
                <c:pt idx="305">
                  <c:v>638808</c:v>
                </c:pt>
                <c:pt idx="306">
                  <c:v>641891</c:v>
                </c:pt>
                <c:pt idx="307">
                  <c:v>645107</c:v>
                </c:pt>
                <c:pt idx="308">
                  <c:v>649285</c:v>
                </c:pt>
                <c:pt idx="309">
                  <c:v>651607</c:v>
                </c:pt>
                <c:pt idx="310">
                  <c:v>655012</c:v>
                </c:pt>
                <c:pt idx="311">
                  <c:v>659143</c:v>
                </c:pt>
                <c:pt idx="312">
                  <c:v>660579</c:v>
                </c:pt>
                <c:pt idx="313">
                  <c:v>664424</c:v>
                </c:pt>
                <c:pt idx="314">
                  <c:v>663136</c:v>
                </c:pt>
                <c:pt idx="315">
                  <c:v>664922</c:v>
                </c:pt>
                <c:pt idx="316">
                  <c:v>665817</c:v>
                </c:pt>
                <c:pt idx="317">
                  <c:v>665794</c:v>
                </c:pt>
                <c:pt idx="318">
                  <c:v>672937</c:v>
                </c:pt>
                <c:pt idx="319">
                  <c:v>673221</c:v>
                </c:pt>
                <c:pt idx="320">
                  <c:v>677237</c:v>
                </c:pt>
                <c:pt idx="321">
                  <c:v>678308</c:v>
                </c:pt>
                <c:pt idx="322">
                  <c:v>678080</c:v>
                </c:pt>
                <c:pt idx="323">
                  <c:v>677778</c:v>
                </c:pt>
                <c:pt idx="324">
                  <c:v>682350</c:v>
                </c:pt>
                <c:pt idx="325">
                  <c:v>685920</c:v>
                </c:pt>
                <c:pt idx="326">
                  <c:v>688201</c:v>
                </c:pt>
                <c:pt idx="327">
                  <c:v>690367</c:v>
                </c:pt>
                <c:pt idx="328">
                  <c:v>691817</c:v>
                </c:pt>
                <c:pt idx="329">
                  <c:v>693378</c:v>
                </c:pt>
                <c:pt idx="330">
                  <c:v>697319</c:v>
                </c:pt>
                <c:pt idx="331">
                  <c:v>699092</c:v>
                </c:pt>
                <c:pt idx="332">
                  <c:v>701033</c:v>
                </c:pt>
                <c:pt idx="333">
                  <c:v>702037</c:v>
                </c:pt>
                <c:pt idx="334">
                  <c:v>704897</c:v>
                </c:pt>
                <c:pt idx="335">
                  <c:v>707875</c:v>
                </c:pt>
                <c:pt idx="336">
                  <c:v>706263</c:v>
                </c:pt>
                <c:pt idx="337">
                  <c:v>703904</c:v>
                </c:pt>
                <c:pt idx="338">
                  <c:v>696103</c:v>
                </c:pt>
                <c:pt idx="339">
                  <c:v>693844</c:v>
                </c:pt>
                <c:pt idx="340">
                  <c:v>692702</c:v>
                </c:pt>
                <c:pt idx="341">
                  <c:v>694638</c:v>
                </c:pt>
                <c:pt idx="342">
                  <c:v>692666</c:v>
                </c:pt>
                <c:pt idx="343">
                  <c:v>694030</c:v>
                </c:pt>
                <c:pt idx="344">
                  <c:v>692912</c:v>
                </c:pt>
                <c:pt idx="345">
                  <c:v>693837</c:v>
                </c:pt>
                <c:pt idx="346">
                  <c:v>699996</c:v>
                </c:pt>
                <c:pt idx="347">
                  <c:v>702549</c:v>
                </c:pt>
                <c:pt idx="348">
                  <c:v>707581</c:v>
                </c:pt>
                <c:pt idx="349">
                  <c:v>718470</c:v>
                </c:pt>
                <c:pt idx="350">
                  <c:v>724309</c:v>
                </c:pt>
                <c:pt idx="351">
                  <c:v>729352</c:v>
                </c:pt>
                <c:pt idx="352">
                  <c:v>739482</c:v>
                </c:pt>
                <c:pt idx="353">
                  <c:v>749813</c:v>
                </c:pt>
                <c:pt idx="354">
                  <c:v>758652</c:v>
                </c:pt>
                <c:pt idx="355">
                  <c:v>768426</c:v>
                </c:pt>
                <c:pt idx="356">
                  <c:v>779908</c:v>
                </c:pt>
                <c:pt idx="357">
                  <c:v>789112</c:v>
                </c:pt>
                <c:pt idx="358">
                  <c:v>801011</c:v>
                </c:pt>
                <c:pt idx="359">
                  <c:v>808730</c:v>
                </c:pt>
                <c:pt idx="360">
                  <c:v>815755</c:v>
                </c:pt>
                <c:pt idx="361">
                  <c:v>824080</c:v>
                </c:pt>
                <c:pt idx="362">
                  <c:v>835879</c:v>
                </c:pt>
                <c:pt idx="363">
                  <c:v>839163</c:v>
                </c:pt>
                <c:pt idx="364">
                  <c:v>849775</c:v>
                </c:pt>
                <c:pt idx="365">
                  <c:v>854146</c:v>
                </c:pt>
                <c:pt idx="366">
                  <c:v>854794</c:v>
                </c:pt>
                <c:pt idx="367">
                  <c:v>854458</c:v>
                </c:pt>
                <c:pt idx="368">
                  <c:v>856494</c:v>
                </c:pt>
                <c:pt idx="369">
                  <c:v>859672</c:v>
                </c:pt>
                <c:pt idx="370">
                  <c:v>858983</c:v>
                </c:pt>
                <c:pt idx="371">
                  <c:v>859340</c:v>
                </c:pt>
                <c:pt idx="372">
                  <c:v>860359</c:v>
                </c:pt>
                <c:pt idx="373">
                  <c:v>859843</c:v>
                </c:pt>
                <c:pt idx="374">
                  <c:v>852572</c:v>
                </c:pt>
                <c:pt idx="375">
                  <c:v>855448</c:v>
                </c:pt>
                <c:pt idx="376">
                  <c:v>853314</c:v>
                </c:pt>
                <c:pt idx="377">
                  <c:v>851905</c:v>
                </c:pt>
                <c:pt idx="378">
                  <c:v>852634</c:v>
                </c:pt>
                <c:pt idx="379">
                  <c:v>855320</c:v>
                </c:pt>
                <c:pt idx="380">
                  <c:v>857320</c:v>
                </c:pt>
              </c:numCache>
            </c:numRef>
          </c:val>
          <c:extLst>
            <c:ext xmlns:c16="http://schemas.microsoft.com/office/drawing/2014/chart" uri="{C3380CC4-5D6E-409C-BE32-E72D297353CC}">
              <c16:uniqueId val="{00000000-5C5F-0741-8304-A7BD4C89DCF2}"/>
            </c:ext>
          </c:extLst>
        </c:ser>
        <c:ser>
          <c:idx val="1"/>
          <c:order val="1"/>
          <c:tx>
            <c:strRef>
              <c:f>Sheet1!$C$11</c:f>
              <c:strCache>
                <c:ptCount val="1"/>
                <c:pt idx="0">
                  <c:v>Merchant Wholesalers</c:v>
                </c:pt>
              </c:strCache>
            </c:strRef>
          </c:tx>
          <c:spPr>
            <a:solidFill>
              <a:schemeClr val="accent4">
                <a:lumMod val="75000"/>
              </a:schemeClr>
            </a:solidFill>
            <a:ln>
              <a:noFill/>
            </a:ln>
            <a:effectLst/>
          </c:spPr>
          <c:invertIfNegative val="0"/>
          <c:cat>
            <c:numRef>
              <c:f>Sheet1!$A$12:$A$392</c:f>
              <c:numCache>
                <c:formatCode>mmm\-yy</c:formatCode>
                <c:ptCount val="381"/>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pt idx="370">
                  <c:v>44866</c:v>
                </c:pt>
                <c:pt idx="371">
                  <c:v>44896</c:v>
                </c:pt>
                <c:pt idx="372">
                  <c:v>44927</c:v>
                </c:pt>
                <c:pt idx="373">
                  <c:v>44958</c:v>
                </c:pt>
                <c:pt idx="374">
                  <c:v>44986</c:v>
                </c:pt>
                <c:pt idx="375">
                  <c:v>45017</c:v>
                </c:pt>
                <c:pt idx="376">
                  <c:v>45047</c:v>
                </c:pt>
                <c:pt idx="377">
                  <c:v>45078</c:v>
                </c:pt>
                <c:pt idx="378">
                  <c:v>45108</c:v>
                </c:pt>
                <c:pt idx="379">
                  <c:v>45139</c:v>
                </c:pt>
                <c:pt idx="380">
                  <c:v>45170</c:v>
                </c:pt>
              </c:numCache>
            </c:numRef>
          </c:cat>
          <c:val>
            <c:numRef>
              <c:f>Sheet1!$C$12:$C$392</c:f>
              <c:numCache>
                <c:formatCode>"$"#,##0</c:formatCode>
                <c:ptCount val="381"/>
                <c:pt idx="0">
                  <c:v>188403</c:v>
                </c:pt>
                <c:pt idx="1">
                  <c:v>189335</c:v>
                </c:pt>
                <c:pt idx="2">
                  <c:v>190547</c:v>
                </c:pt>
                <c:pt idx="3">
                  <c:v>189951</c:v>
                </c:pt>
                <c:pt idx="4">
                  <c:v>189115</c:v>
                </c:pt>
                <c:pt idx="5">
                  <c:v>192831</c:v>
                </c:pt>
                <c:pt idx="6">
                  <c:v>191989</c:v>
                </c:pt>
                <c:pt idx="7">
                  <c:v>192602</c:v>
                </c:pt>
                <c:pt idx="8">
                  <c:v>193344</c:v>
                </c:pt>
                <c:pt idx="9">
                  <c:v>193625</c:v>
                </c:pt>
                <c:pt idx="10">
                  <c:v>195300</c:v>
                </c:pt>
                <c:pt idx="11">
                  <c:v>196914</c:v>
                </c:pt>
                <c:pt idx="12">
                  <c:v>197552</c:v>
                </c:pt>
                <c:pt idx="13">
                  <c:v>197207</c:v>
                </c:pt>
                <c:pt idx="14">
                  <c:v>198831</c:v>
                </c:pt>
                <c:pt idx="15">
                  <c:v>199622</c:v>
                </c:pt>
                <c:pt idx="16">
                  <c:v>199395</c:v>
                </c:pt>
                <c:pt idx="17">
                  <c:v>199698</c:v>
                </c:pt>
                <c:pt idx="18">
                  <c:v>199737</c:v>
                </c:pt>
                <c:pt idx="19">
                  <c:v>201788</c:v>
                </c:pt>
                <c:pt idx="20">
                  <c:v>202858</c:v>
                </c:pt>
                <c:pt idx="21">
                  <c:v>202074</c:v>
                </c:pt>
                <c:pt idx="22">
                  <c:v>203158</c:v>
                </c:pt>
                <c:pt idx="23">
                  <c:v>204842</c:v>
                </c:pt>
                <c:pt idx="24">
                  <c:v>204844</c:v>
                </c:pt>
                <c:pt idx="25">
                  <c:v>206498</c:v>
                </c:pt>
                <c:pt idx="26">
                  <c:v>205748</c:v>
                </c:pt>
                <c:pt idx="27">
                  <c:v>206510</c:v>
                </c:pt>
                <c:pt idx="28">
                  <c:v>210080</c:v>
                </c:pt>
                <c:pt idx="29">
                  <c:v>209820</c:v>
                </c:pt>
                <c:pt idx="30">
                  <c:v>211902</c:v>
                </c:pt>
                <c:pt idx="31">
                  <c:v>213360</c:v>
                </c:pt>
                <c:pt idx="32">
                  <c:v>215081</c:v>
                </c:pt>
                <c:pt idx="33">
                  <c:v>218049</c:v>
                </c:pt>
                <c:pt idx="34">
                  <c:v>219673</c:v>
                </c:pt>
                <c:pt idx="35">
                  <c:v>221978</c:v>
                </c:pt>
                <c:pt idx="36">
                  <c:v>224148</c:v>
                </c:pt>
                <c:pt idx="37">
                  <c:v>226012</c:v>
                </c:pt>
                <c:pt idx="38">
                  <c:v>228569</c:v>
                </c:pt>
                <c:pt idx="39">
                  <c:v>231002</c:v>
                </c:pt>
                <c:pt idx="40">
                  <c:v>231862</c:v>
                </c:pt>
                <c:pt idx="41">
                  <c:v>233297</c:v>
                </c:pt>
                <c:pt idx="42">
                  <c:v>235664</c:v>
                </c:pt>
                <c:pt idx="43">
                  <c:v>236003</c:v>
                </c:pt>
                <c:pt idx="44">
                  <c:v>237075</c:v>
                </c:pt>
                <c:pt idx="45">
                  <c:v>238005</c:v>
                </c:pt>
                <c:pt idx="46">
                  <c:v>238149</c:v>
                </c:pt>
                <c:pt idx="47">
                  <c:v>238392</c:v>
                </c:pt>
                <c:pt idx="48">
                  <c:v>239788</c:v>
                </c:pt>
                <c:pt idx="49">
                  <c:v>239571</c:v>
                </c:pt>
                <c:pt idx="50">
                  <c:v>239391</c:v>
                </c:pt>
                <c:pt idx="51">
                  <c:v>242644</c:v>
                </c:pt>
                <c:pt idx="52">
                  <c:v>242517</c:v>
                </c:pt>
                <c:pt idx="53">
                  <c:v>241659</c:v>
                </c:pt>
                <c:pt idx="54">
                  <c:v>241933</c:v>
                </c:pt>
                <c:pt idx="55">
                  <c:v>241755</c:v>
                </c:pt>
                <c:pt idx="56">
                  <c:v>240016</c:v>
                </c:pt>
                <c:pt idx="57">
                  <c:v>240734</c:v>
                </c:pt>
                <c:pt idx="58">
                  <c:v>240909</c:v>
                </c:pt>
                <c:pt idx="59">
                  <c:v>241058</c:v>
                </c:pt>
                <c:pt idx="60">
                  <c:v>243449</c:v>
                </c:pt>
                <c:pt idx="61">
                  <c:v>243583</c:v>
                </c:pt>
                <c:pt idx="62">
                  <c:v>244978</c:v>
                </c:pt>
                <c:pt idx="63">
                  <c:v>245342</c:v>
                </c:pt>
                <c:pt idx="64">
                  <c:v>246725</c:v>
                </c:pt>
                <c:pt idx="65">
                  <c:v>251010</c:v>
                </c:pt>
                <c:pt idx="66">
                  <c:v>249996</c:v>
                </c:pt>
                <c:pt idx="67">
                  <c:v>250888</c:v>
                </c:pt>
                <c:pt idx="68">
                  <c:v>253166</c:v>
                </c:pt>
                <c:pt idx="69">
                  <c:v>254054</c:v>
                </c:pt>
                <c:pt idx="70">
                  <c:v>256109</c:v>
                </c:pt>
                <c:pt idx="71">
                  <c:v>258454</c:v>
                </c:pt>
                <c:pt idx="72">
                  <c:v>259088</c:v>
                </c:pt>
                <c:pt idx="73">
                  <c:v>261734</c:v>
                </c:pt>
                <c:pt idx="74">
                  <c:v>263439</c:v>
                </c:pt>
                <c:pt idx="75">
                  <c:v>263284</c:v>
                </c:pt>
                <c:pt idx="76">
                  <c:v>265233</c:v>
                </c:pt>
                <c:pt idx="77">
                  <c:v>264400</c:v>
                </c:pt>
                <c:pt idx="78">
                  <c:v>264793</c:v>
                </c:pt>
                <c:pt idx="79">
                  <c:v>267204</c:v>
                </c:pt>
                <c:pt idx="80">
                  <c:v>268711</c:v>
                </c:pt>
                <c:pt idx="81">
                  <c:v>269467</c:v>
                </c:pt>
                <c:pt idx="82">
                  <c:v>271044</c:v>
                </c:pt>
                <c:pt idx="83">
                  <c:v>272297</c:v>
                </c:pt>
                <c:pt idx="84">
                  <c:v>272635</c:v>
                </c:pt>
                <c:pt idx="85">
                  <c:v>274923</c:v>
                </c:pt>
                <c:pt idx="86">
                  <c:v>275847</c:v>
                </c:pt>
                <c:pt idx="87">
                  <c:v>276188</c:v>
                </c:pt>
                <c:pt idx="88">
                  <c:v>276792</c:v>
                </c:pt>
                <c:pt idx="89">
                  <c:v>276961</c:v>
                </c:pt>
                <c:pt idx="90">
                  <c:v>279948</c:v>
                </c:pt>
                <c:pt idx="91">
                  <c:v>280588</c:v>
                </c:pt>
                <c:pt idx="92">
                  <c:v>282127</c:v>
                </c:pt>
                <c:pt idx="93">
                  <c:v>285104</c:v>
                </c:pt>
                <c:pt idx="94">
                  <c:v>288823</c:v>
                </c:pt>
                <c:pt idx="95">
                  <c:v>290182</c:v>
                </c:pt>
                <c:pt idx="96">
                  <c:v>292768</c:v>
                </c:pt>
                <c:pt idx="97">
                  <c:v>294593</c:v>
                </c:pt>
                <c:pt idx="98">
                  <c:v>296789</c:v>
                </c:pt>
                <c:pt idx="99">
                  <c:v>299545</c:v>
                </c:pt>
                <c:pt idx="100">
                  <c:v>301245</c:v>
                </c:pt>
                <c:pt idx="101">
                  <c:v>303182</c:v>
                </c:pt>
                <c:pt idx="102">
                  <c:v>304073</c:v>
                </c:pt>
                <c:pt idx="103">
                  <c:v>305053</c:v>
                </c:pt>
                <c:pt idx="104">
                  <c:v>305223</c:v>
                </c:pt>
                <c:pt idx="105">
                  <c:v>307282</c:v>
                </c:pt>
                <c:pt idx="106">
                  <c:v>309328</c:v>
                </c:pt>
                <c:pt idx="107">
                  <c:v>309191</c:v>
                </c:pt>
                <c:pt idx="108">
                  <c:v>308745</c:v>
                </c:pt>
                <c:pt idx="109">
                  <c:v>309036</c:v>
                </c:pt>
                <c:pt idx="110">
                  <c:v>309051</c:v>
                </c:pt>
                <c:pt idx="111">
                  <c:v>310478</c:v>
                </c:pt>
                <c:pt idx="112">
                  <c:v>311619</c:v>
                </c:pt>
                <c:pt idx="113">
                  <c:v>309196</c:v>
                </c:pt>
                <c:pt idx="114">
                  <c:v>306252</c:v>
                </c:pt>
                <c:pt idx="115">
                  <c:v>305464</c:v>
                </c:pt>
                <c:pt idx="116">
                  <c:v>304703</c:v>
                </c:pt>
                <c:pt idx="117">
                  <c:v>302932</c:v>
                </c:pt>
                <c:pt idx="118">
                  <c:v>299419</c:v>
                </c:pt>
                <c:pt idx="119">
                  <c:v>297536</c:v>
                </c:pt>
                <c:pt idx="120">
                  <c:v>296742</c:v>
                </c:pt>
                <c:pt idx="121">
                  <c:v>293971</c:v>
                </c:pt>
                <c:pt idx="122">
                  <c:v>294235</c:v>
                </c:pt>
                <c:pt idx="123">
                  <c:v>293159</c:v>
                </c:pt>
                <c:pt idx="124">
                  <c:v>293545</c:v>
                </c:pt>
                <c:pt idx="125">
                  <c:v>294389</c:v>
                </c:pt>
                <c:pt idx="126">
                  <c:v>296774</c:v>
                </c:pt>
                <c:pt idx="127">
                  <c:v>297511</c:v>
                </c:pt>
                <c:pt idx="128">
                  <c:v>298695</c:v>
                </c:pt>
                <c:pt idx="129">
                  <c:v>298369</c:v>
                </c:pt>
                <c:pt idx="130">
                  <c:v>298642</c:v>
                </c:pt>
                <c:pt idx="131">
                  <c:v>301310</c:v>
                </c:pt>
                <c:pt idx="132">
                  <c:v>301205</c:v>
                </c:pt>
                <c:pt idx="133">
                  <c:v>302158</c:v>
                </c:pt>
                <c:pt idx="134">
                  <c:v>303318</c:v>
                </c:pt>
                <c:pt idx="135">
                  <c:v>304061</c:v>
                </c:pt>
                <c:pt idx="136">
                  <c:v>302570</c:v>
                </c:pt>
                <c:pt idx="137">
                  <c:v>301701</c:v>
                </c:pt>
                <c:pt idx="138">
                  <c:v>301870</c:v>
                </c:pt>
                <c:pt idx="139">
                  <c:v>301237</c:v>
                </c:pt>
                <c:pt idx="140">
                  <c:v>302157</c:v>
                </c:pt>
                <c:pt idx="141">
                  <c:v>305149</c:v>
                </c:pt>
                <c:pt idx="142">
                  <c:v>306187</c:v>
                </c:pt>
                <c:pt idx="143">
                  <c:v>308274</c:v>
                </c:pt>
                <c:pt idx="144">
                  <c:v>308587</c:v>
                </c:pt>
                <c:pt idx="145">
                  <c:v>312700</c:v>
                </c:pt>
                <c:pt idx="146">
                  <c:v>314684</c:v>
                </c:pt>
                <c:pt idx="147">
                  <c:v>314712</c:v>
                </c:pt>
                <c:pt idx="148">
                  <c:v>318279</c:v>
                </c:pt>
                <c:pt idx="149">
                  <c:v>320985</c:v>
                </c:pt>
                <c:pt idx="150">
                  <c:v>326753</c:v>
                </c:pt>
                <c:pt idx="151">
                  <c:v>330102</c:v>
                </c:pt>
                <c:pt idx="152">
                  <c:v>330046</c:v>
                </c:pt>
                <c:pt idx="153">
                  <c:v>335173</c:v>
                </c:pt>
                <c:pt idx="154">
                  <c:v>339330</c:v>
                </c:pt>
                <c:pt idx="155">
                  <c:v>340128</c:v>
                </c:pt>
                <c:pt idx="156">
                  <c:v>345230</c:v>
                </c:pt>
                <c:pt idx="157">
                  <c:v>347051</c:v>
                </c:pt>
                <c:pt idx="158">
                  <c:v>348774</c:v>
                </c:pt>
                <c:pt idx="159">
                  <c:v>351949</c:v>
                </c:pt>
                <c:pt idx="160">
                  <c:v>352798</c:v>
                </c:pt>
                <c:pt idx="161">
                  <c:v>354247</c:v>
                </c:pt>
                <c:pt idx="162">
                  <c:v>355585</c:v>
                </c:pt>
                <c:pt idx="163">
                  <c:v>357348</c:v>
                </c:pt>
                <c:pt idx="164">
                  <c:v>358786</c:v>
                </c:pt>
                <c:pt idx="165">
                  <c:v>361857</c:v>
                </c:pt>
                <c:pt idx="166">
                  <c:v>363476</c:v>
                </c:pt>
                <c:pt idx="167">
                  <c:v>367858</c:v>
                </c:pt>
                <c:pt idx="168">
                  <c:v>369453</c:v>
                </c:pt>
                <c:pt idx="169">
                  <c:v>372945</c:v>
                </c:pt>
                <c:pt idx="170">
                  <c:v>374722</c:v>
                </c:pt>
                <c:pt idx="171">
                  <c:v>379217</c:v>
                </c:pt>
                <c:pt idx="172">
                  <c:v>382131</c:v>
                </c:pt>
                <c:pt idx="173">
                  <c:v>385171</c:v>
                </c:pt>
                <c:pt idx="174">
                  <c:v>388619</c:v>
                </c:pt>
                <c:pt idx="175">
                  <c:v>392234</c:v>
                </c:pt>
                <c:pt idx="176">
                  <c:v>394236</c:v>
                </c:pt>
                <c:pt idx="177">
                  <c:v>396445</c:v>
                </c:pt>
                <c:pt idx="178">
                  <c:v>400236</c:v>
                </c:pt>
                <c:pt idx="179">
                  <c:v>398782</c:v>
                </c:pt>
                <c:pt idx="180">
                  <c:v>400061</c:v>
                </c:pt>
                <c:pt idx="181">
                  <c:v>401751</c:v>
                </c:pt>
                <c:pt idx="182">
                  <c:v>404046</c:v>
                </c:pt>
                <c:pt idx="183">
                  <c:v>405477</c:v>
                </c:pt>
                <c:pt idx="184">
                  <c:v>406651</c:v>
                </c:pt>
                <c:pt idx="185">
                  <c:v>408186</c:v>
                </c:pt>
                <c:pt idx="186">
                  <c:v>409116</c:v>
                </c:pt>
                <c:pt idx="187">
                  <c:v>410324</c:v>
                </c:pt>
                <c:pt idx="188">
                  <c:v>413197</c:v>
                </c:pt>
                <c:pt idx="189">
                  <c:v>414467</c:v>
                </c:pt>
                <c:pt idx="190">
                  <c:v>419361</c:v>
                </c:pt>
                <c:pt idx="191">
                  <c:v>424614</c:v>
                </c:pt>
                <c:pt idx="192">
                  <c:v>430053</c:v>
                </c:pt>
                <c:pt idx="193">
                  <c:v>435089</c:v>
                </c:pt>
                <c:pt idx="194">
                  <c:v>435725</c:v>
                </c:pt>
                <c:pt idx="195">
                  <c:v>442883</c:v>
                </c:pt>
                <c:pt idx="196">
                  <c:v>445508</c:v>
                </c:pt>
                <c:pt idx="197">
                  <c:v>451840</c:v>
                </c:pt>
                <c:pt idx="198">
                  <c:v>457549</c:v>
                </c:pt>
                <c:pt idx="199">
                  <c:v>461520</c:v>
                </c:pt>
                <c:pt idx="200">
                  <c:v>460460</c:v>
                </c:pt>
                <c:pt idx="201">
                  <c:v>453992</c:v>
                </c:pt>
                <c:pt idx="202">
                  <c:v>450652</c:v>
                </c:pt>
                <c:pt idx="203">
                  <c:v>445828</c:v>
                </c:pt>
                <c:pt idx="204">
                  <c:v>441099</c:v>
                </c:pt>
                <c:pt idx="205">
                  <c:v>433038</c:v>
                </c:pt>
                <c:pt idx="206">
                  <c:v>424705</c:v>
                </c:pt>
                <c:pt idx="207">
                  <c:v>418395</c:v>
                </c:pt>
                <c:pt idx="208">
                  <c:v>413241</c:v>
                </c:pt>
                <c:pt idx="209">
                  <c:v>407734</c:v>
                </c:pt>
                <c:pt idx="210">
                  <c:v>401785</c:v>
                </c:pt>
                <c:pt idx="211">
                  <c:v>396791</c:v>
                </c:pt>
                <c:pt idx="212">
                  <c:v>392166</c:v>
                </c:pt>
                <c:pt idx="213">
                  <c:v>393587</c:v>
                </c:pt>
                <c:pt idx="214">
                  <c:v>399687</c:v>
                </c:pt>
                <c:pt idx="215">
                  <c:v>398149</c:v>
                </c:pt>
                <c:pt idx="216">
                  <c:v>398354</c:v>
                </c:pt>
                <c:pt idx="217">
                  <c:v>399988</c:v>
                </c:pt>
                <c:pt idx="218">
                  <c:v>402415</c:v>
                </c:pt>
                <c:pt idx="219">
                  <c:v>403757</c:v>
                </c:pt>
                <c:pt idx="220">
                  <c:v>405636</c:v>
                </c:pt>
                <c:pt idx="221">
                  <c:v>407862</c:v>
                </c:pt>
                <c:pt idx="222">
                  <c:v>412984</c:v>
                </c:pt>
                <c:pt idx="223">
                  <c:v>418333</c:v>
                </c:pt>
                <c:pt idx="224">
                  <c:v>424475</c:v>
                </c:pt>
                <c:pt idx="225">
                  <c:v>432871</c:v>
                </c:pt>
                <c:pt idx="226">
                  <c:v>436364</c:v>
                </c:pt>
                <c:pt idx="227">
                  <c:v>443424</c:v>
                </c:pt>
                <c:pt idx="228">
                  <c:v>447061</c:v>
                </c:pt>
                <c:pt idx="229">
                  <c:v>452498</c:v>
                </c:pt>
                <c:pt idx="230">
                  <c:v>457284</c:v>
                </c:pt>
                <c:pt idx="231">
                  <c:v>459855</c:v>
                </c:pt>
                <c:pt idx="232">
                  <c:v>469759</c:v>
                </c:pt>
                <c:pt idx="233">
                  <c:v>474594</c:v>
                </c:pt>
                <c:pt idx="234">
                  <c:v>478050</c:v>
                </c:pt>
                <c:pt idx="235">
                  <c:v>479945</c:v>
                </c:pt>
                <c:pt idx="236">
                  <c:v>476265</c:v>
                </c:pt>
                <c:pt idx="237">
                  <c:v>480944</c:v>
                </c:pt>
                <c:pt idx="238">
                  <c:v>482216</c:v>
                </c:pt>
                <c:pt idx="239">
                  <c:v>489090</c:v>
                </c:pt>
                <c:pt idx="240">
                  <c:v>490812</c:v>
                </c:pt>
                <c:pt idx="241">
                  <c:v>497608</c:v>
                </c:pt>
                <c:pt idx="242">
                  <c:v>499193</c:v>
                </c:pt>
                <c:pt idx="243">
                  <c:v>502980</c:v>
                </c:pt>
                <c:pt idx="244">
                  <c:v>503852</c:v>
                </c:pt>
                <c:pt idx="245">
                  <c:v>506695</c:v>
                </c:pt>
                <c:pt idx="246">
                  <c:v>512681</c:v>
                </c:pt>
                <c:pt idx="247">
                  <c:v>514869</c:v>
                </c:pt>
                <c:pt idx="248">
                  <c:v>520651</c:v>
                </c:pt>
                <c:pt idx="249">
                  <c:v>519913</c:v>
                </c:pt>
                <c:pt idx="250">
                  <c:v>524886</c:v>
                </c:pt>
                <c:pt idx="251">
                  <c:v>525851</c:v>
                </c:pt>
                <c:pt idx="252">
                  <c:v>530136</c:v>
                </c:pt>
                <c:pt idx="253">
                  <c:v>528966</c:v>
                </c:pt>
                <c:pt idx="254">
                  <c:v>529617</c:v>
                </c:pt>
                <c:pt idx="255">
                  <c:v>531636</c:v>
                </c:pt>
                <c:pt idx="256">
                  <c:v>528591</c:v>
                </c:pt>
                <c:pt idx="257">
                  <c:v>528743</c:v>
                </c:pt>
                <c:pt idx="258">
                  <c:v>530190</c:v>
                </c:pt>
                <c:pt idx="259">
                  <c:v>534413</c:v>
                </c:pt>
                <c:pt idx="260">
                  <c:v>537644</c:v>
                </c:pt>
                <c:pt idx="261">
                  <c:v>543297</c:v>
                </c:pt>
                <c:pt idx="262">
                  <c:v>547928</c:v>
                </c:pt>
                <c:pt idx="263">
                  <c:v>550651</c:v>
                </c:pt>
                <c:pt idx="264">
                  <c:v>554016</c:v>
                </c:pt>
                <c:pt idx="265">
                  <c:v>557733</c:v>
                </c:pt>
                <c:pt idx="266">
                  <c:v>562720</c:v>
                </c:pt>
                <c:pt idx="267">
                  <c:v>567449</c:v>
                </c:pt>
                <c:pt idx="268">
                  <c:v>568681</c:v>
                </c:pt>
                <c:pt idx="269">
                  <c:v>570619</c:v>
                </c:pt>
                <c:pt idx="270">
                  <c:v>571080</c:v>
                </c:pt>
                <c:pt idx="271">
                  <c:v>575211</c:v>
                </c:pt>
                <c:pt idx="272">
                  <c:v>576680</c:v>
                </c:pt>
                <c:pt idx="273">
                  <c:v>580516</c:v>
                </c:pt>
                <c:pt idx="274">
                  <c:v>584932</c:v>
                </c:pt>
                <c:pt idx="275">
                  <c:v>585989</c:v>
                </c:pt>
                <c:pt idx="276">
                  <c:v>586889</c:v>
                </c:pt>
                <c:pt idx="277">
                  <c:v>590009</c:v>
                </c:pt>
                <c:pt idx="278">
                  <c:v>592249</c:v>
                </c:pt>
                <c:pt idx="279">
                  <c:v>593078</c:v>
                </c:pt>
                <c:pt idx="280">
                  <c:v>596383</c:v>
                </c:pt>
                <c:pt idx="281">
                  <c:v>601131</c:v>
                </c:pt>
                <c:pt idx="282">
                  <c:v>600091</c:v>
                </c:pt>
                <c:pt idx="283">
                  <c:v>601263</c:v>
                </c:pt>
                <c:pt idx="284">
                  <c:v>602907</c:v>
                </c:pt>
                <c:pt idx="285">
                  <c:v>602289</c:v>
                </c:pt>
                <c:pt idx="286">
                  <c:v>600037</c:v>
                </c:pt>
                <c:pt idx="287">
                  <c:v>597488</c:v>
                </c:pt>
                <c:pt idx="288">
                  <c:v>597655</c:v>
                </c:pt>
                <c:pt idx="289">
                  <c:v>593785</c:v>
                </c:pt>
                <c:pt idx="290">
                  <c:v>594865</c:v>
                </c:pt>
                <c:pt idx="291">
                  <c:v>600460</c:v>
                </c:pt>
                <c:pt idx="292">
                  <c:v>602652</c:v>
                </c:pt>
                <c:pt idx="293">
                  <c:v>602676</c:v>
                </c:pt>
                <c:pt idx="294">
                  <c:v>602046</c:v>
                </c:pt>
                <c:pt idx="295">
                  <c:v>600920</c:v>
                </c:pt>
                <c:pt idx="296">
                  <c:v>602631</c:v>
                </c:pt>
                <c:pt idx="297">
                  <c:v>603858</c:v>
                </c:pt>
                <c:pt idx="298">
                  <c:v>608471</c:v>
                </c:pt>
                <c:pt idx="299">
                  <c:v>612169</c:v>
                </c:pt>
                <c:pt idx="300">
                  <c:v>611819</c:v>
                </c:pt>
                <c:pt idx="301">
                  <c:v>613022</c:v>
                </c:pt>
                <c:pt idx="302">
                  <c:v>614205</c:v>
                </c:pt>
                <c:pt idx="303">
                  <c:v>612097</c:v>
                </c:pt>
                <c:pt idx="304">
                  <c:v>615340</c:v>
                </c:pt>
                <c:pt idx="305">
                  <c:v>620388</c:v>
                </c:pt>
                <c:pt idx="306">
                  <c:v>623309</c:v>
                </c:pt>
                <c:pt idx="307">
                  <c:v>627401</c:v>
                </c:pt>
                <c:pt idx="308">
                  <c:v>630873</c:v>
                </c:pt>
                <c:pt idx="309">
                  <c:v>628960</c:v>
                </c:pt>
                <c:pt idx="310">
                  <c:v>632533</c:v>
                </c:pt>
                <c:pt idx="311">
                  <c:v>633488</c:v>
                </c:pt>
                <c:pt idx="312">
                  <c:v>639281</c:v>
                </c:pt>
                <c:pt idx="313">
                  <c:v>643914</c:v>
                </c:pt>
                <c:pt idx="314">
                  <c:v>645431</c:v>
                </c:pt>
                <c:pt idx="315">
                  <c:v>645206</c:v>
                </c:pt>
                <c:pt idx="316">
                  <c:v>644955</c:v>
                </c:pt>
                <c:pt idx="317">
                  <c:v>645266</c:v>
                </c:pt>
                <c:pt idx="318">
                  <c:v>647595</c:v>
                </c:pt>
                <c:pt idx="319">
                  <c:v>653884</c:v>
                </c:pt>
                <c:pt idx="320">
                  <c:v>658125</c:v>
                </c:pt>
                <c:pt idx="321">
                  <c:v>662422</c:v>
                </c:pt>
                <c:pt idx="322">
                  <c:v>664103</c:v>
                </c:pt>
                <c:pt idx="323">
                  <c:v>671552</c:v>
                </c:pt>
                <c:pt idx="324">
                  <c:v>677097</c:v>
                </c:pt>
                <c:pt idx="325">
                  <c:v>680195</c:v>
                </c:pt>
                <c:pt idx="326">
                  <c:v>679241</c:v>
                </c:pt>
                <c:pt idx="327">
                  <c:v>685652</c:v>
                </c:pt>
                <c:pt idx="328">
                  <c:v>686859</c:v>
                </c:pt>
                <c:pt idx="329">
                  <c:v>687297</c:v>
                </c:pt>
                <c:pt idx="330">
                  <c:v>686718</c:v>
                </c:pt>
                <c:pt idx="331">
                  <c:v>686328</c:v>
                </c:pt>
                <c:pt idx="332">
                  <c:v>682409</c:v>
                </c:pt>
                <c:pt idx="333">
                  <c:v>680312</c:v>
                </c:pt>
                <c:pt idx="334">
                  <c:v>680122</c:v>
                </c:pt>
                <c:pt idx="335">
                  <c:v>680098</c:v>
                </c:pt>
                <c:pt idx="336">
                  <c:v>675088</c:v>
                </c:pt>
                <c:pt idx="337">
                  <c:v>669809</c:v>
                </c:pt>
                <c:pt idx="338">
                  <c:v>663110</c:v>
                </c:pt>
                <c:pt idx="339">
                  <c:v>661569</c:v>
                </c:pt>
                <c:pt idx="340">
                  <c:v>653621</c:v>
                </c:pt>
                <c:pt idx="341">
                  <c:v>645681</c:v>
                </c:pt>
                <c:pt idx="342">
                  <c:v>646099</c:v>
                </c:pt>
                <c:pt idx="343">
                  <c:v>649514</c:v>
                </c:pt>
                <c:pt idx="344">
                  <c:v>654501</c:v>
                </c:pt>
                <c:pt idx="345">
                  <c:v>662431</c:v>
                </c:pt>
                <c:pt idx="346">
                  <c:v>663448</c:v>
                </c:pt>
                <c:pt idx="347">
                  <c:v>666591</c:v>
                </c:pt>
                <c:pt idx="348">
                  <c:v>676081</c:v>
                </c:pt>
                <c:pt idx="349">
                  <c:v>682242</c:v>
                </c:pt>
                <c:pt idx="350">
                  <c:v>688227</c:v>
                </c:pt>
                <c:pt idx="351">
                  <c:v>692889</c:v>
                </c:pt>
                <c:pt idx="352">
                  <c:v>702068</c:v>
                </c:pt>
                <c:pt idx="353">
                  <c:v>708754</c:v>
                </c:pt>
                <c:pt idx="354">
                  <c:v>716520</c:v>
                </c:pt>
                <c:pt idx="355">
                  <c:v>725744</c:v>
                </c:pt>
                <c:pt idx="356">
                  <c:v>736508</c:v>
                </c:pt>
                <c:pt idx="357">
                  <c:v>753823</c:v>
                </c:pt>
                <c:pt idx="358">
                  <c:v>766405</c:v>
                </c:pt>
                <c:pt idx="359">
                  <c:v>787304</c:v>
                </c:pt>
                <c:pt idx="360">
                  <c:v>798466</c:v>
                </c:pt>
                <c:pt idx="361">
                  <c:v>820640</c:v>
                </c:pt>
                <c:pt idx="362">
                  <c:v>842273</c:v>
                </c:pt>
                <c:pt idx="363">
                  <c:v>861124</c:v>
                </c:pt>
                <c:pt idx="364">
                  <c:v>880699</c:v>
                </c:pt>
                <c:pt idx="365">
                  <c:v>893648</c:v>
                </c:pt>
                <c:pt idx="366">
                  <c:v>898136</c:v>
                </c:pt>
                <c:pt idx="367">
                  <c:v>909675</c:v>
                </c:pt>
                <c:pt idx="368">
                  <c:v>910448</c:v>
                </c:pt>
                <c:pt idx="369">
                  <c:v>916150</c:v>
                </c:pt>
                <c:pt idx="370">
                  <c:v>923621</c:v>
                </c:pt>
                <c:pt idx="371">
                  <c:v>923476</c:v>
                </c:pt>
                <c:pt idx="372">
                  <c:v>918368</c:v>
                </c:pt>
                <c:pt idx="373">
                  <c:v>918818</c:v>
                </c:pt>
                <c:pt idx="374">
                  <c:v>916687</c:v>
                </c:pt>
                <c:pt idx="375">
                  <c:v>913713</c:v>
                </c:pt>
                <c:pt idx="376">
                  <c:v>909919</c:v>
                </c:pt>
                <c:pt idx="377">
                  <c:v>903730</c:v>
                </c:pt>
                <c:pt idx="378">
                  <c:v>785168</c:v>
                </c:pt>
                <c:pt idx="379">
                  <c:v>793256</c:v>
                </c:pt>
                <c:pt idx="380">
                  <c:v>800082</c:v>
                </c:pt>
              </c:numCache>
            </c:numRef>
          </c:val>
          <c:extLst>
            <c:ext xmlns:c16="http://schemas.microsoft.com/office/drawing/2014/chart" uri="{C3380CC4-5D6E-409C-BE32-E72D297353CC}">
              <c16:uniqueId val="{00000001-5C5F-0741-8304-A7BD4C89DCF2}"/>
            </c:ext>
          </c:extLst>
        </c:ser>
        <c:ser>
          <c:idx val="2"/>
          <c:order val="2"/>
          <c:tx>
            <c:strRef>
              <c:f>Sheet1!$D$11</c:f>
              <c:strCache>
                <c:ptCount val="1"/>
                <c:pt idx="0">
                  <c:v>Retailers</c:v>
                </c:pt>
              </c:strCache>
            </c:strRef>
          </c:tx>
          <c:spPr>
            <a:solidFill>
              <a:schemeClr val="accent6"/>
            </a:solidFill>
            <a:ln>
              <a:noFill/>
            </a:ln>
            <a:effectLst/>
          </c:spPr>
          <c:invertIfNegative val="0"/>
          <c:cat>
            <c:numRef>
              <c:f>Sheet1!$A$12:$A$392</c:f>
              <c:numCache>
                <c:formatCode>mmm\-yy</c:formatCode>
                <c:ptCount val="381"/>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pt idx="370">
                  <c:v>44866</c:v>
                </c:pt>
                <c:pt idx="371">
                  <c:v>44896</c:v>
                </c:pt>
                <c:pt idx="372">
                  <c:v>44927</c:v>
                </c:pt>
                <c:pt idx="373">
                  <c:v>44958</c:v>
                </c:pt>
                <c:pt idx="374">
                  <c:v>44986</c:v>
                </c:pt>
                <c:pt idx="375">
                  <c:v>45017</c:v>
                </c:pt>
                <c:pt idx="376">
                  <c:v>45047</c:v>
                </c:pt>
                <c:pt idx="377">
                  <c:v>45078</c:v>
                </c:pt>
                <c:pt idx="378">
                  <c:v>45108</c:v>
                </c:pt>
                <c:pt idx="379">
                  <c:v>45139</c:v>
                </c:pt>
                <c:pt idx="380">
                  <c:v>45170</c:v>
                </c:pt>
              </c:numCache>
            </c:numRef>
          </c:cat>
          <c:val>
            <c:numRef>
              <c:f>Sheet1!$D$12:$D$392</c:f>
              <c:numCache>
                <c:formatCode>"$"#,##0</c:formatCode>
                <c:ptCount val="381"/>
                <c:pt idx="0">
                  <c:v>242006</c:v>
                </c:pt>
                <c:pt idx="1">
                  <c:v>243508</c:v>
                </c:pt>
                <c:pt idx="2">
                  <c:v>244490</c:v>
                </c:pt>
                <c:pt idx="3">
                  <c:v>248011</c:v>
                </c:pt>
                <c:pt idx="4">
                  <c:v>248451</c:v>
                </c:pt>
                <c:pt idx="5">
                  <c:v>250561</c:v>
                </c:pt>
                <c:pt idx="6">
                  <c:v>255808</c:v>
                </c:pt>
                <c:pt idx="7">
                  <c:v>254217</c:v>
                </c:pt>
                <c:pt idx="8">
                  <c:v>254826</c:v>
                </c:pt>
                <c:pt idx="9">
                  <c:v>255151</c:v>
                </c:pt>
                <c:pt idx="10">
                  <c:v>256549</c:v>
                </c:pt>
                <c:pt idx="11">
                  <c:v>260277</c:v>
                </c:pt>
                <c:pt idx="12">
                  <c:v>261977</c:v>
                </c:pt>
                <c:pt idx="13">
                  <c:v>264812</c:v>
                </c:pt>
                <c:pt idx="14">
                  <c:v>268089</c:v>
                </c:pt>
                <c:pt idx="15">
                  <c:v>268440</c:v>
                </c:pt>
                <c:pt idx="16">
                  <c:v>269177</c:v>
                </c:pt>
                <c:pt idx="17">
                  <c:v>270101</c:v>
                </c:pt>
                <c:pt idx="18">
                  <c:v>271413</c:v>
                </c:pt>
                <c:pt idx="19">
                  <c:v>270425</c:v>
                </c:pt>
                <c:pt idx="20">
                  <c:v>272235</c:v>
                </c:pt>
                <c:pt idx="21">
                  <c:v>273558</c:v>
                </c:pt>
                <c:pt idx="22">
                  <c:v>276059</c:v>
                </c:pt>
                <c:pt idx="23">
                  <c:v>278477</c:v>
                </c:pt>
                <c:pt idx="24">
                  <c:v>277376</c:v>
                </c:pt>
                <c:pt idx="25">
                  <c:v>279423</c:v>
                </c:pt>
                <c:pt idx="26">
                  <c:v>280320</c:v>
                </c:pt>
                <c:pt idx="27">
                  <c:v>281775</c:v>
                </c:pt>
                <c:pt idx="28">
                  <c:v>286905</c:v>
                </c:pt>
                <c:pt idx="29">
                  <c:v>291434</c:v>
                </c:pt>
                <c:pt idx="30">
                  <c:v>291509</c:v>
                </c:pt>
                <c:pt idx="31">
                  <c:v>296381</c:v>
                </c:pt>
                <c:pt idx="32">
                  <c:v>300093</c:v>
                </c:pt>
                <c:pt idx="33">
                  <c:v>300409</c:v>
                </c:pt>
                <c:pt idx="34">
                  <c:v>302308</c:v>
                </c:pt>
                <c:pt idx="35">
                  <c:v>304483</c:v>
                </c:pt>
                <c:pt idx="36">
                  <c:v>308180</c:v>
                </c:pt>
                <c:pt idx="37">
                  <c:v>310376</c:v>
                </c:pt>
                <c:pt idx="38">
                  <c:v>313061</c:v>
                </c:pt>
                <c:pt idx="39">
                  <c:v>315718</c:v>
                </c:pt>
                <c:pt idx="40">
                  <c:v>317587</c:v>
                </c:pt>
                <c:pt idx="41">
                  <c:v>318321</c:v>
                </c:pt>
                <c:pt idx="42">
                  <c:v>317658</c:v>
                </c:pt>
                <c:pt idx="43">
                  <c:v>320043</c:v>
                </c:pt>
                <c:pt idx="44">
                  <c:v>320168</c:v>
                </c:pt>
                <c:pt idx="45">
                  <c:v>322429</c:v>
                </c:pt>
                <c:pt idx="46">
                  <c:v>325199</c:v>
                </c:pt>
                <c:pt idx="47">
                  <c:v>322191</c:v>
                </c:pt>
                <c:pt idx="48">
                  <c:v>323183</c:v>
                </c:pt>
                <c:pt idx="49">
                  <c:v>323893</c:v>
                </c:pt>
                <c:pt idx="50">
                  <c:v>321429</c:v>
                </c:pt>
                <c:pt idx="51">
                  <c:v>321992</c:v>
                </c:pt>
                <c:pt idx="52">
                  <c:v>324466</c:v>
                </c:pt>
                <c:pt idx="53">
                  <c:v>324831</c:v>
                </c:pt>
                <c:pt idx="54">
                  <c:v>328889</c:v>
                </c:pt>
                <c:pt idx="55">
                  <c:v>330734</c:v>
                </c:pt>
                <c:pt idx="56">
                  <c:v>331602</c:v>
                </c:pt>
                <c:pt idx="57">
                  <c:v>333928</c:v>
                </c:pt>
                <c:pt idx="58">
                  <c:v>332953</c:v>
                </c:pt>
                <c:pt idx="59">
                  <c:v>333222</c:v>
                </c:pt>
                <c:pt idx="60">
                  <c:v>332840</c:v>
                </c:pt>
                <c:pt idx="61">
                  <c:v>335174</c:v>
                </c:pt>
                <c:pt idx="62">
                  <c:v>333469</c:v>
                </c:pt>
                <c:pt idx="63">
                  <c:v>335254</c:v>
                </c:pt>
                <c:pt idx="64">
                  <c:v>336473</c:v>
                </c:pt>
                <c:pt idx="65">
                  <c:v>337897</c:v>
                </c:pt>
                <c:pt idx="66">
                  <c:v>340104</c:v>
                </c:pt>
                <c:pt idx="67">
                  <c:v>338699</c:v>
                </c:pt>
                <c:pt idx="68">
                  <c:v>341704</c:v>
                </c:pt>
                <c:pt idx="69">
                  <c:v>342191</c:v>
                </c:pt>
                <c:pt idx="70">
                  <c:v>342204</c:v>
                </c:pt>
                <c:pt idx="71">
                  <c:v>343814</c:v>
                </c:pt>
                <c:pt idx="72">
                  <c:v>344034</c:v>
                </c:pt>
                <c:pt idx="73">
                  <c:v>345791</c:v>
                </c:pt>
                <c:pt idx="74">
                  <c:v>348276</c:v>
                </c:pt>
                <c:pt idx="75">
                  <c:v>349454</c:v>
                </c:pt>
                <c:pt idx="76">
                  <c:v>345996</c:v>
                </c:pt>
                <c:pt idx="77">
                  <c:v>346399</c:v>
                </c:pt>
                <c:pt idx="78">
                  <c:v>347939</c:v>
                </c:pt>
                <c:pt idx="79">
                  <c:v>348021</c:v>
                </c:pt>
                <c:pt idx="80">
                  <c:v>351166</c:v>
                </c:pt>
                <c:pt idx="81">
                  <c:v>351763</c:v>
                </c:pt>
                <c:pt idx="82">
                  <c:v>354587</c:v>
                </c:pt>
                <c:pt idx="83">
                  <c:v>356513</c:v>
                </c:pt>
                <c:pt idx="84">
                  <c:v>357835</c:v>
                </c:pt>
                <c:pt idx="85">
                  <c:v>360879</c:v>
                </c:pt>
                <c:pt idx="86">
                  <c:v>365384</c:v>
                </c:pt>
                <c:pt idx="87">
                  <c:v>368213</c:v>
                </c:pt>
                <c:pt idx="88">
                  <c:v>368974</c:v>
                </c:pt>
                <c:pt idx="89">
                  <c:v>372083</c:v>
                </c:pt>
                <c:pt idx="90">
                  <c:v>372344</c:v>
                </c:pt>
                <c:pt idx="91">
                  <c:v>373289</c:v>
                </c:pt>
                <c:pt idx="92">
                  <c:v>375272</c:v>
                </c:pt>
                <c:pt idx="93">
                  <c:v>374742</c:v>
                </c:pt>
                <c:pt idx="94">
                  <c:v>379746</c:v>
                </c:pt>
                <c:pt idx="95">
                  <c:v>384074</c:v>
                </c:pt>
                <c:pt idx="96">
                  <c:v>383759</c:v>
                </c:pt>
                <c:pt idx="97">
                  <c:v>385329</c:v>
                </c:pt>
                <c:pt idx="98">
                  <c:v>386654</c:v>
                </c:pt>
                <c:pt idx="99">
                  <c:v>388123</c:v>
                </c:pt>
                <c:pt idx="100">
                  <c:v>392519</c:v>
                </c:pt>
                <c:pt idx="101">
                  <c:v>396765</c:v>
                </c:pt>
                <c:pt idx="102">
                  <c:v>395542</c:v>
                </c:pt>
                <c:pt idx="103">
                  <c:v>400656</c:v>
                </c:pt>
                <c:pt idx="104">
                  <c:v>400344</c:v>
                </c:pt>
                <c:pt idx="105">
                  <c:v>402922</c:v>
                </c:pt>
                <c:pt idx="106">
                  <c:v>405482</c:v>
                </c:pt>
                <c:pt idx="107">
                  <c:v>405955</c:v>
                </c:pt>
                <c:pt idx="108">
                  <c:v>406134</c:v>
                </c:pt>
                <c:pt idx="109">
                  <c:v>404246</c:v>
                </c:pt>
                <c:pt idx="110">
                  <c:v>403708</c:v>
                </c:pt>
                <c:pt idx="111">
                  <c:v>403696</c:v>
                </c:pt>
                <c:pt idx="112">
                  <c:v>404615</c:v>
                </c:pt>
                <c:pt idx="113">
                  <c:v>403545</c:v>
                </c:pt>
                <c:pt idx="114">
                  <c:v>404558</c:v>
                </c:pt>
                <c:pt idx="115">
                  <c:v>408172</c:v>
                </c:pt>
                <c:pt idx="116">
                  <c:v>407615</c:v>
                </c:pt>
                <c:pt idx="117">
                  <c:v>396270</c:v>
                </c:pt>
                <c:pt idx="118">
                  <c:v>392876</c:v>
                </c:pt>
                <c:pt idx="119">
                  <c:v>393663</c:v>
                </c:pt>
                <c:pt idx="120">
                  <c:v>395867</c:v>
                </c:pt>
                <c:pt idx="121">
                  <c:v>397910</c:v>
                </c:pt>
                <c:pt idx="122">
                  <c:v>396186</c:v>
                </c:pt>
                <c:pt idx="123">
                  <c:v>396565</c:v>
                </c:pt>
                <c:pt idx="124">
                  <c:v>400809</c:v>
                </c:pt>
                <c:pt idx="125">
                  <c:v>401467</c:v>
                </c:pt>
                <c:pt idx="126">
                  <c:v>405284</c:v>
                </c:pt>
                <c:pt idx="127">
                  <c:v>404653</c:v>
                </c:pt>
                <c:pt idx="128">
                  <c:v>409780</c:v>
                </c:pt>
                <c:pt idx="129">
                  <c:v>411981</c:v>
                </c:pt>
                <c:pt idx="130">
                  <c:v>413852</c:v>
                </c:pt>
                <c:pt idx="131">
                  <c:v>415185</c:v>
                </c:pt>
                <c:pt idx="132">
                  <c:v>417365</c:v>
                </c:pt>
                <c:pt idx="133">
                  <c:v>421512</c:v>
                </c:pt>
                <c:pt idx="134">
                  <c:v>423156</c:v>
                </c:pt>
                <c:pt idx="135">
                  <c:v>424367</c:v>
                </c:pt>
                <c:pt idx="136">
                  <c:v>422112</c:v>
                </c:pt>
                <c:pt idx="137">
                  <c:v>422919</c:v>
                </c:pt>
                <c:pt idx="138">
                  <c:v>423479</c:v>
                </c:pt>
                <c:pt idx="139">
                  <c:v>418721</c:v>
                </c:pt>
                <c:pt idx="140">
                  <c:v>424317</c:v>
                </c:pt>
                <c:pt idx="141">
                  <c:v>427462</c:v>
                </c:pt>
                <c:pt idx="142">
                  <c:v>430161</c:v>
                </c:pt>
                <c:pt idx="143">
                  <c:v>431219</c:v>
                </c:pt>
                <c:pt idx="144">
                  <c:v>432076</c:v>
                </c:pt>
                <c:pt idx="145">
                  <c:v>435509</c:v>
                </c:pt>
                <c:pt idx="146">
                  <c:v>440705</c:v>
                </c:pt>
                <c:pt idx="147">
                  <c:v>446495</c:v>
                </c:pt>
                <c:pt idx="148">
                  <c:v>446393</c:v>
                </c:pt>
                <c:pt idx="149">
                  <c:v>451770</c:v>
                </c:pt>
                <c:pt idx="150">
                  <c:v>454032</c:v>
                </c:pt>
                <c:pt idx="151">
                  <c:v>457271</c:v>
                </c:pt>
                <c:pt idx="152">
                  <c:v>456162</c:v>
                </c:pt>
                <c:pt idx="153">
                  <c:v>455096</c:v>
                </c:pt>
                <c:pt idx="154">
                  <c:v>459431</c:v>
                </c:pt>
                <c:pt idx="155">
                  <c:v>460394</c:v>
                </c:pt>
                <c:pt idx="156">
                  <c:v>461016</c:v>
                </c:pt>
                <c:pt idx="157">
                  <c:v>462872</c:v>
                </c:pt>
                <c:pt idx="158">
                  <c:v>464979</c:v>
                </c:pt>
                <c:pt idx="159">
                  <c:v>465861</c:v>
                </c:pt>
                <c:pt idx="160">
                  <c:v>465988</c:v>
                </c:pt>
                <c:pt idx="161">
                  <c:v>463147</c:v>
                </c:pt>
                <c:pt idx="162">
                  <c:v>452724</c:v>
                </c:pt>
                <c:pt idx="163">
                  <c:v>455534</c:v>
                </c:pt>
                <c:pt idx="164">
                  <c:v>460270</c:v>
                </c:pt>
                <c:pt idx="165">
                  <c:v>461942</c:v>
                </c:pt>
                <c:pt idx="166">
                  <c:v>467074</c:v>
                </c:pt>
                <c:pt idx="167">
                  <c:v>471700</c:v>
                </c:pt>
                <c:pt idx="168">
                  <c:v>474302</c:v>
                </c:pt>
                <c:pt idx="169">
                  <c:v>473254</c:v>
                </c:pt>
                <c:pt idx="170">
                  <c:v>479481</c:v>
                </c:pt>
                <c:pt idx="171">
                  <c:v>477862</c:v>
                </c:pt>
                <c:pt idx="172">
                  <c:v>484518</c:v>
                </c:pt>
                <c:pt idx="173">
                  <c:v>488787</c:v>
                </c:pt>
                <c:pt idx="174">
                  <c:v>485766</c:v>
                </c:pt>
                <c:pt idx="175">
                  <c:v>487446</c:v>
                </c:pt>
                <c:pt idx="176">
                  <c:v>485983</c:v>
                </c:pt>
                <c:pt idx="177">
                  <c:v>485583</c:v>
                </c:pt>
                <c:pt idx="178">
                  <c:v>484834</c:v>
                </c:pt>
                <c:pt idx="179">
                  <c:v>486412</c:v>
                </c:pt>
                <c:pt idx="180">
                  <c:v>488010</c:v>
                </c:pt>
                <c:pt idx="181">
                  <c:v>489691</c:v>
                </c:pt>
                <c:pt idx="182">
                  <c:v>487268</c:v>
                </c:pt>
                <c:pt idx="183">
                  <c:v>489640</c:v>
                </c:pt>
                <c:pt idx="184">
                  <c:v>492929</c:v>
                </c:pt>
                <c:pt idx="185">
                  <c:v>496146</c:v>
                </c:pt>
                <c:pt idx="186">
                  <c:v>497100</c:v>
                </c:pt>
                <c:pt idx="187">
                  <c:v>500179</c:v>
                </c:pt>
                <c:pt idx="188">
                  <c:v>499246</c:v>
                </c:pt>
                <c:pt idx="189">
                  <c:v>500684</c:v>
                </c:pt>
                <c:pt idx="190">
                  <c:v>500361</c:v>
                </c:pt>
                <c:pt idx="191">
                  <c:v>500578</c:v>
                </c:pt>
                <c:pt idx="192">
                  <c:v>501753</c:v>
                </c:pt>
                <c:pt idx="193">
                  <c:v>502096</c:v>
                </c:pt>
                <c:pt idx="194">
                  <c:v>498986</c:v>
                </c:pt>
                <c:pt idx="195">
                  <c:v>499734</c:v>
                </c:pt>
                <c:pt idx="196">
                  <c:v>498206</c:v>
                </c:pt>
                <c:pt idx="197">
                  <c:v>497540</c:v>
                </c:pt>
                <c:pt idx="198">
                  <c:v>499764</c:v>
                </c:pt>
                <c:pt idx="199">
                  <c:v>497387</c:v>
                </c:pt>
                <c:pt idx="200">
                  <c:v>495570</c:v>
                </c:pt>
                <c:pt idx="201">
                  <c:v>493146</c:v>
                </c:pt>
                <c:pt idx="202">
                  <c:v>487270</c:v>
                </c:pt>
                <c:pt idx="203">
                  <c:v>476725</c:v>
                </c:pt>
                <c:pt idx="204">
                  <c:v>468396</c:v>
                </c:pt>
                <c:pt idx="205">
                  <c:v>463700</c:v>
                </c:pt>
                <c:pt idx="206">
                  <c:v>458128</c:v>
                </c:pt>
                <c:pt idx="207">
                  <c:v>452171</c:v>
                </c:pt>
                <c:pt idx="208">
                  <c:v>445392</c:v>
                </c:pt>
                <c:pt idx="209">
                  <c:v>439526</c:v>
                </c:pt>
                <c:pt idx="210">
                  <c:v>432746</c:v>
                </c:pt>
                <c:pt idx="211">
                  <c:v>423464</c:v>
                </c:pt>
                <c:pt idx="212">
                  <c:v>425136</c:v>
                </c:pt>
                <c:pt idx="213">
                  <c:v>427937</c:v>
                </c:pt>
                <c:pt idx="214">
                  <c:v>429697</c:v>
                </c:pt>
                <c:pt idx="215">
                  <c:v>428482</c:v>
                </c:pt>
                <c:pt idx="216">
                  <c:v>429940</c:v>
                </c:pt>
                <c:pt idx="217">
                  <c:v>432422</c:v>
                </c:pt>
                <c:pt idx="218">
                  <c:v>433988</c:v>
                </c:pt>
                <c:pt idx="219">
                  <c:v>434952</c:v>
                </c:pt>
                <c:pt idx="220">
                  <c:v>436393</c:v>
                </c:pt>
                <c:pt idx="221">
                  <c:v>440451</c:v>
                </c:pt>
                <c:pt idx="222">
                  <c:v>443855</c:v>
                </c:pt>
                <c:pt idx="223">
                  <c:v>448160</c:v>
                </c:pt>
                <c:pt idx="224">
                  <c:v>451507</c:v>
                </c:pt>
                <c:pt idx="225">
                  <c:v>452584</c:v>
                </c:pt>
                <c:pt idx="226">
                  <c:v>453130</c:v>
                </c:pt>
                <c:pt idx="227">
                  <c:v>453484</c:v>
                </c:pt>
                <c:pt idx="228">
                  <c:v>455071</c:v>
                </c:pt>
                <c:pt idx="229">
                  <c:v>453813</c:v>
                </c:pt>
                <c:pt idx="230">
                  <c:v>458567</c:v>
                </c:pt>
                <c:pt idx="231">
                  <c:v>460172</c:v>
                </c:pt>
                <c:pt idx="232">
                  <c:v>461803</c:v>
                </c:pt>
                <c:pt idx="233">
                  <c:v>461393</c:v>
                </c:pt>
                <c:pt idx="234">
                  <c:v>461678</c:v>
                </c:pt>
                <c:pt idx="235">
                  <c:v>465310</c:v>
                </c:pt>
                <c:pt idx="236">
                  <c:v>465080</c:v>
                </c:pt>
                <c:pt idx="237">
                  <c:v>467522</c:v>
                </c:pt>
                <c:pt idx="238">
                  <c:v>470258</c:v>
                </c:pt>
                <c:pt idx="239">
                  <c:v>471274</c:v>
                </c:pt>
                <c:pt idx="240">
                  <c:v>473809</c:v>
                </c:pt>
                <c:pt idx="241">
                  <c:v>478414</c:v>
                </c:pt>
                <c:pt idx="242">
                  <c:v>481378</c:v>
                </c:pt>
                <c:pt idx="243">
                  <c:v>485721</c:v>
                </c:pt>
                <c:pt idx="244">
                  <c:v>489912</c:v>
                </c:pt>
                <c:pt idx="245">
                  <c:v>492863</c:v>
                </c:pt>
                <c:pt idx="246">
                  <c:v>497455</c:v>
                </c:pt>
                <c:pt idx="247">
                  <c:v>499007</c:v>
                </c:pt>
                <c:pt idx="248">
                  <c:v>501710</c:v>
                </c:pt>
                <c:pt idx="249">
                  <c:v>503066</c:v>
                </c:pt>
                <c:pt idx="250">
                  <c:v>503381</c:v>
                </c:pt>
                <c:pt idx="251">
                  <c:v>507309</c:v>
                </c:pt>
                <c:pt idx="252">
                  <c:v>512893</c:v>
                </c:pt>
                <c:pt idx="253">
                  <c:v>515646</c:v>
                </c:pt>
                <c:pt idx="254">
                  <c:v>514728</c:v>
                </c:pt>
                <c:pt idx="255">
                  <c:v>516553</c:v>
                </c:pt>
                <c:pt idx="256">
                  <c:v>518737</c:v>
                </c:pt>
                <c:pt idx="257">
                  <c:v>521476</c:v>
                </c:pt>
                <c:pt idx="258">
                  <c:v>522792</c:v>
                </c:pt>
                <c:pt idx="259">
                  <c:v>525016</c:v>
                </c:pt>
                <c:pt idx="260">
                  <c:v>530351</c:v>
                </c:pt>
                <c:pt idx="261">
                  <c:v>534359</c:v>
                </c:pt>
                <c:pt idx="262">
                  <c:v>541432</c:v>
                </c:pt>
                <c:pt idx="263">
                  <c:v>544866</c:v>
                </c:pt>
                <c:pt idx="264">
                  <c:v>545192</c:v>
                </c:pt>
                <c:pt idx="265">
                  <c:v>545181</c:v>
                </c:pt>
                <c:pt idx="266">
                  <c:v>547088</c:v>
                </c:pt>
                <c:pt idx="267">
                  <c:v>547895</c:v>
                </c:pt>
                <c:pt idx="268">
                  <c:v>550176</c:v>
                </c:pt>
                <c:pt idx="269">
                  <c:v>552166</c:v>
                </c:pt>
                <c:pt idx="270">
                  <c:v>556294</c:v>
                </c:pt>
                <c:pt idx="271">
                  <c:v>557388</c:v>
                </c:pt>
                <c:pt idx="272">
                  <c:v>557052</c:v>
                </c:pt>
                <c:pt idx="273">
                  <c:v>559057</c:v>
                </c:pt>
                <c:pt idx="274">
                  <c:v>559466</c:v>
                </c:pt>
                <c:pt idx="275">
                  <c:v>561251</c:v>
                </c:pt>
                <c:pt idx="276">
                  <c:v>560469</c:v>
                </c:pt>
                <c:pt idx="277">
                  <c:v>563090</c:v>
                </c:pt>
                <c:pt idx="278">
                  <c:v>563612</c:v>
                </c:pt>
                <c:pt idx="279">
                  <c:v>568033</c:v>
                </c:pt>
                <c:pt idx="280">
                  <c:v>568908</c:v>
                </c:pt>
                <c:pt idx="281">
                  <c:v>571554</c:v>
                </c:pt>
                <c:pt idx="282">
                  <c:v>574169</c:v>
                </c:pt>
                <c:pt idx="283">
                  <c:v>577897</c:v>
                </c:pt>
                <c:pt idx="284">
                  <c:v>583162</c:v>
                </c:pt>
                <c:pt idx="285">
                  <c:v>586327</c:v>
                </c:pt>
                <c:pt idx="286">
                  <c:v>587475</c:v>
                </c:pt>
                <c:pt idx="287">
                  <c:v>587748</c:v>
                </c:pt>
                <c:pt idx="288">
                  <c:v>591049</c:v>
                </c:pt>
                <c:pt idx="289">
                  <c:v>592953</c:v>
                </c:pt>
                <c:pt idx="290">
                  <c:v>597707</c:v>
                </c:pt>
                <c:pt idx="291">
                  <c:v>598318</c:v>
                </c:pt>
                <c:pt idx="292">
                  <c:v>601197</c:v>
                </c:pt>
                <c:pt idx="293">
                  <c:v>602148</c:v>
                </c:pt>
                <c:pt idx="294">
                  <c:v>603319</c:v>
                </c:pt>
                <c:pt idx="295">
                  <c:v>603760</c:v>
                </c:pt>
                <c:pt idx="296">
                  <c:v>606386</c:v>
                </c:pt>
                <c:pt idx="297">
                  <c:v>606483</c:v>
                </c:pt>
                <c:pt idx="298">
                  <c:v>610988</c:v>
                </c:pt>
                <c:pt idx="299">
                  <c:v>610037</c:v>
                </c:pt>
                <c:pt idx="300">
                  <c:v>613091</c:v>
                </c:pt>
                <c:pt idx="301">
                  <c:v>613951</c:v>
                </c:pt>
                <c:pt idx="302">
                  <c:v>616783</c:v>
                </c:pt>
                <c:pt idx="303">
                  <c:v>616253</c:v>
                </c:pt>
                <c:pt idx="304">
                  <c:v>617692</c:v>
                </c:pt>
                <c:pt idx="305">
                  <c:v>621046</c:v>
                </c:pt>
                <c:pt idx="306">
                  <c:v>621593</c:v>
                </c:pt>
                <c:pt idx="307">
                  <c:v>624981</c:v>
                </c:pt>
                <c:pt idx="308">
                  <c:v>620220</c:v>
                </c:pt>
                <c:pt idx="309">
                  <c:v>621177</c:v>
                </c:pt>
                <c:pt idx="310">
                  <c:v>622862</c:v>
                </c:pt>
                <c:pt idx="311">
                  <c:v>625859</c:v>
                </c:pt>
                <c:pt idx="312">
                  <c:v>626861</c:v>
                </c:pt>
                <c:pt idx="313">
                  <c:v>629229</c:v>
                </c:pt>
                <c:pt idx="314">
                  <c:v>627694</c:v>
                </c:pt>
                <c:pt idx="315">
                  <c:v>630502</c:v>
                </c:pt>
                <c:pt idx="316">
                  <c:v>632727</c:v>
                </c:pt>
                <c:pt idx="317">
                  <c:v>635108</c:v>
                </c:pt>
                <c:pt idx="318">
                  <c:v>636671</c:v>
                </c:pt>
                <c:pt idx="319">
                  <c:v>640720</c:v>
                </c:pt>
                <c:pt idx="320">
                  <c:v>642707</c:v>
                </c:pt>
                <c:pt idx="321">
                  <c:v>647356</c:v>
                </c:pt>
                <c:pt idx="322">
                  <c:v>645405</c:v>
                </c:pt>
                <c:pt idx="323">
                  <c:v>653901</c:v>
                </c:pt>
                <c:pt idx="324">
                  <c:v>657441</c:v>
                </c:pt>
                <c:pt idx="325">
                  <c:v>658334</c:v>
                </c:pt>
                <c:pt idx="326">
                  <c:v>657466</c:v>
                </c:pt>
                <c:pt idx="327">
                  <c:v>658355</c:v>
                </c:pt>
                <c:pt idx="328">
                  <c:v>660250</c:v>
                </c:pt>
                <c:pt idx="329">
                  <c:v>660757</c:v>
                </c:pt>
                <c:pt idx="330">
                  <c:v>662671</c:v>
                </c:pt>
                <c:pt idx="331">
                  <c:v>662333</c:v>
                </c:pt>
                <c:pt idx="332">
                  <c:v>662240</c:v>
                </c:pt>
                <c:pt idx="333">
                  <c:v>663803</c:v>
                </c:pt>
                <c:pt idx="334">
                  <c:v>659128</c:v>
                </c:pt>
                <c:pt idx="335">
                  <c:v>656066</c:v>
                </c:pt>
                <c:pt idx="336">
                  <c:v>655834</c:v>
                </c:pt>
                <c:pt idx="337">
                  <c:v>652874</c:v>
                </c:pt>
                <c:pt idx="338">
                  <c:v>659567</c:v>
                </c:pt>
                <c:pt idx="339">
                  <c:v>633550</c:v>
                </c:pt>
                <c:pt idx="340">
                  <c:v>595571</c:v>
                </c:pt>
                <c:pt idx="341">
                  <c:v>579092</c:v>
                </c:pt>
                <c:pt idx="342">
                  <c:v>584221</c:v>
                </c:pt>
                <c:pt idx="343">
                  <c:v>590660</c:v>
                </c:pt>
                <c:pt idx="344">
                  <c:v>600847</c:v>
                </c:pt>
                <c:pt idx="345">
                  <c:v>610172</c:v>
                </c:pt>
                <c:pt idx="346">
                  <c:v>615859</c:v>
                </c:pt>
                <c:pt idx="347">
                  <c:v>623609</c:v>
                </c:pt>
                <c:pt idx="348">
                  <c:v>626486</c:v>
                </c:pt>
                <c:pt idx="349">
                  <c:v>626813</c:v>
                </c:pt>
                <c:pt idx="350">
                  <c:v>617003</c:v>
                </c:pt>
                <c:pt idx="351">
                  <c:v>609461</c:v>
                </c:pt>
                <c:pt idx="352">
                  <c:v>605763</c:v>
                </c:pt>
                <c:pt idx="353">
                  <c:v>606457</c:v>
                </c:pt>
                <c:pt idx="354">
                  <c:v>615026</c:v>
                </c:pt>
                <c:pt idx="355">
                  <c:v>616929</c:v>
                </c:pt>
                <c:pt idx="356">
                  <c:v>619617</c:v>
                </c:pt>
                <c:pt idx="357">
                  <c:v>623873</c:v>
                </c:pt>
                <c:pt idx="358">
                  <c:v>635711</c:v>
                </c:pt>
                <c:pt idx="359">
                  <c:v>665335</c:v>
                </c:pt>
                <c:pt idx="360">
                  <c:v>684079</c:v>
                </c:pt>
                <c:pt idx="361">
                  <c:v>695560</c:v>
                </c:pt>
                <c:pt idx="362">
                  <c:v>713759</c:v>
                </c:pt>
                <c:pt idx="363">
                  <c:v>716992</c:v>
                </c:pt>
                <c:pt idx="364">
                  <c:v>728133</c:v>
                </c:pt>
                <c:pt idx="365">
                  <c:v>743477</c:v>
                </c:pt>
                <c:pt idx="366">
                  <c:v>750691</c:v>
                </c:pt>
                <c:pt idx="367">
                  <c:v>759520</c:v>
                </c:pt>
                <c:pt idx="368">
                  <c:v>759070</c:v>
                </c:pt>
                <c:pt idx="369">
                  <c:v>755299</c:v>
                </c:pt>
                <c:pt idx="370">
                  <c:v>753761</c:v>
                </c:pt>
                <c:pt idx="371">
                  <c:v>762808</c:v>
                </c:pt>
                <c:pt idx="372">
                  <c:v>765352</c:v>
                </c:pt>
                <c:pt idx="373">
                  <c:v>767101</c:v>
                </c:pt>
                <c:pt idx="374">
                  <c:v>770540</c:v>
                </c:pt>
                <c:pt idx="375">
                  <c:v>772795</c:v>
                </c:pt>
                <c:pt idx="376">
                  <c:v>777594</c:v>
                </c:pt>
                <c:pt idx="377">
                  <c:v>781572</c:v>
                </c:pt>
                <c:pt idx="378">
                  <c:v>901379</c:v>
                </c:pt>
                <c:pt idx="379">
                  <c:v>900267</c:v>
                </c:pt>
                <c:pt idx="380">
                  <c:v>901806</c:v>
                </c:pt>
              </c:numCache>
            </c:numRef>
          </c:val>
          <c:extLst>
            <c:ext xmlns:c16="http://schemas.microsoft.com/office/drawing/2014/chart" uri="{C3380CC4-5D6E-409C-BE32-E72D297353CC}">
              <c16:uniqueId val="{00000002-5C5F-0741-8304-A7BD4C89DCF2}"/>
            </c:ext>
          </c:extLst>
        </c:ser>
        <c:dLbls>
          <c:showLegendKey val="0"/>
          <c:showVal val="0"/>
          <c:showCatName val="0"/>
          <c:showSerName val="0"/>
          <c:showPercent val="0"/>
          <c:showBubbleSize val="0"/>
        </c:dLbls>
        <c:gapWidth val="150"/>
        <c:overlap val="100"/>
        <c:axId val="2016337695"/>
        <c:axId val="2015519183"/>
      </c:barChart>
      <c:dateAx>
        <c:axId val="2016337695"/>
        <c:scaling>
          <c:orientation val="minMax"/>
          <c:min val="33848"/>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015519183"/>
        <c:crosses val="autoZero"/>
        <c:auto val="1"/>
        <c:lblOffset val="100"/>
        <c:baseTimeUnit val="months"/>
        <c:majorUnit val="12"/>
        <c:majorTimeUnit val="months"/>
      </c:dateAx>
      <c:valAx>
        <c:axId val="2015519183"/>
        <c:scaling>
          <c:orientation val="minMax"/>
          <c:max val="300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016337695"/>
        <c:crosses val="autoZero"/>
        <c:crossBetween val="between"/>
        <c:dispUnits>
          <c:builtInUnit val="thousands"/>
        </c:dispUnits>
      </c:valAx>
      <c:spPr>
        <a:noFill/>
        <a:ln>
          <a:noFill/>
        </a:ln>
        <a:effectLst/>
      </c:spPr>
    </c:plotArea>
    <c:legend>
      <c:legendPos val="r"/>
      <c:layout>
        <c:manualLayout>
          <c:xMode val="edge"/>
          <c:yMode val="edge"/>
          <c:x val="0.7650275590551181"/>
          <c:y val="0.16435669140495365"/>
          <c:w val="0.22830577427821522"/>
          <c:h val="0.6868636301927776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66666666666662E-2"/>
          <c:y val="4.0529120282378497E-2"/>
          <c:w val="0.90944540682414698"/>
          <c:h val="0.73401250490240444"/>
        </c:manualLayout>
      </c:layout>
      <c:areaChart>
        <c:grouping val="standard"/>
        <c:varyColors val="0"/>
        <c:ser>
          <c:idx val="2"/>
          <c:order val="2"/>
          <c:tx>
            <c:strRef>
              <c:f>Sheet1!$D$1</c:f>
              <c:strCache>
                <c:ptCount val="1"/>
                <c:pt idx="0">
                  <c:v>Recession</c:v>
                </c:pt>
              </c:strCache>
            </c:strRef>
          </c:tx>
          <c:spPr>
            <a:solidFill>
              <a:srgbClr val="C9C9C9"/>
            </a:solidFill>
            <a:ln>
              <a:noFill/>
            </a:ln>
            <a:effectLst/>
          </c:spPr>
          <c:cat>
            <c:numRef>
              <c:f>Sheet1!$A$2:$A$744</c:f>
              <c:numCache>
                <c:formatCode>yyyy\-mm\-dd</c:formatCode>
                <c:ptCount val="743"/>
                <c:pt idx="0">
                  <c:v>22647</c:v>
                </c:pt>
                <c:pt idx="1">
                  <c:v>22678</c:v>
                </c:pt>
                <c:pt idx="2">
                  <c:v>22706</c:v>
                </c:pt>
                <c:pt idx="3">
                  <c:v>22737</c:v>
                </c:pt>
                <c:pt idx="4">
                  <c:v>22767</c:v>
                </c:pt>
                <c:pt idx="5">
                  <c:v>22798</c:v>
                </c:pt>
                <c:pt idx="6">
                  <c:v>22828</c:v>
                </c:pt>
                <c:pt idx="7">
                  <c:v>22859</c:v>
                </c:pt>
                <c:pt idx="8">
                  <c:v>22890</c:v>
                </c:pt>
                <c:pt idx="9">
                  <c:v>22920</c:v>
                </c:pt>
                <c:pt idx="10">
                  <c:v>22951</c:v>
                </c:pt>
                <c:pt idx="11">
                  <c:v>22981</c:v>
                </c:pt>
                <c:pt idx="12">
                  <c:v>23012</c:v>
                </c:pt>
                <c:pt idx="13">
                  <c:v>23043</c:v>
                </c:pt>
                <c:pt idx="14">
                  <c:v>23071</c:v>
                </c:pt>
                <c:pt idx="15">
                  <c:v>23102</c:v>
                </c:pt>
                <c:pt idx="16">
                  <c:v>23132</c:v>
                </c:pt>
                <c:pt idx="17">
                  <c:v>23163</c:v>
                </c:pt>
                <c:pt idx="18">
                  <c:v>23193</c:v>
                </c:pt>
                <c:pt idx="19">
                  <c:v>23224</c:v>
                </c:pt>
                <c:pt idx="20">
                  <c:v>23255</c:v>
                </c:pt>
                <c:pt idx="21">
                  <c:v>23285</c:v>
                </c:pt>
                <c:pt idx="22">
                  <c:v>23316</c:v>
                </c:pt>
                <c:pt idx="23">
                  <c:v>23346</c:v>
                </c:pt>
                <c:pt idx="24">
                  <c:v>23377</c:v>
                </c:pt>
                <c:pt idx="25">
                  <c:v>23408</c:v>
                </c:pt>
                <c:pt idx="26">
                  <c:v>23437</c:v>
                </c:pt>
                <c:pt idx="27">
                  <c:v>23468</c:v>
                </c:pt>
                <c:pt idx="28">
                  <c:v>23498</c:v>
                </c:pt>
                <c:pt idx="29">
                  <c:v>23529</c:v>
                </c:pt>
                <c:pt idx="30">
                  <c:v>23559</c:v>
                </c:pt>
                <c:pt idx="31">
                  <c:v>23590</c:v>
                </c:pt>
                <c:pt idx="32">
                  <c:v>23621</c:v>
                </c:pt>
                <c:pt idx="33">
                  <c:v>23651</c:v>
                </c:pt>
                <c:pt idx="34">
                  <c:v>23682</c:v>
                </c:pt>
                <c:pt idx="35">
                  <c:v>23712</c:v>
                </c:pt>
                <c:pt idx="36">
                  <c:v>23743</c:v>
                </c:pt>
                <c:pt idx="37">
                  <c:v>23774</c:v>
                </c:pt>
                <c:pt idx="38">
                  <c:v>23802</c:v>
                </c:pt>
                <c:pt idx="39">
                  <c:v>23833</c:v>
                </c:pt>
                <c:pt idx="40">
                  <c:v>23863</c:v>
                </c:pt>
                <c:pt idx="41">
                  <c:v>23894</c:v>
                </c:pt>
                <c:pt idx="42">
                  <c:v>23924</c:v>
                </c:pt>
                <c:pt idx="43">
                  <c:v>23955</c:v>
                </c:pt>
                <c:pt idx="44">
                  <c:v>23986</c:v>
                </c:pt>
                <c:pt idx="45">
                  <c:v>24016</c:v>
                </c:pt>
                <c:pt idx="46">
                  <c:v>24047</c:v>
                </c:pt>
                <c:pt idx="47">
                  <c:v>24077</c:v>
                </c:pt>
                <c:pt idx="48">
                  <c:v>24108</c:v>
                </c:pt>
                <c:pt idx="49">
                  <c:v>24139</c:v>
                </c:pt>
                <c:pt idx="50">
                  <c:v>24167</c:v>
                </c:pt>
                <c:pt idx="51">
                  <c:v>24198</c:v>
                </c:pt>
                <c:pt idx="52">
                  <c:v>24228</c:v>
                </c:pt>
                <c:pt idx="53">
                  <c:v>24259</c:v>
                </c:pt>
                <c:pt idx="54">
                  <c:v>24289</c:v>
                </c:pt>
                <c:pt idx="55">
                  <c:v>24320</c:v>
                </c:pt>
                <c:pt idx="56">
                  <c:v>24351</c:v>
                </c:pt>
                <c:pt idx="57">
                  <c:v>24381</c:v>
                </c:pt>
                <c:pt idx="58">
                  <c:v>24412</c:v>
                </c:pt>
                <c:pt idx="59">
                  <c:v>24442</c:v>
                </c:pt>
                <c:pt idx="60">
                  <c:v>24473</c:v>
                </c:pt>
                <c:pt idx="61">
                  <c:v>24504</c:v>
                </c:pt>
                <c:pt idx="62">
                  <c:v>24532</c:v>
                </c:pt>
                <c:pt idx="63">
                  <c:v>24563</c:v>
                </c:pt>
                <c:pt idx="64">
                  <c:v>24593</c:v>
                </c:pt>
                <c:pt idx="65">
                  <c:v>24624</c:v>
                </c:pt>
                <c:pt idx="66">
                  <c:v>24654</c:v>
                </c:pt>
                <c:pt idx="67">
                  <c:v>24685</c:v>
                </c:pt>
                <c:pt idx="68">
                  <c:v>24716</c:v>
                </c:pt>
                <c:pt idx="69">
                  <c:v>24746</c:v>
                </c:pt>
                <c:pt idx="70">
                  <c:v>24777</c:v>
                </c:pt>
                <c:pt idx="71">
                  <c:v>24807</c:v>
                </c:pt>
                <c:pt idx="72">
                  <c:v>24838</c:v>
                </c:pt>
                <c:pt idx="73">
                  <c:v>24869</c:v>
                </c:pt>
                <c:pt idx="74">
                  <c:v>24898</c:v>
                </c:pt>
                <c:pt idx="75">
                  <c:v>24929</c:v>
                </c:pt>
                <c:pt idx="76">
                  <c:v>24959</c:v>
                </c:pt>
                <c:pt idx="77">
                  <c:v>24990</c:v>
                </c:pt>
                <c:pt idx="78">
                  <c:v>25020</c:v>
                </c:pt>
                <c:pt idx="79">
                  <c:v>25051</c:v>
                </c:pt>
                <c:pt idx="80">
                  <c:v>25082</c:v>
                </c:pt>
                <c:pt idx="81">
                  <c:v>25112</c:v>
                </c:pt>
                <c:pt idx="82">
                  <c:v>25143</c:v>
                </c:pt>
                <c:pt idx="83">
                  <c:v>25173</c:v>
                </c:pt>
                <c:pt idx="84">
                  <c:v>25204</c:v>
                </c:pt>
                <c:pt idx="85">
                  <c:v>25235</c:v>
                </c:pt>
                <c:pt idx="86">
                  <c:v>25263</c:v>
                </c:pt>
                <c:pt idx="87">
                  <c:v>25294</c:v>
                </c:pt>
                <c:pt idx="88">
                  <c:v>25324</c:v>
                </c:pt>
                <c:pt idx="89">
                  <c:v>25355</c:v>
                </c:pt>
                <c:pt idx="90">
                  <c:v>25385</c:v>
                </c:pt>
                <c:pt idx="91">
                  <c:v>25416</c:v>
                </c:pt>
                <c:pt idx="92">
                  <c:v>25447</c:v>
                </c:pt>
                <c:pt idx="93">
                  <c:v>25477</c:v>
                </c:pt>
                <c:pt idx="94">
                  <c:v>25508</c:v>
                </c:pt>
                <c:pt idx="95">
                  <c:v>25538</c:v>
                </c:pt>
                <c:pt idx="96">
                  <c:v>25569</c:v>
                </c:pt>
                <c:pt idx="97">
                  <c:v>25600</c:v>
                </c:pt>
                <c:pt idx="98">
                  <c:v>25628</c:v>
                </c:pt>
                <c:pt idx="99">
                  <c:v>25659</c:v>
                </c:pt>
                <c:pt idx="100">
                  <c:v>25689</c:v>
                </c:pt>
                <c:pt idx="101">
                  <c:v>25720</c:v>
                </c:pt>
                <c:pt idx="102">
                  <c:v>25750</c:v>
                </c:pt>
                <c:pt idx="103">
                  <c:v>25781</c:v>
                </c:pt>
                <c:pt idx="104">
                  <c:v>25812</c:v>
                </c:pt>
                <c:pt idx="105">
                  <c:v>25842</c:v>
                </c:pt>
                <c:pt idx="106">
                  <c:v>25873</c:v>
                </c:pt>
                <c:pt idx="107">
                  <c:v>25903</c:v>
                </c:pt>
                <c:pt idx="108">
                  <c:v>25934</c:v>
                </c:pt>
                <c:pt idx="109">
                  <c:v>25965</c:v>
                </c:pt>
                <c:pt idx="110">
                  <c:v>25993</c:v>
                </c:pt>
                <c:pt idx="111">
                  <c:v>26024</c:v>
                </c:pt>
                <c:pt idx="112">
                  <c:v>26054</c:v>
                </c:pt>
                <c:pt idx="113">
                  <c:v>26085</c:v>
                </c:pt>
                <c:pt idx="114">
                  <c:v>26115</c:v>
                </c:pt>
                <c:pt idx="115">
                  <c:v>26146</c:v>
                </c:pt>
                <c:pt idx="116">
                  <c:v>26177</c:v>
                </c:pt>
                <c:pt idx="117">
                  <c:v>26207</c:v>
                </c:pt>
                <c:pt idx="118">
                  <c:v>26238</c:v>
                </c:pt>
                <c:pt idx="119">
                  <c:v>26268</c:v>
                </c:pt>
                <c:pt idx="120">
                  <c:v>26299</c:v>
                </c:pt>
                <c:pt idx="121">
                  <c:v>26330</c:v>
                </c:pt>
                <c:pt idx="122">
                  <c:v>26359</c:v>
                </c:pt>
                <c:pt idx="123">
                  <c:v>26390</c:v>
                </c:pt>
                <c:pt idx="124">
                  <c:v>26420</c:v>
                </c:pt>
                <c:pt idx="125">
                  <c:v>26451</c:v>
                </c:pt>
                <c:pt idx="126">
                  <c:v>26481</c:v>
                </c:pt>
                <c:pt idx="127">
                  <c:v>26512</c:v>
                </c:pt>
                <c:pt idx="128">
                  <c:v>26543</c:v>
                </c:pt>
                <c:pt idx="129">
                  <c:v>26573</c:v>
                </c:pt>
                <c:pt idx="130">
                  <c:v>26604</c:v>
                </c:pt>
                <c:pt idx="131">
                  <c:v>26634</c:v>
                </c:pt>
                <c:pt idx="132">
                  <c:v>26665</c:v>
                </c:pt>
                <c:pt idx="133">
                  <c:v>26696</c:v>
                </c:pt>
                <c:pt idx="134">
                  <c:v>26724</c:v>
                </c:pt>
                <c:pt idx="135">
                  <c:v>26755</c:v>
                </c:pt>
                <c:pt idx="136">
                  <c:v>26785</c:v>
                </c:pt>
                <c:pt idx="137">
                  <c:v>26816</c:v>
                </c:pt>
                <c:pt idx="138">
                  <c:v>26846</c:v>
                </c:pt>
                <c:pt idx="139">
                  <c:v>26877</c:v>
                </c:pt>
                <c:pt idx="140">
                  <c:v>26908</c:v>
                </c:pt>
                <c:pt idx="141">
                  <c:v>26938</c:v>
                </c:pt>
                <c:pt idx="142">
                  <c:v>26969</c:v>
                </c:pt>
                <c:pt idx="143">
                  <c:v>26999</c:v>
                </c:pt>
                <c:pt idx="144">
                  <c:v>27030</c:v>
                </c:pt>
                <c:pt idx="145">
                  <c:v>27061</c:v>
                </c:pt>
                <c:pt idx="146">
                  <c:v>27089</c:v>
                </c:pt>
                <c:pt idx="147">
                  <c:v>27120</c:v>
                </c:pt>
                <c:pt idx="148">
                  <c:v>27150</c:v>
                </c:pt>
                <c:pt idx="149">
                  <c:v>27181</c:v>
                </c:pt>
                <c:pt idx="150">
                  <c:v>27211</c:v>
                </c:pt>
                <c:pt idx="151">
                  <c:v>27242</c:v>
                </c:pt>
                <c:pt idx="152">
                  <c:v>27273</c:v>
                </c:pt>
                <c:pt idx="153">
                  <c:v>27303</c:v>
                </c:pt>
                <c:pt idx="154">
                  <c:v>27334</c:v>
                </c:pt>
                <c:pt idx="155">
                  <c:v>27364</c:v>
                </c:pt>
                <c:pt idx="156">
                  <c:v>27395</c:v>
                </c:pt>
                <c:pt idx="157">
                  <c:v>27426</c:v>
                </c:pt>
                <c:pt idx="158">
                  <c:v>27454</c:v>
                </c:pt>
                <c:pt idx="159">
                  <c:v>27485</c:v>
                </c:pt>
                <c:pt idx="160">
                  <c:v>27515</c:v>
                </c:pt>
                <c:pt idx="161">
                  <c:v>27546</c:v>
                </c:pt>
                <c:pt idx="162">
                  <c:v>27576</c:v>
                </c:pt>
                <c:pt idx="163">
                  <c:v>27607</c:v>
                </c:pt>
                <c:pt idx="164">
                  <c:v>27638</c:v>
                </c:pt>
                <c:pt idx="165">
                  <c:v>27668</c:v>
                </c:pt>
                <c:pt idx="166">
                  <c:v>27699</c:v>
                </c:pt>
                <c:pt idx="167">
                  <c:v>27729</c:v>
                </c:pt>
                <c:pt idx="168">
                  <c:v>27760</c:v>
                </c:pt>
                <c:pt idx="169">
                  <c:v>27791</c:v>
                </c:pt>
                <c:pt idx="170">
                  <c:v>27820</c:v>
                </c:pt>
                <c:pt idx="171">
                  <c:v>27851</c:v>
                </c:pt>
                <c:pt idx="172">
                  <c:v>27881</c:v>
                </c:pt>
                <c:pt idx="173">
                  <c:v>27912</c:v>
                </c:pt>
                <c:pt idx="174">
                  <c:v>27942</c:v>
                </c:pt>
                <c:pt idx="175">
                  <c:v>27973</c:v>
                </c:pt>
                <c:pt idx="176">
                  <c:v>28004</c:v>
                </c:pt>
                <c:pt idx="177">
                  <c:v>28034</c:v>
                </c:pt>
                <c:pt idx="178">
                  <c:v>28065</c:v>
                </c:pt>
                <c:pt idx="179">
                  <c:v>28095</c:v>
                </c:pt>
                <c:pt idx="180">
                  <c:v>28126</c:v>
                </c:pt>
                <c:pt idx="181">
                  <c:v>28157</c:v>
                </c:pt>
                <c:pt idx="182">
                  <c:v>28185</c:v>
                </c:pt>
                <c:pt idx="183">
                  <c:v>28216</c:v>
                </c:pt>
                <c:pt idx="184">
                  <c:v>28246</c:v>
                </c:pt>
                <c:pt idx="185">
                  <c:v>28277</c:v>
                </c:pt>
                <c:pt idx="186">
                  <c:v>28307</c:v>
                </c:pt>
                <c:pt idx="187">
                  <c:v>28338</c:v>
                </c:pt>
                <c:pt idx="188">
                  <c:v>28369</c:v>
                </c:pt>
                <c:pt idx="189">
                  <c:v>28399</c:v>
                </c:pt>
                <c:pt idx="190">
                  <c:v>28430</c:v>
                </c:pt>
                <c:pt idx="191">
                  <c:v>28460</c:v>
                </c:pt>
                <c:pt idx="192">
                  <c:v>28491</c:v>
                </c:pt>
                <c:pt idx="193">
                  <c:v>28522</c:v>
                </c:pt>
                <c:pt idx="194">
                  <c:v>28550</c:v>
                </c:pt>
                <c:pt idx="195">
                  <c:v>28581</c:v>
                </c:pt>
                <c:pt idx="196">
                  <c:v>28611</c:v>
                </c:pt>
                <c:pt idx="197">
                  <c:v>28642</c:v>
                </c:pt>
                <c:pt idx="198">
                  <c:v>28672</c:v>
                </c:pt>
                <c:pt idx="199">
                  <c:v>28703</c:v>
                </c:pt>
                <c:pt idx="200">
                  <c:v>28734</c:v>
                </c:pt>
                <c:pt idx="201">
                  <c:v>28764</c:v>
                </c:pt>
                <c:pt idx="202">
                  <c:v>28795</c:v>
                </c:pt>
                <c:pt idx="203">
                  <c:v>28825</c:v>
                </c:pt>
                <c:pt idx="204">
                  <c:v>28856</c:v>
                </c:pt>
                <c:pt idx="205">
                  <c:v>28887</c:v>
                </c:pt>
                <c:pt idx="206">
                  <c:v>28915</c:v>
                </c:pt>
                <c:pt idx="207">
                  <c:v>28946</c:v>
                </c:pt>
                <c:pt idx="208">
                  <c:v>28976</c:v>
                </c:pt>
                <c:pt idx="209">
                  <c:v>29007</c:v>
                </c:pt>
                <c:pt idx="210">
                  <c:v>29037</c:v>
                </c:pt>
                <c:pt idx="211">
                  <c:v>29068</c:v>
                </c:pt>
                <c:pt idx="212">
                  <c:v>29099</c:v>
                </c:pt>
                <c:pt idx="213">
                  <c:v>29129</c:v>
                </c:pt>
                <c:pt idx="214">
                  <c:v>29160</c:v>
                </c:pt>
                <c:pt idx="215">
                  <c:v>29190</c:v>
                </c:pt>
                <c:pt idx="216">
                  <c:v>29221</c:v>
                </c:pt>
                <c:pt idx="217">
                  <c:v>29252</c:v>
                </c:pt>
                <c:pt idx="218">
                  <c:v>29281</c:v>
                </c:pt>
                <c:pt idx="219">
                  <c:v>29312</c:v>
                </c:pt>
                <c:pt idx="220">
                  <c:v>29342</c:v>
                </c:pt>
                <c:pt idx="221">
                  <c:v>29373</c:v>
                </c:pt>
                <c:pt idx="222">
                  <c:v>29403</c:v>
                </c:pt>
                <c:pt idx="223">
                  <c:v>29434</c:v>
                </c:pt>
                <c:pt idx="224">
                  <c:v>29465</c:v>
                </c:pt>
                <c:pt idx="225">
                  <c:v>29495</c:v>
                </c:pt>
                <c:pt idx="226">
                  <c:v>29526</c:v>
                </c:pt>
                <c:pt idx="227">
                  <c:v>29556</c:v>
                </c:pt>
                <c:pt idx="228">
                  <c:v>29587</c:v>
                </c:pt>
                <c:pt idx="229">
                  <c:v>29618</c:v>
                </c:pt>
                <c:pt idx="230">
                  <c:v>29646</c:v>
                </c:pt>
                <c:pt idx="231">
                  <c:v>29677</c:v>
                </c:pt>
                <c:pt idx="232">
                  <c:v>29707</c:v>
                </c:pt>
                <c:pt idx="233">
                  <c:v>29738</c:v>
                </c:pt>
                <c:pt idx="234">
                  <c:v>29768</c:v>
                </c:pt>
                <c:pt idx="235">
                  <c:v>29799</c:v>
                </c:pt>
                <c:pt idx="236">
                  <c:v>29830</c:v>
                </c:pt>
                <c:pt idx="237">
                  <c:v>29860</c:v>
                </c:pt>
                <c:pt idx="238">
                  <c:v>29891</c:v>
                </c:pt>
                <c:pt idx="239">
                  <c:v>29921</c:v>
                </c:pt>
                <c:pt idx="240">
                  <c:v>29952</c:v>
                </c:pt>
                <c:pt idx="241">
                  <c:v>29983</c:v>
                </c:pt>
                <c:pt idx="242">
                  <c:v>30011</c:v>
                </c:pt>
                <c:pt idx="243">
                  <c:v>30042</c:v>
                </c:pt>
                <c:pt idx="244">
                  <c:v>30072</c:v>
                </c:pt>
                <c:pt idx="245">
                  <c:v>30103</c:v>
                </c:pt>
                <c:pt idx="246">
                  <c:v>30133</c:v>
                </c:pt>
                <c:pt idx="247">
                  <c:v>30164</c:v>
                </c:pt>
                <c:pt idx="248">
                  <c:v>30195</c:v>
                </c:pt>
                <c:pt idx="249">
                  <c:v>30225</c:v>
                </c:pt>
                <c:pt idx="250">
                  <c:v>30256</c:v>
                </c:pt>
                <c:pt idx="251">
                  <c:v>30286</c:v>
                </c:pt>
                <c:pt idx="252">
                  <c:v>30317</c:v>
                </c:pt>
                <c:pt idx="253">
                  <c:v>30348</c:v>
                </c:pt>
                <c:pt idx="254">
                  <c:v>30376</c:v>
                </c:pt>
                <c:pt idx="255">
                  <c:v>30407</c:v>
                </c:pt>
                <c:pt idx="256">
                  <c:v>30437</c:v>
                </c:pt>
                <c:pt idx="257">
                  <c:v>30468</c:v>
                </c:pt>
                <c:pt idx="258">
                  <c:v>30498</c:v>
                </c:pt>
                <c:pt idx="259">
                  <c:v>30529</c:v>
                </c:pt>
                <c:pt idx="260">
                  <c:v>30560</c:v>
                </c:pt>
                <c:pt idx="261">
                  <c:v>30590</c:v>
                </c:pt>
                <c:pt idx="262">
                  <c:v>30621</c:v>
                </c:pt>
                <c:pt idx="263">
                  <c:v>30651</c:v>
                </c:pt>
                <c:pt idx="264">
                  <c:v>30682</c:v>
                </c:pt>
                <c:pt idx="265">
                  <c:v>30713</c:v>
                </c:pt>
                <c:pt idx="266">
                  <c:v>30742</c:v>
                </c:pt>
                <c:pt idx="267">
                  <c:v>30773</c:v>
                </c:pt>
                <c:pt idx="268">
                  <c:v>30803</c:v>
                </c:pt>
                <c:pt idx="269">
                  <c:v>30834</c:v>
                </c:pt>
                <c:pt idx="270">
                  <c:v>30864</c:v>
                </c:pt>
                <c:pt idx="271">
                  <c:v>30895</c:v>
                </c:pt>
                <c:pt idx="272">
                  <c:v>30926</c:v>
                </c:pt>
                <c:pt idx="273">
                  <c:v>30956</c:v>
                </c:pt>
                <c:pt idx="274">
                  <c:v>30987</c:v>
                </c:pt>
                <c:pt idx="275">
                  <c:v>31017</c:v>
                </c:pt>
                <c:pt idx="276">
                  <c:v>31048</c:v>
                </c:pt>
                <c:pt idx="277">
                  <c:v>31079</c:v>
                </c:pt>
                <c:pt idx="278">
                  <c:v>31107</c:v>
                </c:pt>
                <c:pt idx="279">
                  <c:v>31138</c:v>
                </c:pt>
                <c:pt idx="280">
                  <c:v>31168</c:v>
                </c:pt>
                <c:pt idx="281">
                  <c:v>31199</c:v>
                </c:pt>
                <c:pt idx="282">
                  <c:v>31229</c:v>
                </c:pt>
                <c:pt idx="283">
                  <c:v>31260</c:v>
                </c:pt>
                <c:pt idx="284">
                  <c:v>31291</c:v>
                </c:pt>
                <c:pt idx="285">
                  <c:v>31321</c:v>
                </c:pt>
                <c:pt idx="286">
                  <c:v>31352</c:v>
                </c:pt>
                <c:pt idx="287">
                  <c:v>31382</c:v>
                </c:pt>
                <c:pt idx="288">
                  <c:v>31413</c:v>
                </c:pt>
                <c:pt idx="289">
                  <c:v>31444</c:v>
                </c:pt>
                <c:pt idx="290">
                  <c:v>31472</c:v>
                </c:pt>
                <c:pt idx="291">
                  <c:v>31503</c:v>
                </c:pt>
                <c:pt idx="292">
                  <c:v>31533</c:v>
                </c:pt>
                <c:pt idx="293">
                  <c:v>31564</c:v>
                </c:pt>
                <c:pt idx="294">
                  <c:v>31594</c:v>
                </c:pt>
                <c:pt idx="295">
                  <c:v>31625</c:v>
                </c:pt>
                <c:pt idx="296">
                  <c:v>31656</c:v>
                </c:pt>
                <c:pt idx="297">
                  <c:v>31686</c:v>
                </c:pt>
                <c:pt idx="298">
                  <c:v>31717</c:v>
                </c:pt>
                <c:pt idx="299">
                  <c:v>31747</c:v>
                </c:pt>
                <c:pt idx="300">
                  <c:v>31778</c:v>
                </c:pt>
                <c:pt idx="301">
                  <c:v>31809</c:v>
                </c:pt>
                <c:pt idx="302">
                  <c:v>31837</c:v>
                </c:pt>
                <c:pt idx="303">
                  <c:v>31868</c:v>
                </c:pt>
                <c:pt idx="304">
                  <c:v>31898</c:v>
                </c:pt>
                <c:pt idx="305">
                  <c:v>31929</c:v>
                </c:pt>
                <c:pt idx="306">
                  <c:v>31959</c:v>
                </c:pt>
                <c:pt idx="307">
                  <c:v>31990</c:v>
                </c:pt>
                <c:pt idx="308">
                  <c:v>32021</c:v>
                </c:pt>
                <c:pt idx="309">
                  <c:v>32051</c:v>
                </c:pt>
                <c:pt idx="310">
                  <c:v>32082</c:v>
                </c:pt>
                <c:pt idx="311">
                  <c:v>32112</c:v>
                </c:pt>
                <c:pt idx="312">
                  <c:v>32143</c:v>
                </c:pt>
                <c:pt idx="313">
                  <c:v>32174</c:v>
                </c:pt>
                <c:pt idx="314">
                  <c:v>32203</c:v>
                </c:pt>
                <c:pt idx="315">
                  <c:v>32234</c:v>
                </c:pt>
                <c:pt idx="316">
                  <c:v>32264</c:v>
                </c:pt>
                <c:pt idx="317">
                  <c:v>32295</c:v>
                </c:pt>
                <c:pt idx="318">
                  <c:v>32325</c:v>
                </c:pt>
                <c:pt idx="319">
                  <c:v>32356</c:v>
                </c:pt>
                <c:pt idx="320">
                  <c:v>32387</c:v>
                </c:pt>
                <c:pt idx="321">
                  <c:v>32417</c:v>
                </c:pt>
                <c:pt idx="322">
                  <c:v>32448</c:v>
                </c:pt>
                <c:pt idx="323">
                  <c:v>32478</c:v>
                </c:pt>
                <c:pt idx="324">
                  <c:v>32509</c:v>
                </c:pt>
                <c:pt idx="325">
                  <c:v>32540</c:v>
                </c:pt>
                <c:pt idx="326">
                  <c:v>32568</c:v>
                </c:pt>
                <c:pt idx="327">
                  <c:v>32599</c:v>
                </c:pt>
                <c:pt idx="328">
                  <c:v>32629</c:v>
                </c:pt>
                <c:pt idx="329">
                  <c:v>32660</c:v>
                </c:pt>
                <c:pt idx="330">
                  <c:v>32690</c:v>
                </c:pt>
                <c:pt idx="331">
                  <c:v>32721</c:v>
                </c:pt>
                <c:pt idx="332">
                  <c:v>32752</c:v>
                </c:pt>
                <c:pt idx="333">
                  <c:v>32782</c:v>
                </c:pt>
                <c:pt idx="334">
                  <c:v>32813</c:v>
                </c:pt>
                <c:pt idx="335">
                  <c:v>32843</c:v>
                </c:pt>
                <c:pt idx="336">
                  <c:v>32874</c:v>
                </c:pt>
                <c:pt idx="337">
                  <c:v>32905</c:v>
                </c:pt>
                <c:pt idx="338">
                  <c:v>32933</c:v>
                </c:pt>
                <c:pt idx="339">
                  <c:v>32964</c:v>
                </c:pt>
                <c:pt idx="340">
                  <c:v>32994</c:v>
                </c:pt>
                <c:pt idx="341">
                  <c:v>33025</c:v>
                </c:pt>
                <c:pt idx="342">
                  <c:v>33055</c:v>
                </c:pt>
                <c:pt idx="343">
                  <c:v>33086</c:v>
                </c:pt>
                <c:pt idx="344">
                  <c:v>33117</c:v>
                </c:pt>
                <c:pt idx="345">
                  <c:v>33147</c:v>
                </c:pt>
                <c:pt idx="346">
                  <c:v>33178</c:v>
                </c:pt>
                <c:pt idx="347">
                  <c:v>33208</c:v>
                </c:pt>
                <c:pt idx="348">
                  <c:v>33239</c:v>
                </c:pt>
                <c:pt idx="349">
                  <c:v>33270</c:v>
                </c:pt>
                <c:pt idx="350">
                  <c:v>33298</c:v>
                </c:pt>
                <c:pt idx="351">
                  <c:v>33329</c:v>
                </c:pt>
                <c:pt idx="352">
                  <c:v>33359</c:v>
                </c:pt>
                <c:pt idx="353">
                  <c:v>33390</c:v>
                </c:pt>
                <c:pt idx="354">
                  <c:v>33420</c:v>
                </c:pt>
                <c:pt idx="355">
                  <c:v>33451</c:v>
                </c:pt>
                <c:pt idx="356">
                  <c:v>33482</c:v>
                </c:pt>
                <c:pt idx="357">
                  <c:v>33512</c:v>
                </c:pt>
                <c:pt idx="358">
                  <c:v>33543</c:v>
                </c:pt>
                <c:pt idx="359">
                  <c:v>33573</c:v>
                </c:pt>
                <c:pt idx="360">
                  <c:v>33604</c:v>
                </c:pt>
                <c:pt idx="361">
                  <c:v>33635</c:v>
                </c:pt>
                <c:pt idx="362">
                  <c:v>33664</c:v>
                </c:pt>
                <c:pt idx="363">
                  <c:v>33695</c:v>
                </c:pt>
                <c:pt idx="364">
                  <c:v>33725</c:v>
                </c:pt>
                <c:pt idx="365">
                  <c:v>33756</c:v>
                </c:pt>
                <c:pt idx="366">
                  <c:v>33786</c:v>
                </c:pt>
                <c:pt idx="367">
                  <c:v>33817</c:v>
                </c:pt>
                <c:pt idx="368">
                  <c:v>33848</c:v>
                </c:pt>
                <c:pt idx="369">
                  <c:v>33878</c:v>
                </c:pt>
                <c:pt idx="370">
                  <c:v>33909</c:v>
                </c:pt>
                <c:pt idx="371">
                  <c:v>33939</c:v>
                </c:pt>
                <c:pt idx="372">
                  <c:v>33970</c:v>
                </c:pt>
                <c:pt idx="373">
                  <c:v>34001</c:v>
                </c:pt>
                <c:pt idx="374">
                  <c:v>34029</c:v>
                </c:pt>
                <c:pt idx="375">
                  <c:v>34060</c:v>
                </c:pt>
                <c:pt idx="376">
                  <c:v>34090</c:v>
                </c:pt>
                <c:pt idx="377">
                  <c:v>34121</c:v>
                </c:pt>
                <c:pt idx="378">
                  <c:v>34151</c:v>
                </c:pt>
                <c:pt idx="379">
                  <c:v>34182</c:v>
                </c:pt>
                <c:pt idx="380">
                  <c:v>34213</c:v>
                </c:pt>
                <c:pt idx="381">
                  <c:v>34243</c:v>
                </c:pt>
                <c:pt idx="382">
                  <c:v>34274</c:v>
                </c:pt>
                <c:pt idx="383">
                  <c:v>34304</c:v>
                </c:pt>
                <c:pt idx="384">
                  <c:v>34335</c:v>
                </c:pt>
                <c:pt idx="385">
                  <c:v>34366</c:v>
                </c:pt>
                <c:pt idx="386">
                  <c:v>34394</c:v>
                </c:pt>
                <c:pt idx="387">
                  <c:v>34425</c:v>
                </c:pt>
                <c:pt idx="388">
                  <c:v>34455</c:v>
                </c:pt>
                <c:pt idx="389">
                  <c:v>34486</c:v>
                </c:pt>
                <c:pt idx="390">
                  <c:v>34516</c:v>
                </c:pt>
                <c:pt idx="391">
                  <c:v>34547</c:v>
                </c:pt>
                <c:pt idx="392">
                  <c:v>34578</c:v>
                </c:pt>
                <c:pt idx="393">
                  <c:v>34608</c:v>
                </c:pt>
                <c:pt idx="394">
                  <c:v>34639</c:v>
                </c:pt>
                <c:pt idx="395">
                  <c:v>34669</c:v>
                </c:pt>
                <c:pt idx="396">
                  <c:v>34700</c:v>
                </c:pt>
                <c:pt idx="397">
                  <c:v>34731</c:v>
                </c:pt>
                <c:pt idx="398">
                  <c:v>34759</c:v>
                </c:pt>
                <c:pt idx="399">
                  <c:v>34790</c:v>
                </c:pt>
                <c:pt idx="400">
                  <c:v>34820</c:v>
                </c:pt>
                <c:pt idx="401">
                  <c:v>34851</c:v>
                </c:pt>
                <c:pt idx="402">
                  <c:v>34881</c:v>
                </c:pt>
                <c:pt idx="403">
                  <c:v>34912</c:v>
                </c:pt>
                <c:pt idx="404">
                  <c:v>34943</c:v>
                </c:pt>
                <c:pt idx="405">
                  <c:v>34973</c:v>
                </c:pt>
                <c:pt idx="406">
                  <c:v>35004</c:v>
                </c:pt>
                <c:pt idx="407">
                  <c:v>35034</c:v>
                </c:pt>
                <c:pt idx="408">
                  <c:v>35065</c:v>
                </c:pt>
                <c:pt idx="409">
                  <c:v>35096</c:v>
                </c:pt>
                <c:pt idx="410">
                  <c:v>35125</c:v>
                </c:pt>
                <c:pt idx="411">
                  <c:v>35156</c:v>
                </c:pt>
                <c:pt idx="412">
                  <c:v>35186</c:v>
                </c:pt>
                <c:pt idx="413">
                  <c:v>35217</c:v>
                </c:pt>
                <c:pt idx="414">
                  <c:v>35247</c:v>
                </c:pt>
                <c:pt idx="415">
                  <c:v>35278</c:v>
                </c:pt>
                <c:pt idx="416">
                  <c:v>35309</c:v>
                </c:pt>
                <c:pt idx="417">
                  <c:v>35339</c:v>
                </c:pt>
                <c:pt idx="418">
                  <c:v>35370</c:v>
                </c:pt>
                <c:pt idx="419">
                  <c:v>35400</c:v>
                </c:pt>
                <c:pt idx="420">
                  <c:v>35431</c:v>
                </c:pt>
                <c:pt idx="421">
                  <c:v>35462</c:v>
                </c:pt>
                <c:pt idx="422">
                  <c:v>35490</c:v>
                </c:pt>
                <c:pt idx="423">
                  <c:v>35521</c:v>
                </c:pt>
                <c:pt idx="424">
                  <c:v>35551</c:v>
                </c:pt>
                <c:pt idx="425">
                  <c:v>35582</c:v>
                </c:pt>
                <c:pt idx="426">
                  <c:v>35612</c:v>
                </c:pt>
                <c:pt idx="427">
                  <c:v>35643</c:v>
                </c:pt>
                <c:pt idx="428">
                  <c:v>35674</c:v>
                </c:pt>
                <c:pt idx="429">
                  <c:v>35704</c:v>
                </c:pt>
                <c:pt idx="430">
                  <c:v>35735</c:v>
                </c:pt>
                <c:pt idx="431">
                  <c:v>35765</c:v>
                </c:pt>
                <c:pt idx="432">
                  <c:v>35796</c:v>
                </c:pt>
                <c:pt idx="433">
                  <c:v>35827</c:v>
                </c:pt>
                <c:pt idx="434">
                  <c:v>35855</c:v>
                </c:pt>
                <c:pt idx="435">
                  <c:v>35886</c:v>
                </c:pt>
                <c:pt idx="436">
                  <c:v>35916</c:v>
                </c:pt>
                <c:pt idx="437">
                  <c:v>35947</c:v>
                </c:pt>
                <c:pt idx="438">
                  <c:v>35977</c:v>
                </c:pt>
                <c:pt idx="439">
                  <c:v>36008</c:v>
                </c:pt>
                <c:pt idx="440">
                  <c:v>36039</c:v>
                </c:pt>
                <c:pt idx="441">
                  <c:v>36069</c:v>
                </c:pt>
                <c:pt idx="442">
                  <c:v>36100</c:v>
                </c:pt>
                <c:pt idx="443">
                  <c:v>36130</c:v>
                </c:pt>
                <c:pt idx="444">
                  <c:v>36161</c:v>
                </c:pt>
                <c:pt idx="445">
                  <c:v>36192</c:v>
                </c:pt>
                <c:pt idx="446">
                  <c:v>36220</c:v>
                </c:pt>
                <c:pt idx="447">
                  <c:v>36251</c:v>
                </c:pt>
                <c:pt idx="448">
                  <c:v>36281</c:v>
                </c:pt>
                <c:pt idx="449">
                  <c:v>36312</c:v>
                </c:pt>
                <c:pt idx="450">
                  <c:v>36342</c:v>
                </c:pt>
                <c:pt idx="451">
                  <c:v>36373</c:v>
                </c:pt>
                <c:pt idx="452">
                  <c:v>36404</c:v>
                </c:pt>
                <c:pt idx="453">
                  <c:v>36434</c:v>
                </c:pt>
                <c:pt idx="454">
                  <c:v>36465</c:v>
                </c:pt>
                <c:pt idx="455">
                  <c:v>36495</c:v>
                </c:pt>
                <c:pt idx="456">
                  <c:v>36526</c:v>
                </c:pt>
                <c:pt idx="457">
                  <c:v>36557</c:v>
                </c:pt>
                <c:pt idx="458">
                  <c:v>36586</c:v>
                </c:pt>
                <c:pt idx="459">
                  <c:v>36617</c:v>
                </c:pt>
                <c:pt idx="460">
                  <c:v>36647</c:v>
                </c:pt>
                <c:pt idx="461">
                  <c:v>36678</c:v>
                </c:pt>
                <c:pt idx="462">
                  <c:v>36708</c:v>
                </c:pt>
                <c:pt idx="463">
                  <c:v>36739</c:v>
                </c:pt>
                <c:pt idx="464">
                  <c:v>36770</c:v>
                </c:pt>
                <c:pt idx="465">
                  <c:v>36800</c:v>
                </c:pt>
                <c:pt idx="466">
                  <c:v>36831</c:v>
                </c:pt>
                <c:pt idx="467">
                  <c:v>36861</c:v>
                </c:pt>
                <c:pt idx="468">
                  <c:v>36892</c:v>
                </c:pt>
                <c:pt idx="469">
                  <c:v>36923</c:v>
                </c:pt>
                <c:pt idx="470">
                  <c:v>36951</c:v>
                </c:pt>
                <c:pt idx="471">
                  <c:v>36982</c:v>
                </c:pt>
                <c:pt idx="472">
                  <c:v>37012</c:v>
                </c:pt>
                <c:pt idx="473">
                  <c:v>37043</c:v>
                </c:pt>
                <c:pt idx="474">
                  <c:v>37073</c:v>
                </c:pt>
                <c:pt idx="475">
                  <c:v>37104</c:v>
                </c:pt>
                <c:pt idx="476">
                  <c:v>37135</c:v>
                </c:pt>
                <c:pt idx="477">
                  <c:v>37165</c:v>
                </c:pt>
                <c:pt idx="478">
                  <c:v>37196</c:v>
                </c:pt>
                <c:pt idx="479">
                  <c:v>37226</c:v>
                </c:pt>
                <c:pt idx="480">
                  <c:v>37257</c:v>
                </c:pt>
                <c:pt idx="481">
                  <c:v>37288</c:v>
                </c:pt>
                <c:pt idx="482">
                  <c:v>37316</c:v>
                </c:pt>
                <c:pt idx="483">
                  <c:v>37347</c:v>
                </c:pt>
                <c:pt idx="484">
                  <c:v>37377</c:v>
                </c:pt>
                <c:pt idx="485">
                  <c:v>37408</c:v>
                </c:pt>
                <c:pt idx="486">
                  <c:v>37438</c:v>
                </c:pt>
                <c:pt idx="487">
                  <c:v>37469</c:v>
                </c:pt>
                <c:pt idx="488">
                  <c:v>37500</c:v>
                </c:pt>
                <c:pt idx="489">
                  <c:v>37530</c:v>
                </c:pt>
                <c:pt idx="490">
                  <c:v>37561</c:v>
                </c:pt>
                <c:pt idx="491">
                  <c:v>37591</c:v>
                </c:pt>
                <c:pt idx="492">
                  <c:v>37622</c:v>
                </c:pt>
                <c:pt idx="493">
                  <c:v>37653</c:v>
                </c:pt>
                <c:pt idx="494">
                  <c:v>37681</c:v>
                </c:pt>
                <c:pt idx="495">
                  <c:v>37712</c:v>
                </c:pt>
                <c:pt idx="496">
                  <c:v>37742</c:v>
                </c:pt>
                <c:pt idx="497">
                  <c:v>37773</c:v>
                </c:pt>
                <c:pt idx="498">
                  <c:v>37803</c:v>
                </c:pt>
                <c:pt idx="499">
                  <c:v>37834</c:v>
                </c:pt>
                <c:pt idx="500">
                  <c:v>37865</c:v>
                </c:pt>
                <c:pt idx="501">
                  <c:v>37895</c:v>
                </c:pt>
                <c:pt idx="502">
                  <c:v>37926</c:v>
                </c:pt>
                <c:pt idx="503">
                  <c:v>37956</c:v>
                </c:pt>
                <c:pt idx="504">
                  <c:v>37987</c:v>
                </c:pt>
                <c:pt idx="505">
                  <c:v>38018</c:v>
                </c:pt>
                <c:pt idx="506">
                  <c:v>38047</c:v>
                </c:pt>
                <c:pt idx="507">
                  <c:v>38078</c:v>
                </c:pt>
                <c:pt idx="508">
                  <c:v>38108</c:v>
                </c:pt>
                <c:pt idx="509">
                  <c:v>38139</c:v>
                </c:pt>
                <c:pt idx="510">
                  <c:v>38169</c:v>
                </c:pt>
                <c:pt idx="511">
                  <c:v>38200</c:v>
                </c:pt>
                <c:pt idx="512">
                  <c:v>38231</c:v>
                </c:pt>
                <c:pt idx="513">
                  <c:v>38261</c:v>
                </c:pt>
                <c:pt idx="514">
                  <c:v>38292</c:v>
                </c:pt>
                <c:pt idx="515">
                  <c:v>38322</c:v>
                </c:pt>
                <c:pt idx="516">
                  <c:v>38353</c:v>
                </c:pt>
                <c:pt idx="517">
                  <c:v>38384</c:v>
                </c:pt>
                <c:pt idx="518">
                  <c:v>38412</c:v>
                </c:pt>
                <c:pt idx="519">
                  <c:v>38443</c:v>
                </c:pt>
                <c:pt idx="520">
                  <c:v>38473</c:v>
                </c:pt>
                <c:pt idx="521">
                  <c:v>38504</c:v>
                </c:pt>
                <c:pt idx="522">
                  <c:v>38534</c:v>
                </c:pt>
                <c:pt idx="523">
                  <c:v>38565</c:v>
                </c:pt>
                <c:pt idx="524">
                  <c:v>38596</c:v>
                </c:pt>
                <c:pt idx="525">
                  <c:v>38626</c:v>
                </c:pt>
                <c:pt idx="526">
                  <c:v>38657</c:v>
                </c:pt>
                <c:pt idx="527">
                  <c:v>38687</c:v>
                </c:pt>
                <c:pt idx="528">
                  <c:v>38718</c:v>
                </c:pt>
                <c:pt idx="529">
                  <c:v>38749</c:v>
                </c:pt>
                <c:pt idx="530">
                  <c:v>38777</c:v>
                </c:pt>
                <c:pt idx="531">
                  <c:v>38808</c:v>
                </c:pt>
                <c:pt idx="532">
                  <c:v>38838</c:v>
                </c:pt>
                <c:pt idx="533">
                  <c:v>38869</c:v>
                </c:pt>
                <c:pt idx="534">
                  <c:v>38899</c:v>
                </c:pt>
                <c:pt idx="535">
                  <c:v>38930</c:v>
                </c:pt>
                <c:pt idx="536">
                  <c:v>38961</c:v>
                </c:pt>
                <c:pt idx="537">
                  <c:v>38991</c:v>
                </c:pt>
                <c:pt idx="538">
                  <c:v>39022</c:v>
                </c:pt>
                <c:pt idx="539">
                  <c:v>39052</c:v>
                </c:pt>
                <c:pt idx="540">
                  <c:v>39083</c:v>
                </c:pt>
                <c:pt idx="541">
                  <c:v>39114</c:v>
                </c:pt>
                <c:pt idx="542">
                  <c:v>39142</c:v>
                </c:pt>
                <c:pt idx="543">
                  <c:v>39173</c:v>
                </c:pt>
                <c:pt idx="544">
                  <c:v>39203</c:v>
                </c:pt>
                <c:pt idx="545">
                  <c:v>39234</c:v>
                </c:pt>
                <c:pt idx="546">
                  <c:v>39264</c:v>
                </c:pt>
                <c:pt idx="547">
                  <c:v>39295</c:v>
                </c:pt>
                <c:pt idx="548">
                  <c:v>39326</c:v>
                </c:pt>
                <c:pt idx="549">
                  <c:v>39356</c:v>
                </c:pt>
                <c:pt idx="550">
                  <c:v>39387</c:v>
                </c:pt>
                <c:pt idx="551">
                  <c:v>39417</c:v>
                </c:pt>
                <c:pt idx="552">
                  <c:v>39448</c:v>
                </c:pt>
                <c:pt idx="553">
                  <c:v>39479</c:v>
                </c:pt>
                <c:pt idx="554">
                  <c:v>39508</c:v>
                </c:pt>
                <c:pt idx="555">
                  <c:v>39539</c:v>
                </c:pt>
                <c:pt idx="556">
                  <c:v>39569</c:v>
                </c:pt>
                <c:pt idx="557">
                  <c:v>39600</c:v>
                </c:pt>
                <c:pt idx="558">
                  <c:v>39630</c:v>
                </c:pt>
                <c:pt idx="559">
                  <c:v>39661</c:v>
                </c:pt>
                <c:pt idx="560">
                  <c:v>39692</c:v>
                </c:pt>
                <c:pt idx="561">
                  <c:v>39722</c:v>
                </c:pt>
                <c:pt idx="562">
                  <c:v>39753</c:v>
                </c:pt>
                <c:pt idx="563">
                  <c:v>39783</c:v>
                </c:pt>
                <c:pt idx="564">
                  <c:v>39814</c:v>
                </c:pt>
                <c:pt idx="565">
                  <c:v>39845</c:v>
                </c:pt>
                <c:pt idx="566">
                  <c:v>39873</c:v>
                </c:pt>
                <c:pt idx="567">
                  <c:v>39904</c:v>
                </c:pt>
                <c:pt idx="568">
                  <c:v>39934</c:v>
                </c:pt>
                <c:pt idx="569">
                  <c:v>39965</c:v>
                </c:pt>
                <c:pt idx="570">
                  <c:v>39995</c:v>
                </c:pt>
                <c:pt idx="571">
                  <c:v>40026</c:v>
                </c:pt>
                <c:pt idx="572">
                  <c:v>40057</c:v>
                </c:pt>
                <c:pt idx="573">
                  <c:v>40087</c:v>
                </c:pt>
                <c:pt idx="574">
                  <c:v>40118</c:v>
                </c:pt>
                <c:pt idx="575">
                  <c:v>40148</c:v>
                </c:pt>
                <c:pt idx="576">
                  <c:v>40179</c:v>
                </c:pt>
                <c:pt idx="577">
                  <c:v>40210</c:v>
                </c:pt>
                <c:pt idx="578">
                  <c:v>40238</c:v>
                </c:pt>
                <c:pt idx="579">
                  <c:v>40269</c:v>
                </c:pt>
                <c:pt idx="580">
                  <c:v>40299</c:v>
                </c:pt>
                <c:pt idx="581">
                  <c:v>40330</c:v>
                </c:pt>
                <c:pt idx="582">
                  <c:v>40360</c:v>
                </c:pt>
                <c:pt idx="583">
                  <c:v>40391</c:v>
                </c:pt>
                <c:pt idx="584">
                  <c:v>40422</c:v>
                </c:pt>
                <c:pt idx="585">
                  <c:v>40452</c:v>
                </c:pt>
                <c:pt idx="586">
                  <c:v>40483</c:v>
                </c:pt>
                <c:pt idx="587">
                  <c:v>40513</c:v>
                </c:pt>
                <c:pt idx="588">
                  <c:v>40544</c:v>
                </c:pt>
                <c:pt idx="589">
                  <c:v>40575</c:v>
                </c:pt>
                <c:pt idx="590">
                  <c:v>40603</c:v>
                </c:pt>
                <c:pt idx="591">
                  <c:v>40634</c:v>
                </c:pt>
                <c:pt idx="592">
                  <c:v>40664</c:v>
                </c:pt>
                <c:pt idx="593">
                  <c:v>40695</c:v>
                </c:pt>
                <c:pt idx="594">
                  <c:v>40725</c:v>
                </c:pt>
                <c:pt idx="595">
                  <c:v>40756</c:v>
                </c:pt>
                <c:pt idx="596">
                  <c:v>40787</c:v>
                </c:pt>
                <c:pt idx="597">
                  <c:v>40817</c:v>
                </c:pt>
                <c:pt idx="598">
                  <c:v>40848</c:v>
                </c:pt>
                <c:pt idx="599">
                  <c:v>40878</c:v>
                </c:pt>
                <c:pt idx="600">
                  <c:v>40909</c:v>
                </c:pt>
                <c:pt idx="601">
                  <c:v>40940</c:v>
                </c:pt>
                <c:pt idx="602">
                  <c:v>40969</c:v>
                </c:pt>
                <c:pt idx="603">
                  <c:v>41000</c:v>
                </c:pt>
                <c:pt idx="604">
                  <c:v>41030</c:v>
                </c:pt>
                <c:pt idx="605">
                  <c:v>41061</c:v>
                </c:pt>
                <c:pt idx="606">
                  <c:v>41091</c:v>
                </c:pt>
                <c:pt idx="607">
                  <c:v>41122</c:v>
                </c:pt>
                <c:pt idx="608">
                  <c:v>41153</c:v>
                </c:pt>
                <c:pt idx="609">
                  <c:v>41183</c:v>
                </c:pt>
                <c:pt idx="610">
                  <c:v>41214</c:v>
                </c:pt>
                <c:pt idx="611">
                  <c:v>41244</c:v>
                </c:pt>
                <c:pt idx="612">
                  <c:v>41275</c:v>
                </c:pt>
                <c:pt idx="613">
                  <c:v>41306</c:v>
                </c:pt>
                <c:pt idx="614">
                  <c:v>41334</c:v>
                </c:pt>
                <c:pt idx="615">
                  <c:v>41365</c:v>
                </c:pt>
                <c:pt idx="616">
                  <c:v>41395</c:v>
                </c:pt>
                <c:pt idx="617">
                  <c:v>41426</c:v>
                </c:pt>
                <c:pt idx="618">
                  <c:v>41456</c:v>
                </c:pt>
                <c:pt idx="619">
                  <c:v>41487</c:v>
                </c:pt>
                <c:pt idx="620">
                  <c:v>41518</c:v>
                </c:pt>
                <c:pt idx="621">
                  <c:v>41548</c:v>
                </c:pt>
                <c:pt idx="622">
                  <c:v>41579</c:v>
                </c:pt>
                <c:pt idx="623">
                  <c:v>41609</c:v>
                </c:pt>
                <c:pt idx="624">
                  <c:v>41640</c:v>
                </c:pt>
                <c:pt idx="625">
                  <c:v>41671</c:v>
                </c:pt>
                <c:pt idx="626">
                  <c:v>41699</c:v>
                </c:pt>
                <c:pt idx="627">
                  <c:v>41730</c:v>
                </c:pt>
                <c:pt idx="628">
                  <c:v>41760</c:v>
                </c:pt>
                <c:pt idx="629">
                  <c:v>41791</c:v>
                </c:pt>
                <c:pt idx="630">
                  <c:v>41821</c:v>
                </c:pt>
                <c:pt idx="631">
                  <c:v>41852</c:v>
                </c:pt>
                <c:pt idx="632">
                  <c:v>41883</c:v>
                </c:pt>
                <c:pt idx="633">
                  <c:v>41913</c:v>
                </c:pt>
                <c:pt idx="634">
                  <c:v>41944</c:v>
                </c:pt>
                <c:pt idx="635">
                  <c:v>41974</c:v>
                </c:pt>
                <c:pt idx="636">
                  <c:v>42005</c:v>
                </c:pt>
                <c:pt idx="637">
                  <c:v>42036</c:v>
                </c:pt>
                <c:pt idx="638">
                  <c:v>42064</c:v>
                </c:pt>
                <c:pt idx="639">
                  <c:v>42095</c:v>
                </c:pt>
                <c:pt idx="640">
                  <c:v>42125</c:v>
                </c:pt>
                <c:pt idx="641">
                  <c:v>42156</c:v>
                </c:pt>
                <c:pt idx="642">
                  <c:v>42186</c:v>
                </c:pt>
                <c:pt idx="643">
                  <c:v>42217</c:v>
                </c:pt>
                <c:pt idx="644">
                  <c:v>42248</c:v>
                </c:pt>
                <c:pt idx="645">
                  <c:v>42278</c:v>
                </c:pt>
                <c:pt idx="646">
                  <c:v>42309</c:v>
                </c:pt>
                <c:pt idx="647">
                  <c:v>42339</c:v>
                </c:pt>
                <c:pt idx="648">
                  <c:v>42370</c:v>
                </c:pt>
                <c:pt idx="649">
                  <c:v>42401</c:v>
                </c:pt>
                <c:pt idx="650">
                  <c:v>42430</c:v>
                </c:pt>
                <c:pt idx="651">
                  <c:v>42461</c:v>
                </c:pt>
                <c:pt idx="652">
                  <c:v>42491</c:v>
                </c:pt>
                <c:pt idx="653">
                  <c:v>42522</c:v>
                </c:pt>
                <c:pt idx="654">
                  <c:v>42552</c:v>
                </c:pt>
                <c:pt idx="655">
                  <c:v>42583</c:v>
                </c:pt>
                <c:pt idx="656">
                  <c:v>42614</c:v>
                </c:pt>
                <c:pt idx="657">
                  <c:v>42644</c:v>
                </c:pt>
                <c:pt idx="658">
                  <c:v>42675</c:v>
                </c:pt>
                <c:pt idx="659">
                  <c:v>42705</c:v>
                </c:pt>
                <c:pt idx="660">
                  <c:v>42736</c:v>
                </c:pt>
                <c:pt idx="661">
                  <c:v>42767</c:v>
                </c:pt>
                <c:pt idx="662">
                  <c:v>42795</c:v>
                </c:pt>
                <c:pt idx="663">
                  <c:v>42826</c:v>
                </c:pt>
                <c:pt idx="664">
                  <c:v>42856</c:v>
                </c:pt>
                <c:pt idx="665">
                  <c:v>42887</c:v>
                </c:pt>
                <c:pt idx="666">
                  <c:v>42917</c:v>
                </c:pt>
                <c:pt idx="667">
                  <c:v>42948</c:v>
                </c:pt>
                <c:pt idx="668">
                  <c:v>42979</c:v>
                </c:pt>
                <c:pt idx="669">
                  <c:v>43009</c:v>
                </c:pt>
                <c:pt idx="670">
                  <c:v>43040</c:v>
                </c:pt>
                <c:pt idx="671">
                  <c:v>43070</c:v>
                </c:pt>
                <c:pt idx="672">
                  <c:v>43101</c:v>
                </c:pt>
                <c:pt idx="673">
                  <c:v>43132</c:v>
                </c:pt>
                <c:pt idx="674">
                  <c:v>43160</c:v>
                </c:pt>
                <c:pt idx="675">
                  <c:v>43191</c:v>
                </c:pt>
                <c:pt idx="676">
                  <c:v>43221</c:v>
                </c:pt>
                <c:pt idx="677">
                  <c:v>43252</c:v>
                </c:pt>
                <c:pt idx="678">
                  <c:v>43282</c:v>
                </c:pt>
                <c:pt idx="679">
                  <c:v>43313</c:v>
                </c:pt>
                <c:pt idx="680">
                  <c:v>43344</c:v>
                </c:pt>
                <c:pt idx="681">
                  <c:v>43374</c:v>
                </c:pt>
                <c:pt idx="682">
                  <c:v>43405</c:v>
                </c:pt>
                <c:pt idx="683">
                  <c:v>43435</c:v>
                </c:pt>
                <c:pt idx="684">
                  <c:v>43466</c:v>
                </c:pt>
                <c:pt idx="685">
                  <c:v>43497</c:v>
                </c:pt>
                <c:pt idx="686">
                  <c:v>43525</c:v>
                </c:pt>
                <c:pt idx="687">
                  <c:v>43556</c:v>
                </c:pt>
                <c:pt idx="688">
                  <c:v>43586</c:v>
                </c:pt>
                <c:pt idx="689">
                  <c:v>43617</c:v>
                </c:pt>
                <c:pt idx="690">
                  <c:v>43647</c:v>
                </c:pt>
                <c:pt idx="691">
                  <c:v>43678</c:v>
                </c:pt>
                <c:pt idx="692">
                  <c:v>43709</c:v>
                </c:pt>
                <c:pt idx="693">
                  <c:v>43739</c:v>
                </c:pt>
                <c:pt idx="694">
                  <c:v>43770</c:v>
                </c:pt>
                <c:pt idx="695">
                  <c:v>43800</c:v>
                </c:pt>
                <c:pt idx="696">
                  <c:v>43831</c:v>
                </c:pt>
                <c:pt idx="697">
                  <c:v>43862</c:v>
                </c:pt>
                <c:pt idx="698">
                  <c:v>43891</c:v>
                </c:pt>
                <c:pt idx="699">
                  <c:v>43922</c:v>
                </c:pt>
                <c:pt idx="700">
                  <c:v>43952</c:v>
                </c:pt>
                <c:pt idx="701">
                  <c:v>43983</c:v>
                </c:pt>
                <c:pt idx="702">
                  <c:v>44013</c:v>
                </c:pt>
                <c:pt idx="703">
                  <c:v>44044</c:v>
                </c:pt>
                <c:pt idx="704">
                  <c:v>44075</c:v>
                </c:pt>
                <c:pt idx="705">
                  <c:v>44105</c:v>
                </c:pt>
                <c:pt idx="706">
                  <c:v>44136</c:v>
                </c:pt>
                <c:pt idx="707">
                  <c:v>44166</c:v>
                </c:pt>
                <c:pt idx="708">
                  <c:v>44197</c:v>
                </c:pt>
                <c:pt idx="709">
                  <c:v>44228</c:v>
                </c:pt>
                <c:pt idx="710">
                  <c:v>44256</c:v>
                </c:pt>
                <c:pt idx="711">
                  <c:v>44287</c:v>
                </c:pt>
                <c:pt idx="712">
                  <c:v>44317</c:v>
                </c:pt>
                <c:pt idx="713">
                  <c:v>44348</c:v>
                </c:pt>
                <c:pt idx="714">
                  <c:v>44378</c:v>
                </c:pt>
                <c:pt idx="715">
                  <c:v>44409</c:v>
                </c:pt>
                <c:pt idx="716">
                  <c:v>44440</c:v>
                </c:pt>
                <c:pt idx="717">
                  <c:v>44470</c:v>
                </c:pt>
                <c:pt idx="718">
                  <c:v>44501</c:v>
                </c:pt>
                <c:pt idx="719">
                  <c:v>44531</c:v>
                </c:pt>
                <c:pt idx="720">
                  <c:v>44562</c:v>
                </c:pt>
                <c:pt idx="721">
                  <c:v>44593</c:v>
                </c:pt>
                <c:pt idx="722">
                  <c:v>44621</c:v>
                </c:pt>
                <c:pt idx="723">
                  <c:v>44652</c:v>
                </c:pt>
                <c:pt idx="724">
                  <c:v>44682</c:v>
                </c:pt>
                <c:pt idx="725">
                  <c:v>44713</c:v>
                </c:pt>
                <c:pt idx="726">
                  <c:v>44743</c:v>
                </c:pt>
                <c:pt idx="727">
                  <c:v>44774</c:v>
                </c:pt>
                <c:pt idx="728">
                  <c:v>44805</c:v>
                </c:pt>
                <c:pt idx="729">
                  <c:v>44835</c:v>
                </c:pt>
                <c:pt idx="730">
                  <c:v>44866</c:v>
                </c:pt>
                <c:pt idx="731">
                  <c:v>44896</c:v>
                </c:pt>
                <c:pt idx="732">
                  <c:v>44927</c:v>
                </c:pt>
                <c:pt idx="733">
                  <c:v>44958</c:v>
                </c:pt>
                <c:pt idx="734">
                  <c:v>44986</c:v>
                </c:pt>
                <c:pt idx="735">
                  <c:v>45017</c:v>
                </c:pt>
                <c:pt idx="736">
                  <c:v>45047</c:v>
                </c:pt>
                <c:pt idx="737">
                  <c:v>45078</c:v>
                </c:pt>
                <c:pt idx="738">
                  <c:v>45108</c:v>
                </c:pt>
                <c:pt idx="739">
                  <c:v>45139</c:v>
                </c:pt>
                <c:pt idx="740">
                  <c:v>45170</c:v>
                </c:pt>
                <c:pt idx="741">
                  <c:v>45200</c:v>
                </c:pt>
                <c:pt idx="742">
                  <c:v>45231</c:v>
                </c:pt>
              </c:numCache>
            </c:numRef>
          </c:cat>
          <c:val>
            <c:numRef>
              <c:f>Sheet1!$D$2:$D$744</c:f>
              <c:numCache>
                <c:formatCode>General</c:formatCode>
                <c:ptCount val="743"/>
                <c:pt idx="95" formatCode="0">
                  <c:v>10</c:v>
                </c:pt>
                <c:pt idx="96" formatCode="0">
                  <c:v>10</c:v>
                </c:pt>
                <c:pt idx="97" formatCode="0">
                  <c:v>10</c:v>
                </c:pt>
                <c:pt idx="98" formatCode="0">
                  <c:v>10</c:v>
                </c:pt>
                <c:pt idx="99" formatCode="0">
                  <c:v>10</c:v>
                </c:pt>
                <c:pt idx="100" formatCode="0">
                  <c:v>10</c:v>
                </c:pt>
                <c:pt idx="101" formatCode="0">
                  <c:v>10</c:v>
                </c:pt>
                <c:pt idx="102" formatCode="0">
                  <c:v>10</c:v>
                </c:pt>
                <c:pt idx="103" formatCode="0">
                  <c:v>10</c:v>
                </c:pt>
                <c:pt idx="104" formatCode="0">
                  <c:v>10</c:v>
                </c:pt>
                <c:pt idx="105" formatCode="0">
                  <c:v>10</c:v>
                </c:pt>
                <c:pt idx="106" formatCode="0">
                  <c:v>10</c:v>
                </c:pt>
                <c:pt idx="142" formatCode="0">
                  <c:v>10</c:v>
                </c:pt>
                <c:pt idx="143" formatCode="0">
                  <c:v>10</c:v>
                </c:pt>
                <c:pt idx="144" formatCode="0">
                  <c:v>10</c:v>
                </c:pt>
                <c:pt idx="145" formatCode="0">
                  <c:v>10</c:v>
                </c:pt>
                <c:pt idx="146" formatCode="0">
                  <c:v>10</c:v>
                </c:pt>
                <c:pt idx="147" formatCode="0">
                  <c:v>10</c:v>
                </c:pt>
                <c:pt idx="148" formatCode="0">
                  <c:v>10</c:v>
                </c:pt>
                <c:pt idx="149" formatCode="0">
                  <c:v>10</c:v>
                </c:pt>
                <c:pt idx="150" formatCode="0">
                  <c:v>10</c:v>
                </c:pt>
                <c:pt idx="151" formatCode="0">
                  <c:v>10</c:v>
                </c:pt>
                <c:pt idx="152" formatCode="0">
                  <c:v>10</c:v>
                </c:pt>
                <c:pt idx="153" formatCode="0">
                  <c:v>10</c:v>
                </c:pt>
                <c:pt idx="154" formatCode="0">
                  <c:v>10</c:v>
                </c:pt>
                <c:pt idx="155" formatCode="0">
                  <c:v>10</c:v>
                </c:pt>
                <c:pt idx="156" formatCode="0">
                  <c:v>10</c:v>
                </c:pt>
                <c:pt idx="157" formatCode="0">
                  <c:v>10</c:v>
                </c:pt>
                <c:pt idx="158" formatCode="0">
                  <c:v>10</c:v>
                </c:pt>
                <c:pt idx="216" formatCode="0">
                  <c:v>10</c:v>
                </c:pt>
                <c:pt idx="217" formatCode="0">
                  <c:v>10</c:v>
                </c:pt>
                <c:pt idx="218" formatCode="0">
                  <c:v>10</c:v>
                </c:pt>
                <c:pt idx="219" formatCode="0">
                  <c:v>10</c:v>
                </c:pt>
                <c:pt idx="220" formatCode="0">
                  <c:v>10</c:v>
                </c:pt>
                <c:pt idx="221" formatCode="0">
                  <c:v>10</c:v>
                </c:pt>
                <c:pt idx="222" formatCode="0">
                  <c:v>10</c:v>
                </c:pt>
                <c:pt idx="234" formatCode="0">
                  <c:v>10</c:v>
                </c:pt>
                <c:pt idx="235" formatCode="0">
                  <c:v>10</c:v>
                </c:pt>
                <c:pt idx="236" formatCode="0">
                  <c:v>10</c:v>
                </c:pt>
                <c:pt idx="237" formatCode="0">
                  <c:v>10</c:v>
                </c:pt>
                <c:pt idx="238" formatCode="0">
                  <c:v>10</c:v>
                </c:pt>
                <c:pt idx="239" formatCode="0">
                  <c:v>10</c:v>
                </c:pt>
                <c:pt idx="240" formatCode="0">
                  <c:v>10</c:v>
                </c:pt>
                <c:pt idx="241" formatCode="0">
                  <c:v>10</c:v>
                </c:pt>
                <c:pt idx="242" formatCode="0">
                  <c:v>10</c:v>
                </c:pt>
                <c:pt idx="243" formatCode="0">
                  <c:v>10</c:v>
                </c:pt>
                <c:pt idx="244" formatCode="0">
                  <c:v>10</c:v>
                </c:pt>
                <c:pt idx="245" formatCode="0">
                  <c:v>10</c:v>
                </c:pt>
                <c:pt idx="246" formatCode="0">
                  <c:v>10</c:v>
                </c:pt>
                <c:pt idx="247" formatCode="0">
                  <c:v>10</c:v>
                </c:pt>
                <c:pt idx="248" formatCode="0">
                  <c:v>10</c:v>
                </c:pt>
                <c:pt idx="249" formatCode="0">
                  <c:v>10</c:v>
                </c:pt>
                <c:pt idx="250" formatCode="0">
                  <c:v>10</c:v>
                </c:pt>
                <c:pt idx="342" formatCode="0">
                  <c:v>10</c:v>
                </c:pt>
                <c:pt idx="343" formatCode="0">
                  <c:v>10</c:v>
                </c:pt>
                <c:pt idx="344" formatCode="0">
                  <c:v>10</c:v>
                </c:pt>
                <c:pt idx="345" formatCode="0">
                  <c:v>10</c:v>
                </c:pt>
                <c:pt idx="346" formatCode="0">
                  <c:v>10</c:v>
                </c:pt>
                <c:pt idx="347" formatCode="0">
                  <c:v>10</c:v>
                </c:pt>
                <c:pt idx="348" formatCode="0">
                  <c:v>10</c:v>
                </c:pt>
                <c:pt idx="349" formatCode="0">
                  <c:v>10</c:v>
                </c:pt>
                <c:pt idx="350" formatCode="0">
                  <c:v>10</c:v>
                </c:pt>
                <c:pt idx="470" formatCode="0">
                  <c:v>10</c:v>
                </c:pt>
                <c:pt idx="471" formatCode="0">
                  <c:v>10</c:v>
                </c:pt>
                <c:pt idx="472" formatCode="0">
                  <c:v>10</c:v>
                </c:pt>
                <c:pt idx="473" formatCode="0">
                  <c:v>10</c:v>
                </c:pt>
                <c:pt idx="474" formatCode="0">
                  <c:v>10</c:v>
                </c:pt>
                <c:pt idx="475" formatCode="0">
                  <c:v>10</c:v>
                </c:pt>
                <c:pt idx="476" formatCode="0">
                  <c:v>10</c:v>
                </c:pt>
                <c:pt idx="477" formatCode="0">
                  <c:v>10</c:v>
                </c:pt>
                <c:pt idx="478" formatCode="0">
                  <c:v>10</c:v>
                </c:pt>
                <c:pt idx="551" formatCode="0">
                  <c:v>10</c:v>
                </c:pt>
                <c:pt idx="552" formatCode="0">
                  <c:v>10</c:v>
                </c:pt>
                <c:pt idx="553" formatCode="0">
                  <c:v>10</c:v>
                </c:pt>
                <c:pt idx="554" formatCode="0">
                  <c:v>10</c:v>
                </c:pt>
                <c:pt idx="555" formatCode="0">
                  <c:v>10</c:v>
                </c:pt>
                <c:pt idx="556" formatCode="0">
                  <c:v>10</c:v>
                </c:pt>
                <c:pt idx="557" formatCode="0">
                  <c:v>10</c:v>
                </c:pt>
                <c:pt idx="558" formatCode="0">
                  <c:v>10</c:v>
                </c:pt>
                <c:pt idx="559" formatCode="0">
                  <c:v>10</c:v>
                </c:pt>
                <c:pt idx="560" formatCode="0">
                  <c:v>10</c:v>
                </c:pt>
                <c:pt idx="561" formatCode="0">
                  <c:v>10</c:v>
                </c:pt>
                <c:pt idx="562" formatCode="0">
                  <c:v>10</c:v>
                </c:pt>
                <c:pt idx="563" formatCode="0">
                  <c:v>10</c:v>
                </c:pt>
                <c:pt idx="564" formatCode="0">
                  <c:v>10</c:v>
                </c:pt>
                <c:pt idx="565" formatCode="0">
                  <c:v>10</c:v>
                </c:pt>
                <c:pt idx="566" formatCode="0">
                  <c:v>10</c:v>
                </c:pt>
                <c:pt idx="567" formatCode="0">
                  <c:v>10</c:v>
                </c:pt>
                <c:pt idx="568" formatCode="0">
                  <c:v>10</c:v>
                </c:pt>
                <c:pt idx="569" formatCode="0">
                  <c:v>10</c:v>
                </c:pt>
                <c:pt idx="697" formatCode="0">
                  <c:v>10</c:v>
                </c:pt>
                <c:pt idx="698" formatCode="0">
                  <c:v>10</c:v>
                </c:pt>
                <c:pt idx="699" formatCode="0">
                  <c:v>10</c:v>
                </c:pt>
              </c:numCache>
            </c:numRef>
          </c:val>
          <c:extLst>
            <c:ext xmlns:c16="http://schemas.microsoft.com/office/drawing/2014/chart" uri="{C3380CC4-5D6E-409C-BE32-E72D297353CC}">
              <c16:uniqueId val="{00000000-A50D-5F45-8BF8-72D8A33F5207}"/>
            </c:ext>
          </c:extLst>
        </c:ser>
        <c:dLbls>
          <c:showLegendKey val="0"/>
          <c:showVal val="0"/>
          <c:showCatName val="0"/>
          <c:showSerName val="0"/>
          <c:showPercent val="0"/>
          <c:showBubbleSize val="0"/>
        </c:dLbls>
        <c:axId val="2047632848"/>
        <c:axId val="2035619040"/>
      </c:areaChart>
      <c:lineChart>
        <c:grouping val="standard"/>
        <c:varyColors val="0"/>
        <c:ser>
          <c:idx val="0"/>
          <c:order val="0"/>
          <c:tx>
            <c:strRef>
              <c:f>Sheet1!$B$1</c:f>
              <c:strCache>
                <c:ptCount val="1"/>
                <c:pt idx="0">
                  <c:v>10-Year</c:v>
                </c:pt>
              </c:strCache>
            </c:strRef>
          </c:tx>
          <c:spPr>
            <a:ln w="44450" cap="rnd">
              <a:solidFill>
                <a:srgbClr val="009051"/>
              </a:solidFill>
              <a:prstDash val="sysDash"/>
              <a:round/>
            </a:ln>
            <a:effectLst/>
          </c:spPr>
          <c:marker>
            <c:symbol val="none"/>
          </c:marker>
          <c:cat>
            <c:numRef>
              <c:f>Sheet1!$A$2:$A$744</c:f>
              <c:numCache>
                <c:formatCode>yyyy\-mm\-dd</c:formatCode>
                <c:ptCount val="743"/>
                <c:pt idx="0">
                  <c:v>22647</c:v>
                </c:pt>
                <c:pt idx="1">
                  <c:v>22678</c:v>
                </c:pt>
                <c:pt idx="2">
                  <c:v>22706</c:v>
                </c:pt>
                <c:pt idx="3">
                  <c:v>22737</c:v>
                </c:pt>
                <c:pt idx="4">
                  <c:v>22767</c:v>
                </c:pt>
                <c:pt idx="5">
                  <c:v>22798</c:v>
                </c:pt>
                <c:pt idx="6">
                  <c:v>22828</c:v>
                </c:pt>
                <c:pt idx="7">
                  <c:v>22859</c:v>
                </c:pt>
                <c:pt idx="8">
                  <c:v>22890</c:v>
                </c:pt>
                <c:pt idx="9">
                  <c:v>22920</c:v>
                </c:pt>
                <c:pt idx="10">
                  <c:v>22951</c:v>
                </c:pt>
                <c:pt idx="11">
                  <c:v>22981</c:v>
                </c:pt>
                <c:pt idx="12">
                  <c:v>23012</c:v>
                </c:pt>
                <c:pt idx="13">
                  <c:v>23043</c:v>
                </c:pt>
                <c:pt idx="14">
                  <c:v>23071</c:v>
                </c:pt>
                <c:pt idx="15">
                  <c:v>23102</c:v>
                </c:pt>
                <c:pt idx="16">
                  <c:v>23132</c:v>
                </c:pt>
                <c:pt idx="17">
                  <c:v>23163</c:v>
                </c:pt>
                <c:pt idx="18">
                  <c:v>23193</c:v>
                </c:pt>
                <c:pt idx="19">
                  <c:v>23224</c:v>
                </c:pt>
                <c:pt idx="20">
                  <c:v>23255</c:v>
                </c:pt>
                <c:pt idx="21">
                  <c:v>23285</c:v>
                </c:pt>
                <c:pt idx="22">
                  <c:v>23316</c:v>
                </c:pt>
                <c:pt idx="23">
                  <c:v>23346</c:v>
                </c:pt>
                <c:pt idx="24">
                  <c:v>23377</c:v>
                </c:pt>
                <c:pt idx="25">
                  <c:v>23408</c:v>
                </c:pt>
                <c:pt idx="26">
                  <c:v>23437</c:v>
                </c:pt>
                <c:pt idx="27">
                  <c:v>23468</c:v>
                </c:pt>
                <c:pt idx="28">
                  <c:v>23498</c:v>
                </c:pt>
                <c:pt idx="29">
                  <c:v>23529</c:v>
                </c:pt>
                <c:pt idx="30">
                  <c:v>23559</c:v>
                </c:pt>
                <c:pt idx="31">
                  <c:v>23590</c:v>
                </c:pt>
                <c:pt idx="32">
                  <c:v>23621</c:v>
                </c:pt>
                <c:pt idx="33">
                  <c:v>23651</c:v>
                </c:pt>
                <c:pt idx="34">
                  <c:v>23682</c:v>
                </c:pt>
                <c:pt idx="35">
                  <c:v>23712</c:v>
                </c:pt>
                <c:pt idx="36">
                  <c:v>23743</c:v>
                </c:pt>
                <c:pt idx="37">
                  <c:v>23774</c:v>
                </c:pt>
                <c:pt idx="38">
                  <c:v>23802</c:v>
                </c:pt>
                <c:pt idx="39">
                  <c:v>23833</c:v>
                </c:pt>
                <c:pt idx="40">
                  <c:v>23863</c:v>
                </c:pt>
                <c:pt idx="41">
                  <c:v>23894</c:v>
                </c:pt>
                <c:pt idx="42">
                  <c:v>23924</c:v>
                </c:pt>
                <c:pt idx="43">
                  <c:v>23955</c:v>
                </c:pt>
                <c:pt idx="44">
                  <c:v>23986</c:v>
                </c:pt>
                <c:pt idx="45">
                  <c:v>24016</c:v>
                </c:pt>
                <c:pt idx="46">
                  <c:v>24047</c:v>
                </c:pt>
                <c:pt idx="47">
                  <c:v>24077</c:v>
                </c:pt>
                <c:pt idx="48">
                  <c:v>24108</c:v>
                </c:pt>
                <c:pt idx="49">
                  <c:v>24139</c:v>
                </c:pt>
                <c:pt idx="50">
                  <c:v>24167</c:v>
                </c:pt>
                <c:pt idx="51">
                  <c:v>24198</c:v>
                </c:pt>
                <c:pt idx="52">
                  <c:v>24228</c:v>
                </c:pt>
                <c:pt idx="53">
                  <c:v>24259</c:v>
                </c:pt>
                <c:pt idx="54">
                  <c:v>24289</c:v>
                </c:pt>
                <c:pt idx="55">
                  <c:v>24320</c:v>
                </c:pt>
                <c:pt idx="56">
                  <c:v>24351</c:v>
                </c:pt>
                <c:pt idx="57">
                  <c:v>24381</c:v>
                </c:pt>
                <c:pt idx="58">
                  <c:v>24412</c:v>
                </c:pt>
                <c:pt idx="59">
                  <c:v>24442</c:v>
                </c:pt>
                <c:pt idx="60">
                  <c:v>24473</c:v>
                </c:pt>
                <c:pt idx="61">
                  <c:v>24504</c:v>
                </c:pt>
                <c:pt idx="62">
                  <c:v>24532</c:v>
                </c:pt>
                <c:pt idx="63">
                  <c:v>24563</c:v>
                </c:pt>
                <c:pt idx="64">
                  <c:v>24593</c:v>
                </c:pt>
                <c:pt idx="65">
                  <c:v>24624</c:v>
                </c:pt>
                <c:pt idx="66">
                  <c:v>24654</c:v>
                </c:pt>
                <c:pt idx="67">
                  <c:v>24685</c:v>
                </c:pt>
                <c:pt idx="68">
                  <c:v>24716</c:v>
                </c:pt>
                <c:pt idx="69">
                  <c:v>24746</c:v>
                </c:pt>
                <c:pt idx="70">
                  <c:v>24777</c:v>
                </c:pt>
                <c:pt idx="71">
                  <c:v>24807</c:v>
                </c:pt>
                <c:pt idx="72">
                  <c:v>24838</c:v>
                </c:pt>
                <c:pt idx="73">
                  <c:v>24869</c:v>
                </c:pt>
                <c:pt idx="74">
                  <c:v>24898</c:v>
                </c:pt>
                <c:pt idx="75">
                  <c:v>24929</c:v>
                </c:pt>
                <c:pt idx="76">
                  <c:v>24959</c:v>
                </c:pt>
                <c:pt idx="77">
                  <c:v>24990</c:v>
                </c:pt>
                <c:pt idx="78">
                  <c:v>25020</c:v>
                </c:pt>
                <c:pt idx="79">
                  <c:v>25051</c:v>
                </c:pt>
                <c:pt idx="80">
                  <c:v>25082</c:v>
                </c:pt>
                <c:pt idx="81">
                  <c:v>25112</c:v>
                </c:pt>
                <c:pt idx="82">
                  <c:v>25143</c:v>
                </c:pt>
                <c:pt idx="83">
                  <c:v>25173</c:v>
                </c:pt>
                <c:pt idx="84">
                  <c:v>25204</c:v>
                </c:pt>
                <c:pt idx="85">
                  <c:v>25235</c:v>
                </c:pt>
                <c:pt idx="86">
                  <c:v>25263</c:v>
                </c:pt>
                <c:pt idx="87">
                  <c:v>25294</c:v>
                </c:pt>
                <c:pt idx="88">
                  <c:v>25324</c:v>
                </c:pt>
                <c:pt idx="89">
                  <c:v>25355</c:v>
                </c:pt>
                <c:pt idx="90">
                  <c:v>25385</c:v>
                </c:pt>
                <c:pt idx="91">
                  <c:v>25416</c:v>
                </c:pt>
                <c:pt idx="92">
                  <c:v>25447</c:v>
                </c:pt>
                <c:pt idx="93">
                  <c:v>25477</c:v>
                </c:pt>
                <c:pt idx="94">
                  <c:v>25508</c:v>
                </c:pt>
                <c:pt idx="95">
                  <c:v>25538</c:v>
                </c:pt>
                <c:pt idx="96">
                  <c:v>25569</c:v>
                </c:pt>
                <c:pt idx="97">
                  <c:v>25600</c:v>
                </c:pt>
                <c:pt idx="98">
                  <c:v>25628</c:v>
                </c:pt>
                <c:pt idx="99">
                  <c:v>25659</c:v>
                </c:pt>
                <c:pt idx="100">
                  <c:v>25689</c:v>
                </c:pt>
                <c:pt idx="101">
                  <c:v>25720</c:v>
                </c:pt>
                <c:pt idx="102">
                  <c:v>25750</c:v>
                </c:pt>
                <c:pt idx="103">
                  <c:v>25781</c:v>
                </c:pt>
                <c:pt idx="104">
                  <c:v>25812</c:v>
                </c:pt>
                <c:pt idx="105">
                  <c:v>25842</c:v>
                </c:pt>
                <c:pt idx="106">
                  <c:v>25873</c:v>
                </c:pt>
                <c:pt idx="107">
                  <c:v>25903</c:v>
                </c:pt>
                <c:pt idx="108">
                  <c:v>25934</c:v>
                </c:pt>
                <c:pt idx="109">
                  <c:v>25965</c:v>
                </c:pt>
                <c:pt idx="110">
                  <c:v>25993</c:v>
                </c:pt>
                <c:pt idx="111">
                  <c:v>26024</c:v>
                </c:pt>
                <c:pt idx="112">
                  <c:v>26054</c:v>
                </c:pt>
                <c:pt idx="113">
                  <c:v>26085</c:v>
                </c:pt>
                <c:pt idx="114">
                  <c:v>26115</c:v>
                </c:pt>
                <c:pt idx="115">
                  <c:v>26146</c:v>
                </c:pt>
                <c:pt idx="116">
                  <c:v>26177</c:v>
                </c:pt>
                <c:pt idx="117">
                  <c:v>26207</c:v>
                </c:pt>
                <c:pt idx="118">
                  <c:v>26238</c:v>
                </c:pt>
                <c:pt idx="119">
                  <c:v>26268</c:v>
                </c:pt>
                <c:pt idx="120">
                  <c:v>26299</c:v>
                </c:pt>
                <c:pt idx="121">
                  <c:v>26330</c:v>
                </c:pt>
                <c:pt idx="122">
                  <c:v>26359</c:v>
                </c:pt>
                <c:pt idx="123">
                  <c:v>26390</c:v>
                </c:pt>
                <c:pt idx="124">
                  <c:v>26420</c:v>
                </c:pt>
                <c:pt idx="125">
                  <c:v>26451</c:v>
                </c:pt>
                <c:pt idx="126">
                  <c:v>26481</c:v>
                </c:pt>
                <c:pt idx="127">
                  <c:v>26512</c:v>
                </c:pt>
                <c:pt idx="128">
                  <c:v>26543</c:v>
                </c:pt>
                <c:pt idx="129">
                  <c:v>26573</c:v>
                </c:pt>
                <c:pt idx="130">
                  <c:v>26604</c:v>
                </c:pt>
                <c:pt idx="131">
                  <c:v>26634</c:v>
                </c:pt>
                <c:pt idx="132">
                  <c:v>26665</c:v>
                </c:pt>
                <c:pt idx="133">
                  <c:v>26696</c:v>
                </c:pt>
                <c:pt idx="134">
                  <c:v>26724</c:v>
                </c:pt>
                <c:pt idx="135">
                  <c:v>26755</c:v>
                </c:pt>
                <c:pt idx="136">
                  <c:v>26785</c:v>
                </c:pt>
                <c:pt idx="137">
                  <c:v>26816</c:v>
                </c:pt>
                <c:pt idx="138">
                  <c:v>26846</c:v>
                </c:pt>
                <c:pt idx="139">
                  <c:v>26877</c:v>
                </c:pt>
                <c:pt idx="140">
                  <c:v>26908</c:v>
                </c:pt>
                <c:pt idx="141">
                  <c:v>26938</c:v>
                </c:pt>
                <c:pt idx="142">
                  <c:v>26969</c:v>
                </c:pt>
                <c:pt idx="143">
                  <c:v>26999</c:v>
                </c:pt>
                <c:pt idx="144">
                  <c:v>27030</c:v>
                </c:pt>
                <c:pt idx="145">
                  <c:v>27061</c:v>
                </c:pt>
                <c:pt idx="146">
                  <c:v>27089</c:v>
                </c:pt>
                <c:pt idx="147">
                  <c:v>27120</c:v>
                </c:pt>
                <c:pt idx="148">
                  <c:v>27150</c:v>
                </c:pt>
                <c:pt idx="149">
                  <c:v>27181</c:v>
                </c:pt>
                <c:pt idx="150">
                  <c:v>27211</c:v>
                </c:pt>
                <c:pt idx="151">
                  <c:v>27242</c:v>
                </c:pt>
                <c:pt idx="152">
                  <c:v>27273</c:v>
                </c:pt>
                <c:pt idx="153">
                  <c:v>27303</c:v>
                </c:pt>
                <c:pt idx="154">
                  <c:v>27334</c:v>
                </c:pt>
                <c:pt idx="155">
                  <c:v>27364</c:v>
                </c:pt>
                <c:pt idx="156">
                  <c:v>27395</c:v>
                </c:pt>
                <c:pt idx="157">
                  <c:v>27426</c:v>
                </c:pt>
                <c:pt idx="158">
                  <c:v>27454</c:v>
                </c:pt>
                <c:pt idx="159">
                  <c:v>27485</c:v>
                </c:pt>
                <c:pt idx="160">
                  <c:v>27515</c:v>
                </c:pt>
                <c:pt idx="161">
                  <c:v>27546</c:v>
                </c:pt>
                <c:pt idx="162">
                  <c:v>27576</c:v>
                </c:pt>
                <c:pt idx="163">
                  <c:v>27607</c:v>
                </c:pt>
                <c:pt idx="164">
                  <c:v>27638</c:v>
                </c:pt>
                <c:pt idx="165">
                  <c:v>27668</c:v>
                </c:pt>
                <c:pt idx="166">
                  <c:v>27699</c:v>
                </c:pt>
                <c:pt idx="167">
                  <c:v>27729</c:v>
                </c:pt>
                <c:pt idx="168">
                  <c:v>27760</c:v>
                </c:pt>
                <c:pt idx="169">
                  <c:v>27791</c:v>
                </c:pt>
                <c:pt idx="170">
                  <c:v>27820</c:v>
                </c:pt>
                <c:pt idx="171">
                  <c:v>27851</c:v>
                </c:pt>
                <c:pt idx="172">
                  <c:v>27881</c:v>
                </c:pt>
                <c:pt idx="173">
                  <c:v>27912</c:v>
                </c:pt>
                <c:pt idx="174">
                  <c:v>27942</c:v>
                </c:pt>
                <c:pt idx="175">
                  <c:v>27973</c:v>
                </c:pt>
                <c:pt idx="176">
                  <c:v>28004</c:v>
                </c:pt>
                <c:pt idx="177">
                  <c:v>28034</c:v>
                </c:pt>
                <c:pt idx="178">
                  <c:v>28065</c:v>
                </c:pt>
                <c:pt idx="179">
                  <c:v>28095</c:v>
                </c:pt>
                <c:pt idx="180">
                  <c:v>28126</c:v>
                </c:pt>
                <c:pt idx="181">
                  <c:v>28157</c:v>
                </c:pt>
                <c:pt idx="182">
                  <c:v>28185</c:v>
                </c:pt>
                <c:pt idx="183">
                  <c:v>28216</c:v>
                </c:pt>
                <c:pt idx="184">
                  <c:v>28246</c:v>
                </c:pt>
                <c:pt idx="185">
                  <c:v>28277</c:v>
                </c:pt>
                <c:pt idx="186">
                  <c:v>28307</c:v>
                </c:pt>
                <c:pt idx="187">
                  <c:v>28338</c:v>
                </c:pt>
                <c:pt idx="188">
                  <c:v>28369</c:v>
                </c:pt>
                <c:pt idx="189">
                  <c:v>28399</c:v>
                </c:pt>
                <c:pt idx="190">
                  <c:v>28430</c:v>
                </c:pt>
                <c:pt idx="191">
                  <c:v>28460</c:v>
                </c:pt>
                <c:pt idx="192">
                  <c:v>28491</c:v>
                </c:pt>
                <c:pt idx="193">
                  <c:v>28522</c:v>
                </c:pt>
                <c:pt idx="194">
                  <c:v>28550</c:v>
                </c:pt>
                <c:pt idx="195">
                  <c:v>28581</c:v>
                </c:pt>
                <c:pt idx="196">
                  <c:v>28611</c:v>
                </c:pt>
                <c:pt idx="197">
                  <c:v>28642</c:v>
                </c:pt>
                <c:pt idx="198">
                  <c:v>28672</c:v>
                </c:pt>
                <c:pt idx="199">
                  <c:v>28703</c:v>
                </c:pt>
                <c:pt idx="200">
                  <c:v>28734</c:v>
                </c:pt>
                <c:pt idx="201">
                  <c:v>28764</c:v>
                </c:pt>
                <c:pt idx="202">
                  <c:v>28795</c:v>
                </c:pt>
                <c:pt idx="203">
                  <c:v>28825</c:v>
                </c:pt>
                <c:pt idx="204">
                  <c:v>28856</c:v>
                </c:pt>
                <c:pt idx="205">
                  <c:v>28887</c:v>
                </c:pt>
                <c:pt idx="206">
                  <c:v>28915</c:v>
                </c:pt>
                <c:pt idx="207">
                  <c:v>28946</c:v>
                </c:pt>
                <c:pt idx="208">
                  <c:v>28976</c:v>
                </c:pt>
                <c:pt idx="209">
                  <c:v>29007</c:v>
                </c:pt>
                <c:pt idx="210">
                  <c:v>29037</c:v>
                </c:pt>
                <c:pt idx="211">
                  <c:v>29068</c:v>
                </c:pt>
                <c:pt idx="212">
                  <c:v>29099</c:v>
                </c:pt>
                <c:pt idx="213">
                  <c:v>29129</c:v>
                </c:pt>
                <c:pt idx="214">
                  <c:v>29160</c:v>
                </c:pt>
                <c:pt idx="215">
                  <c:v>29190</c:v>
                </c:pt>
                <c:pt idx="216">
                  <c:v>29221</c:v>
                </c:pt>
                <c:pt idx="217">
                  <c:v>29252</c:v>
                </c:pt>
                <c:pt idx="218">
                  <c:v>29281</c:v>
                </c:pt>
                <c:pt idx="219">
                  <c:v>29312</c:v>
                </c:pt>
                <c:pt idx="220">
                  <c:v>29342</c:v>
                </c:pt>
                <c:pt idx="221">
                  <c:v>29373</c:v>
                </c:pt>
                <c:pt idx="222">
                  <c:v>29403</c:v>
                </c:pt>
                <c:pt idx="223">
                  <c:v>29434</c:v>
                </c:pt>
                <c:pt idx="224">
                  <c:v>29465</c:v>
                </c:pt>
                <c:pt idx="225">
                  <c:v>29495</c:v>
                </c:pt>
                <c:pt idx="226">
                  <c:v>29526</c:v>
                </c:pt>
                <c:pt idx="227">
                  <c:v>29556</c:v>
                </c:pt>
                <c:pt idx="228">
                  <c:v>29587</c:v>
                </c:pt>
                <c:pt idx="229">
                  <c:v>29618</c:v>
                </c:pt>
                <c:pt idx="230">
                  <c:v>29646</c:v>
                </c:pt>
                <c:pt idx="231">
                  <c:v>29677</c:v>
                </c:pt>
                <c:pt idx="232">
                  <c:v>29707</c:v>
                </c:pt>
                <c:pt idx="233">
                  <c:v>29738</c:v>
                </c:pt>
                <c:pt idx="234">
                  <c:v>29768</c:v>
                </c:pt>
                <c:pt idx="235">
                  <c:v>29799</c:v>
                </c:pt>
                <c:pt idx="236">
                  <c:v>29830</c:v>
                </c:pt>
                <c:pt idx="237">
                  <c:v>29860</c:v>
                </c:pt>
                <c:pt idx="238">
                  <c:v>29891</c:v>
                </c:pt>
                <c:pt idx="239">
                  <c:v>29921</c:v>
                </c:pt>
                <c:pt idx="240">
                  <c:v>29952</c:v>
                </c:pt>
                <c:pt idx="241">
                  <c:v>29983</c:v>
                </c:pt>
                <c:pt idx="242">
                  <c:v>30011</c:v>
                </c:pt>
                <c:pt idx="243">
                  <c:v>30042</c:v>
                </c:pt>
                <c:pt idx="244">
                  <c:v>30072</c:v>
                </c:pt>
                <c:pt idx="245">
                  <c:v>30103</c:v>
                </c:pt>
                <c:pt idx="246">
                  <c:v>30133</c:v>
                </c:pt>
                <c:pt idx="247">
                  <c:v>30164</c:v>
                </c:pt>
                <c:pt idx="248">
                  <c:v>30195</c:v>
                </c:pt>
                <c:pt idx="249">
                  <c:v>30225</c:v>
                </c:pt>
                <c:pt idx="250">
                  <c:v>30256</c:v>
                </c:pt>
                <c:pt idx="251">
                  <c:v>30286</c:v>
                </c:pt>
                <c:pt idx="252">
                  <c:v>30317</c:v>
                </c:pt>
                <c:pt idx="253">
                  <c:v>30348</c:v>
                </c:pt>
                <c:pt idx="254">
                  <c:v>30376</c:v>
                </c:pt>
                <c:pt idx="255">
                  <c:v>30407</c:v>
                </c:pt>
                <c:pt idx="256">
                  <c:v>30437</c:v>
                </c:pt>
                <c:pt idx="257">
                  <c:v>30468</c:v>
                </c:pt>
                <c:pt idx="258">
                  <c:v>30498</c:v>
                </c:pt>
                <c:pt idx="259">
                  <c:v>30529</c:v>
                </c:pt>
                <c:pt idx="260">
                  <c:v>30560</c:v>
                </c:pt>
                <c:pt idx="261">
                  <c:v>30590</c:v>
                </c:pt>
                <c:pt idx="262">
                  <c:v>30621</c:v>
                </c:pt>
                <c:pt idx="263">
                  <c:v>30651</c:v>
                </c:pt>
                <c:pt idx="264">
                  <c:v>30682</c:v>
                </c:pt>
                <c:pt idx="265">
                  <c:v>30713</c:v>
                </c:pt>
                <c:pt idx="266">
                  <c:v>30742</c:v>
                </c:pt>
                <c:pt idx="267">
                  <c:v>30773</c:v>
                </c:pt>
                <c:pt idx="268">
                  <c:v>30803</c:v>
                </c:pt>
                <c:pt idx="269">
                  <c:v>30834</c:v>
                </c:pt>
                <c:pt idx="270">
                  <c:v>30864</c:v>
                </c:pt>
                <c:pt idx="271">
                  <c:v>30895</c:v>
                </c:pt>
                <c:pt idx="272">
                  <c:v>30926</c:v>
                </c:pt>
                <c:pt idx="273">
                  <c:v>30956</c:v>
                </c:pt>
                <c:pt idx="274">
                  <c:v>30987</c:v>
                </c:pt>
                <c:pt idx="275">
                  <c:v>31017</c:v>
                </c:pt>
                <c:pt idx="276">
                  <c:v>31048</c:v>
                </c:pt>
                <c:pt idx="277">
                  <c:v>31079</c:v>
                </c:pt>
                <c:pt idx="278">
                  <c:v>31107</c:v>
                </c:pt>
                <c:pt idx="279">
                  <c:v>31138</c:v>
                </c:pt>
                <c:pt idx="280">
                  <c:v>31168</c:v>
                </c:pt>
                <c:pt idx="281">
                  <c:v>31199</c:v>
                </c:pt>
                <c:pt idx="282">
                  <c:v>31229</c:v>
                </c:pt>
                <c:pt idx="283">
                  <c:v>31260</c:v>
                </c:pt>
                <c:pt idx="284">
                  <c:v>31291</c:v>
                </c:pt>
                <c:pt idx="285">
                  <c:v>31321</c:v>
                </c:pt>
                <c:pt idx="286">
                  <c:v>31352</c:v>
                </c:pt>
                <c:pt idx="287">
                  <c:v>31382</c:v>
                </c:pt>
                <c:pt idx="288">
                  <c:v>31413</c:v>
                </c:pt>
                <c:pt idx="289">
                  <c:v>31444</c:v>
                </c:pt>
                <c:pt idx="290">
                  <c:v>31472</c:v>
                </c:pt>
                <c:pt idx="291">
                  <c:v>31503</c:v>
                </c:pt>
                <c:pt idx="292">
                  <c:v>31533</c:v>
                </c:pt>
                <c:pt idx="293">
                  <c:v>31564</c:v>
                </c:pt>
                <c:pt idx="294">
                  <c:v>31594</c:v>
                </c:pt>
                <c:pt idx="295">
                  <c:v>31625</c:v>
                </c:pt>
                <c:pt idx="296">
                  <c:v>31656</c:v>
                </c:pt>
                <c:pt idx="297">
                  <c:v>31686</c:v>
                </c:pt>
                <c:pt idx="298">
                  <c:v>31717</c:v>
                </c:pt>
                <c:pt idx="299">
                  <c:v>31747</c:v>
                </c:pt>
                <c:pt idx="300">
                  <c:v>31778</c:v>
                </c:pt>
                <c:pt idx="301">
                  <c:v>31809</c:v>
                </c:pt>
                <c:pt idx="302">
                  <c:v>31837</c:v>
                </c:pt>
                <c:pt idx="303">
                  <c:v>31868</c:v>
                </c:pt>
                <c:pt idx="304">
                  <c:v>31898</c:v>
                </c:pt>
                <c:pt idx="305">
                  <c:v>31929</c:v>
                </c:pt>
                <c:pt idx="306">
                  <c:v>31959</c:v>
                </c:pt>
                <c:pt idx="307">
                  <c:v>31990</c:v>
                </c:pt>
                <c:pt idx="308">
                  <c:v>32021</c:v>
                </c:pt>
                <c:pt idx="309">
                  <c:v>32051</c:v>
                </c:pt>
                <c:pt idx="310">
                  <c:v>32082</c:v>
                </c:pt>
                <c:pt idx="311">
                  <c:v>32112</c:v>
                </c:pt>
                <c:pt idx="312">
                  <c:v>32143</c:v>
                </c:pt>
                <c:pt idx="313">
                  <c:v>32174</c:v>
                </c:pt>
                <c:pt idx="314">
                  <c:v>32203</c:v>
                </c:pt>
                <c:pt idx="315">
                  <c:v>32234</c:v>
                </c:pt>
                <c:pt idx="316">
                  <c:v>32264</c:v>
                </c:pt>
                <c:pt idx="317">
                  <c:v>32295</c:v>
                </c:pt>
                <c:pt idx="318">
                  <c:v>32325</c:v>
                </c:pt>
                <c:pt idx="319">
                  <c:v>32356</c:v>
                </c:pt>
                <c:pt idx="320">
                  <c:v>32387</c:v>
                </c:pt>
                <c:pt idx="321">
                  <c:v>32417</c:v>
                </c:pt>
                <c:pt idx="322">
                  <c:v>32448</c:v>
                </c:pt>
                <c:pt idx="323">
                  <c:v>32478</c:v>
                </c:pt>
                <c:pt idx="324">
                  <c:v>32509</c:v>
                </c:pt>
                <c:pt idx="325">
                  <c:v>32540</c:v>
                </c:pt>
                <c:pt idx="326">
                  <c:v>32568</c:v>
                </c:pt>
                <c:pt idx="327">
                  <c:v>32599</c:v>
                </c:pt>
                <c:pt idx="328">
                  <c:v>32629</c:v>
                </c:pt>
                <c:pt idx="329">
                  <c:v>32660</c:v>
                </c:pt>
                <c:pt idx="330">
                  <c:v>32690</c:v>
                </c:pt>
                <c:pt idx="331">
                  <c:v>32721</c:v>
                </c:pt>
                <c:pt idx="332">
                  <c:v>32752</c:v>
                </c:pt>
                <c:pt idx="333">
                  <c:v>32782</c:v>
                </c:pt>
                <c:pt idx="334">
                  <c:v>32813</c:v>
                </c:pt>
                <c:pt idx="335">
                  <c:v>32843</c:v>
                </c:pt>
                <c:pt idx="336">
                  <c:v>32874</c:v>
                </c:pt>
                <c:pt idx="337">
                  <c:v>32905</c:v>
                </c:pt>
                <c:pt idx="338">
                  <c:v>32933</c:v>
                </c:pt>
                <c:pt idx="339">
                  <c:v>32964</c:v>
                </c:pt>
                <c:pt idx="340">
                  <c:v>32994</c:v>
                </c:pt>
                <c:pt idx="341">
                  <c:v>33025</c:v>
                </c:pt>
                <c:pt idx="342">
                  <c:v>33055</c:v>
                </c:pt>
                <c:pt idx="343">
                  <c:v>33086</c:v>
                </c:pt>
                <c:pt idx="344">
                  <c:v>33117</c:v>
                </c:pt>
                <c:pt idx="345">
                  <c:v>33147</c:v>
                </c:pt>
                <c:pt idx="346">
                  <c:v>33178</c:v>
                </c:pt>
                <c:pt idx="347">
                  <c:v>33208</c:v>
                </c:pt>
                <c:pt idx="348">
                  <c:v>33239</c:v>
                </c:pt>
                <c:pt idx="349">
                  <c:v>33270</c:v>
                </c:pt>
                <c:pt idx="350">
                  <c:v>33298</c:v>
                </c:pt>
                <c:pt idx="351">
                  <c:v>33329</c:v>
                </c:pt>
                <c:pt idx="352">
                  <c:v>33359</c:v>
                </c:pt>
                <c:pt idx="353">
                  <c:v>33390</c:v>
                </c:pt>
                <c:pt idx="354">
                  <c:v>33420</c:v>
                </c:pt>
                <c:pt idx="355">
                  <c:v>33451</c:v>
                </c:pt>
                <c:pt idx="356">
                  <c:v>33482</c:v>
                </c:pt>
                <c:pt idx="357">
                  <c:v>33512</c:v>
                </c:pt>
                <c:pt idx="358">
                  <c:v>33543</c:v>
                </c:pt>
                <c:pt idx="359">
                  <c:v>33573</c:v>
                </c:pt>
                <c:pt idx="360">
                  <c:v>33604</c:v>
                </c:pt>
                <c:pt idx="361">
                  <c:v>33635</c:v>
                </c:pt>
                <c:pt idx="362">
                  <c:v>33664</c:v>
                </c:pt>
                <c:pt idx="363">
                  <c:v>33695</c:v>
                </c:pt>
                <c:pt idx="364">
                  <c:v>33725</c:v>
                </c:pt>
                <c:pt idx="365">
                  <c:v>33756</c:v>
                </c:pt>
                <c:pt idx="366">
                  <c:v>33786</c:v>
                </c:pt>
                <c:pt idx="367">
                  <c:v>33817</c:v>
                </c:pt>
                <c:pt idx="368">
                  <c:v>33848</c:v>
                </c:pt>
                <c:pt idx="369">
                  <c:v>33878</c:v>
                </c:pt>
                <c:pt idx="370">
                  <c:v>33909</c:v>
                </c:pt>
                <c:pt idx="371">
                  <c:v>33939</c:v>
                </c:pt>
                <c:pt idx="372">
                  <c:v>33970</c:v>
                </c:pt>
                <c:pt idx="373">
                  <c:v>34001</c:v>
                </c:pt>
                <c:pt idx="374">
                  <c:v>34029</c:v>
                </c:pt>
                <c:pt idx="375">
                  <c:v>34060</c:v>
                </c:pt>
                <c:pt idx="376">
                  <c:v>34090</c:v>
                </c:pt>
                <c:pt idx="377">
                  <c:v>34121</c:v>
                </c:pt>
                <c:pt idx="378">
                  <c:v>34151</c:v>
                </c:pt>
                <c:pt idx="379">
                  <c:v>34182</c:v>
                </c:pt>
                <c:pt idx="380">
                  <c:v>34213</c:v>
                </c:pt>
                <c:pt idx="381">
                  <c:v>34243</c:v>
                </c:pt>
                <c:pt idx="382">
                  <c:v>34274</c:v>
                </c:pt>
                <c:pt idx="383">
                  <c:v>34304</c:v>
                </c:pt>
                <c:pt idx="384">
                  <c:v>34335</c:v>
                </c:pt>
                <c:pt idx="385">
                  <c:v>34366</c:v>
                </c:pt>
                <c:pt idx="386">
                  <c:v>34394</c:v>
                </c:pt>
                <c:pt idx="387">
                  <c:v>34425</c:v>
                </c:pt>
                <c:pt idx="388">
                  <c:v>34455</c:v>
                </c:pt>
                <c:pt idx="389">
                  <c:v>34486</c:v>
                </c:pt>
                <c:pt idx="390">
                  <c:v>34516</c:v>
                </c:pt>
                <c:pt idx="391">
                  <c:v>34547</c:v>
                </c:pt>
                <c:pt idx="392">
                  <c:v>34578</c:v>
                </c:pt>
                <c:pt idx="393">
                  <c:v>34608</c:v>
                </c:pt>
                <c:pt idx="394">
                  <c:v>34639</c:v>
                </c:pt>
                <c:pt idx="395">
                  <c:v>34669</c:v>
                </c:pt>
                <c:pt idx="396">
                  <c:v>34700</c:v>
                </c:pt>
                <c:pt idx="397">
                  <c:v>34731</c:v>
                </c:pt>
                <c:pt idx="398">
                  <c:v>34759</c:v>
                </c:pt>
                <c:pt idx="399">
                  <c:v>34790</c:v>
                </c:pt>
                <c:pt idx="400">
                  <c:v>34820</c:v>
                </c:pt>
                <c:pt idx="401">
                  <c:v>34851</c:v>
                </c:pt>
                <c:pt idx="402">
                  <c:v>34881</c:v>
                </c:pt>
                <c:pt idx="403">
                  <c:v>34912</c:v>
                </c:pt>
                <c:pt idx="404">
                  <c:v>34943</c:v>
                </c:pt>
                <c:pt idx="405">
                  <c:v>34973</c:v>
                </c:pt>
                <c:pt idx="406">
                  <c:v>35004</c:v>
                </c:pt>
                <c:pt idx="407">
                  <c:v>35034</c:v>
                </c:pt>
                <c:pt idx="408">
                  <c:v>35065</c:v>
                </c:pt>
                <c:pt idx="409">
                  <c:v>35096</c:v>
                </c:pt>
                <c:pt idx="410">
                  <c:v>35125</c:v>
                </c:pt>
                <c:pt idx="411">
                  <c:v>35156</c:v>
                </c:pt>
                <c:pt idx="412">
                  <c:v>35186</c:v>
                </c:pt>
                <c:pt idx="413">
                  <c:v>35217</c:v>
                </c:pt>
                <c:pt idx="414">
                  <c:v>35247</c:v>
                </c:pt>
                <c:pt idx="415">
                  <c:v>35278</c:v>
                </c:pt>
                <c:pt idx="416">
                  <c:v>35309</c:v>
                </c:pt>
                <c:pt idx="417">
                  <c:v>35339</c:v>
                </c:pt>
                <c:pt idx="418">
                  <c:v>35370</c:v>
                </c:pt>
                <c:pt idx="419">
                  <c:v>35400</c:v>
                </c:pt>
                <c:pt idx="420">
                  <c:v>35431</c:v>
                </c:pt>
                <c:pt idx="421">
                  <c:v>35462</c:v>
                </c:pt>
                <c:pt idx="422">
                  <c:v>35490</c:v>
                </c:pt>
                <c:pt idx="423">
                  <c:v>35521</c:v>
                </c:pt>
                <c:pt idx="424">
                  <c:v>35551</c:v>
                </c:pt>
                <c:pt idx="425">
                  <c:v>35582</c:v>
                </c:pt>
                <c:pt idx="426">
                  <c:v>35612</c:v>
                </c:pt>
                <c:pt idx="427">
                  <c:v>35643</c:v>
                </c:pt>
                <c:pt idx="428">
                  <c:v>35674</c:v>
                </c:pt>
                <c:pt idx="429">
                  <c:v>35704</c:v>
                </c:pt>
                <c:pt idx="430">
                  <c:v>35735</c:v>
                </c:pt>
                <c:pt idx="431">
                  <c:v>35765</c:v>
                </c:pt>
                <c:pt idx="432">
                  <c:v>35796</c:v>
                </c:pt>
                <c:pt idx="433">
                  <c:v>35827</c:v>
                </c:pt>
                <c:pt idx="434">
                  <c:v>35855</c:v>
                </c:pt>
                <c:pt idx="435">
                  <c:v>35886</c:v>
                </c:pt>
                <c:pt idx="436">
                  <c:v>35916</c:v>
                </c:pt>
                <c:pt idx="437">
                  <c:v>35947</c:v>
                </c:pt>
                <c:pt idx="438">
                  <c:v>35977</c:v>
                </c:pt>
                <c:pt idx="439">
                  <c:v>36008</c:v>
                </c:pt>
                <c:pt idx="440">
                  <c:v>36039</c:v>
                </c:pt>
                <c:pt idx="441">
                  <c:v>36069</c:v>
                </c:pt>
                <c:pt idx="442">
                  <c:v>36100</c:v>
                </c:pt>
                <c:pt idx="443">
                  <c:v>36130</c:v>
                </c:pt>
                <c:pt idx="444">
                  <c:v>36161</c:v>
                </c:pt>
                <c:pt idx="445">
                  <c:v>36192</c:v>
                </c:pt>
                <c:pt idx="446">
                  <c:v>36220</c:v>
                </c:pt>
                <c:pt idx="447">
                  <c:v>36251</c:v>
                </c:pt>
                <c:pt idx="448">
                  <c:v>36281</c:v>
                </c:pt>
                <c:pt idx="449">
                  <c:v>36312</c:v>
                </c:pt>
                <c:pt idx="450">
                  <c:v>36342</c:v>
                </c:pt>
                <c:pt idx="451">
                  <c:v>36373</c:v>
                </c:pt>
                <c:pt idx="452">
                  <c:v>36404</c:v>
                </c:pt>
                <c:pt idx="453">
                  <c:v>36434</c:v>
                </c:pt>
                <c:pt idx="454">
                  <c:v>36465</c:v>
                </c:pt>
                <c:pt idx="455">
                  <c:v>36495</c:v>
                </c:pt>
                <c:pt idx="456">
                  <c:v>36526</c:v>
                </c:pt>
                <c:pt idx="457">
                  <c:v>36557</c:v>
                </c:pt>
                <c:pt idx="458">
                  <c:v>36586</c:v>
                </c:pt>
                <c:pt idx="459">
                  <c:v>36617</c:v>
                </c:pt>
                <c:pt idx="460">
                  <c:v>36647</c:v>
                </c:pt>
                <c:pt idx="461">
                  <c:v>36678</c:v>
                </c:pt>
                <c:pt idx="462">
                  <c:v>36708</c:v>
                </c:pt>
                <c:pt idx="463">
                  <c:v>36739</c:v>
                </c:pt>
                <c:pt idx="464">
                  <c:v>36770</c:v>
                </c:pt>
                <c:pt idx="465">
                  <c:v>36800</c:v>
                </c:pt>
                <c:pt idx="466">
                  <c:v>36831</c:v>
                </c:pt>
                <c:pt idx="467">
                  <c:v>36861</c:v>
                </c:pt>
                <c:pt idx="468">
                  <c:v>36892</c:v>
                </c:pt>
                <c:pt idx="469">
                  <c:v>36923</c:v>
                </c:pt>
                <c:pt idx="470">
                  <c:v>36951</c:v>
                </c:pt>
                <c:pt idx="471">
                  <c:v>36982</c:v>
                </c:pt>
                <c:pt idx="472">
                  <c:v>37012</c:v>
                </c:pt>
                <c:pt idx="473">
                  <c:v>37043</c:v>
                </c:pt>
                <c:pt idx="474">
                  <c:v>37073</c:v>
                </c:pt>
                <c:pt idx="475">
                  <c:v>37104</c:v>
                </c:pt>
                <c:pt idx="476">
                  <c:v>37135</c:v>
                </c:pt>
                <c:pt idx="477">
                  <c:v>37165</c:v>
                </c:pt>
                <c:pt idx="478">
                  <c:v>37196</c:v>
                </c:pt>
                <c:pt idx="479">
                  <c:v>37226</c:v>
                </c:pt>
                <c:pt idx="480">
                  <c:v>37257</c:v>
                </c:pt>
                <c:pt idx="481">
                  <c:v>37288</c:v>
                </c:pt>
                <c:pt idx="482">
                  <c:v>37316</c:v>
                </c:pt>
                <c:pt idx="483">
                  <c:v>37347</c:v>
                </c:pt>
                <c:pt idx="484">
                  <c:v>37377</c:v>
                </c:pt>
                <c:pt idx="485">
                  <c:v>37408</c:v>
                </c:pt>
                <c:pt idx="486">
                  <c:v>37438</c:v>
                </c:pt>
                <c:pt idx="487">
                  <c:v>37469</c:v>
                </c:pt>
                <c:pt idx="488">
                  <c:v>37500</c:v>
                </c:pt>
                <c:pt idx="489">
                  <c:v>37530</c:v>
                </c:pt>
                <c:pt idx="490">
                  <c:v>37561</c:v>
                </c:pt>
                <c:pt idx="491">
                  <c:v>37591</c:v>
                </c:pt>
                <c:pt idx="492">
                  <c:v>37622</c:v>
                </c:pt>
                <c:pt idx="493">
                  <c:v>37653</c:v>
                </c:pt>
                <c:pt idx="494">
                  <c:v>37681</c:v>
                </c:pt>
                <c:pt idx="495">
                  <c:v>37712</c:v>
                </c:pt>
                <c:pt idx="496">
                  <c:v>37742</c:v>
                </c:pt>
                <c:pt idx="497">
                  <c:v>37773</c:v>
                </c:pt>
                <c:pt idx="498">
                  <c:v>37803</c:v>
                </c:pt>
                <c:pt idx="499">
                  <c:v>37834</c:v>
                </c:pt>
                <c:pt idx="500">
                  <c:v>37865</c:v>
                </c:pt>
                <c:pt idx="501">
                  <c:v>37895</c:v>
                </c:pt>
                <c:pt idx="502">
                  <c:v>37926</c:v>
                </c:pt>
                <c:pt idx="503">
                  <c:v>37956</c:v>
                </c:pt>
                <c:pt idx="504">
                  <c:v>37987</c:v>
                </c:pt>
                <c:pt idx="505">
                  <c:v>38018</c:v>
                </c:pt>
                <c:pt idx="506">
                  <c:v>38047</c:v>
                </c:pt>
                <c:pt idx="507">
                  <c:v>38078</c:v>
                </c:pt>
                <c:pt idx="508">
                  <c:v>38108</c:v>
                </c:pt>
                <c:pt idx="509">
                  <c:v>38139</c:v>
                </c:pt>
                <c:pt idx="510">
                  <c:v>38169</c:v>
                </c:pt>
                <c:pt idx="511">
                  <c:v>38200</c:v>
                </c:pt>
                <c:pt idx="512">
                  <c:v>38231</c:v>
                </c:pt>
                <c:pt idx="513">
                  <c:v>38261</c:v>
                </c:pt>
                <c:pt idx="514">
                  <c:v>38292</c:v>
                </c:pt>
                <c:pt idx="515">
                  <c:v>38322</c:v>
                </c:pt>
                <c:pt idx="516">
                  <c:v>38353</c:v>
                </c:pt>
                <c:pt idx="517">
                  <c:v>38384</c:v>
                </c:pt>
                <c:pt idx="518">
                  <c:v>38412</c:v>
                </c:pt>
                <c:pt idx="519">
                  <c:v>38443</c:v>
                </c:pt>
                <c:pt idx="520">
                  <c:v>38473</c:v>
                </c:pt>
                <c:pt idx="521">
                  <c:v>38504</c:v>
                </c:pt>
                <c:pt idx="522">
                  <c:v>38534</c:v>
                </c:pt>
                <c:pt idx="523">
                  <c:v>38565</c:v>
                </c:pt>
                <c:pt idx="524">
                  <c:v>38596</c:v>
                </c:pt>
                <c:pt idx="525">
                  <c:v>38626</c:v>
                </c:pt>
                <c:pt idx="526">
                  <c:v>38657</c:v>
                </c:pt>
                <c:pt idx="527">
                  <c:v>38687</c:v>
                </c:pt>
                <c:pt idx="528">
                  <c:v>38718</c:v>
                </c:pt>
                <c:pt idx="529">
                  <c:v>38749</c:v>
                </c:pt>
                <c:pt idx="530">
                  <c:v>38777</c:v>
                </c:pt>
                <c:pt idx="531">
                  <c:v>38808</c:v>
                </c:pt>
                <c:pt idx="532">
                  <c:v>38838</c:v>
                </c:pt>
                <c:pt idx="533">
                  <c:v>38869</c:v>
                </c:pt>
                <c:pt idx="534">
                  <c:v>38899</c:v>
                </c:pt>
                <c:pt idx="535">
                  <c:v>38930</c:v>
                </c:pt>
                <c:pt idx="536">
                  <c:v>38961</c:v>
                </c:pt>
                <c:pt idx="537">
                  <c:v>38991</c:v>
                </c:pt>
                <c:pt idx="538">
                  <c:v>39022</c:v>
                </c:pt>
                <c:pt idx="539">
                  <c:v>39052</c:v>
                </c:pt>
                <c:pt idx="540">
                  <c:v>39083</c:v>
                </c:pt>
                <c:pt idx="541">
                  <c:v>39114</c:v>
                </c:pt>
                <c:pt idx="542">
                  <c:v>39142</c:v>
                </c:pt>
                <c:pt idx="543">
                  <c:v>39173</c:v>
                </c:pt>
                <c:pt idx="544">
                  <c:v>39203</c:v>
                </c:pt>
                <c:pt idx="545">
                  <c:v>39234</c:v>
                </c:pt>
                <c:pt idx="546">
                  <c:v>39264</c:v>
                </c:pt>
                <c:pt idx="547">
                  <c:v>39295</c:v>
                </c:pt>
                <c:pt idx="548">
                  <c:v>39326</c:v>
                </c:pt>
                <c:pt idx="549">
                  <c:v>39356</c:v>
                </c:pt>
                <c:pt idx="550">
                  <c:v>39387</c:v>
                </c:pt>
                <c:pt idx="551">
                  <c:v>39417</c:v>
                </c:pt>
                <c:pt idx="552">
                  <c:v>39448</c:v>
                </c:pt>
                <c:pt idx="553">
                  <c:v>39479</c:v>
                </c:pt>
                <c:pt idx="554">
                  <c:v>39508</c:v>
                </c:pt>
                <c:pt idx="555">
                  <c:v>39539</c:v>
                </c:pt>
                <c:pt idx="556">
                  <c:v>39569</c:v>
                </c:pt>
                <c:pt idx="557">
                  <c:v>39600</c:v>
                </c:pt>
                <c:pt idx="558">
                  <c:v>39630</c:v>
                </c:pt>
                <c:pt idx="559">
                  <c:v>39661</c:v>
                </c:pt>
                <c:pt idx="560">
                  <c:v>39692</c:v>
                </c:pt>
                <c:pt idx="561">
                  <c:v>39722</c:v>
                </c:pt>
                <c:pt idx="562">
                  <c:v>39753</c:v>
                </c:pt>
                <c:pt idx="563">
                  <c:v>39783</c:v>
                </c:pt>
                <c:pt idx="564">
                  <c:v>39814</c:v>
                </c:pt>
                <c:pt idx="565">
                  <c:v>39845</c:v>
                </c:pt>
                <c:pt idx="566">
                  <c:v>39873</c:v>
                </c:pt>
                <c:pt idx="567">
                  <c:v>39904</c:v>
                </c:pt>
                <c:pt idx="568">
                  <c:v>39934</c:v>
                </c:pt>
                <c:pt idx="569">
                  <c:v>39965</c:v>
                </c:pt>
                <c:pt idx="570">
                  <c:v>39995</c:v>
                </c:pt>
                <c:pt idx="571">
                  <c:v>40026</c:v>
                </c:pt>
                <c:pt idx="572">
                  <c:v>40057</c:v>
                </c:pt>
                <c:pt idx="573">
                  <c:v>40087</c:v>
                </c:pt>
                <c:pt idx="574">
                  <c:v>40118</c:v>
                </c:pt>
                <c:pt idx="575">
                  <c:v>40148</c:v>
                </c:pt>
                <c:pt idx="576">
                  <c:v>40179</c:v>
                </c:pt>
                <c:pt idx="577">
                  <c:v>40210</c:v>
                </c:pt>
                <c:pt idx="578">
                  <c:v>40238</c:v>
                </c:pt>
                <c:pt idx="579">
                  <c:v>40269</c:v>
                </c:pt>
                <c:pt idx="580">
                  <c:v>40299</c:v>
                </c:pt>
                <c:pt idx="581">
                  <c:v>40330</c:v>
                </c:pt>
                <c:pt idx="582">
                  <c:v>40360</c:v>
                </c:pt>
                <c:pt idx="583">
                  <c:v>40391</c:v>
                </c:pt>
                <c:pt idx="584">
                  <c:v>40422</c:v>
                </c:pt>
                <c:pt idx="585">
                  <c:v>40452</c:v>
                </c:pt>
                <c:pt idx="586">
                  <c:v>40483</c:v>
                </c:pt>
                <c:pt idx="587">
                  <c:v>40513</c:v>
                </c:pt>
                <c:pt idx="588">
                  <c:v>40544</c:v>
                </c:pt>
                <c:pt idx="589">
                  <c:v>40575</c:v>
                </c:pt>
                <c:pt idx="590">
                  <c:v>40603</c:v>
                </c:pt>
                <c:pt idx="591">
                  <c:v>40634</c:v>
                </c:pt>
                <c:pt idx="592">
                  <c:v>40664</c:v>
                </c:pt>
                <c:pt idx="593">
                  <c:v>40695</c:v>
                </c:pt>
                <c:pt idx="594">
                  <c:v>40725</c:v>
                </c:pt>
                <c:pt idx="595">
                  <c:v>40756</c:v>
                </c:pt>
                <c:pt idx="596">
                  <c:v>40787</c:v>
                </c:pt>
                <c:pt idx="597">
                  <c:v>40817</c:v>
                </c:pt>
                <c:pt idx="598">
                  <c:v>40848</c:v>
                </c:pt>
                <c:pt idx="599">
                  <c:v>40878</c:v>
                </c:pt>
                <c:pt idx="600">
                  <c:v>40909</c:v>
                </c:pt>
                <c:pt idx="601">
                  <c:v>40940</c:v>
                </c:pt>
                <c:pt idx="602">
                  <c:v>40969</c:v>
                </c:pt>
                <c:pt idx="603">
                  <c:v>41000</c:v>
                </c:pt>
                <c:pt idx="604">
                  <c:v>41030</c:v>
                </c:pt>
                <c:pt idx="605">
                  <c:v>41061</c:v>
                </c:pt>
                <c:pt idx="606">
                  <c:v>41091</c:v>
                </c:pt>
                <c:pt idx="607">
                  <c:v>41122</c:v>
                </c:pt>
                <c:pt idx="608">
                  <c:v>41153</c:v>
                </c:pt>
                <c:pt idx="609">
                  <c:v>41183</c:v>
                </c:pt>
                <c:pt idx="610">
                  <c:v>41214</c:v>
                </c:pt>
                <c:pt idx="611">
                  <c:v>41244</c:v>
                </c:pt>
                <c:pt idx="612">
                  <c:v>41275</c:v>
                </c:pt>
                <c:pt idx="613">
                  <c:v>41306</c:v>
                </c:pt>
                <c:pt idx="614">
                  <c:v>41334</c:v>
                </c:pt>
                <c:pt idx="615">
                  <c:v>41365</c:v>
                </c:pt>
                <c:pt idx="616">
                  <c:v>41395</c:v>
                </c:pt>
                <c:pt idx="617">
                  <c:v>41426</c:v>
                </c:pt>
                <c:pt idx="618">
                  <c:v>41456</c:v>
                </c:pt>
                <c:pt idx="619">
                  <c:v>41487</c:v>
                </c:pt>
                <c:pt idx="620">
                  <c:v>41518</c:v>
                </c:pt>
                <c:pt idx="621">
                  <c:v>41548</c:v>
                </c:pt>
                <c:pt idx="622">
                  <c:v>41579</c:v>
                </c:pt>
                <c:pt idx="623">
                  <c:v>41609</c:v>
                </c:pt>
                <c:pt idx="624">
                  <c:v>41640</c:v>
                </c:pt>
                <c:pt idx="625">
                  <c:v>41671</c:v>
                </c:pt>
                <c:pt idx="626">
                  <c:v>41699</c:v>
                </c:pt>
                <c:pt idx="627">
                  <c:v>41730</c:v>
                </c:pt>
                <c:pt idx="628">
                  <c:v>41760</c:v>
                </c:pt>
                <c:pt idx="629">
                  <c:v>41791</c:v>
                </c:pt>
                <c:pt idx="630">
                  <c:v>41821</c:v>
                </c:pt>
                <c:pt idx="631">
                  <c:v>41852</c:v>
                </c:pt>
                <c:pt idx="632">
                  <c:v>41883</c:v>
                </c:pt>
                <c:pt idx="633">
                  <c:v>41913</c:v>
                </c:pt>
                <c:pt idx="634">
                  <c:v>41944</c:v>
                </c:pt>
                <c:pt idx="635">
                  <c:v>41974</c:v>
                </c:pt>
                <c:pt idx="636">
                  <c:v>42005</c:v>
                </c:pt>
                <c:pt idx="637">
                  <c:v>42036</c:v>
                </c:pt>
                <c:pt idx="638">
                  <c:v>42064</c:v>
                </c:pt>
                <c:pt idx="639">
                  <c:v>42095</c:v>
                </c:pt>
                <c:pt idx="640">
                  <c:v>42125</c:v>
                </c:pt>
                <c:pt idx="641">
                  <c:v>42156</c:v>
                </c:pt>
                <c:pt idx="642">
                  <c:v>42186</c:v>
                </c:pt>
                <c:pt idx="643">
                  <c:v>42217</c:v>
                </c:pt>
                <c:pt idx="644">
                  <c:v>42248</c:v>
                </c:pt>
                <c:pt idx="645">
                  <c:v>42278</c:v>
                </c:pt>
                <c:pt idx="646">
                  <c:v>42309</c:v>
                </c:pt>
                <c:pt idx="647">
                  <c:v>42339</c:v>
                </c:pt>
                <c:pt idx="648">
                  <c:v>42370</c:v>
                </c:pt>
                <c:pt idx="649">
                  <c:v>42401</c:v>
                </c:pt>
                <c:pt idx="650">
                  <c:v>42430</c:v>
                </c:pt>
                <c:pt idx="651">
                  <c:v>42461</c:v>
                </c:pt>
                <c:pt idx="652">
                  <c:v>42491</c:v>
                </c:pt>
                <c:pt idx="653">
                  <c:v>42522</c:v>
                </c:pt>
                <c:pt idx="654">
                  <c:v>42552</c:v>
                </c:pt>
                <c:pt idx="655">
                  <c:v>42583</c:v>
                </c:pt>
                <c:pt idx="656">
                  <c:v>42614</c:v>
                </c:pt>
                <c:pt idx="657">
                  <c:v>42644</c:v>
                </c:pt>
                <c:pt idx="658">
                  <c:v>42675</c:v>
                </c:pt>
                <c:pt idx="659">
                  <c:v>42705</c:v>
                </c:pt>
                <c:pt idx="660">
                  <c:v>42736</c:v>
                </c:pt>
                <c:pt idx="661">
                  <c:v>42767</c:v>
                </c:pt>
                <c:pt idx="662">
                  <c:v>42795</c:v>
                </c:pt>
                <c:pt idx="663">
                  <c:v>42826</c:v>
                </c:pt>
                <c:pt idx="664">
                  <c:v>42856</c:v>
                </c:pt>
                <c:pt idx="665">
                  <c:v>42887</c:v>
                </c:pt>
                <c:pt idx="666">
                  <c:v>42917</c:v>
                </c:pt>
                <c:pt idx="667">
                  <c:v>42948</c:v>
                </c:pt>
                <c:pt idx="668">
                  <c:v>42979</c:v>
                </c:pt>
                <c:pt idx="669">
                  <c:v>43009</c:v>
                </c:pt>
                <c:pt idx="670">
                  <c:v>43040</c:v>
                </c:pt>
                <c:pt idx="671">
                  <c:v>43070</c:v>
                </c:pt>
                <c:pt idx="672">
                  <c:v>43101</c:v>
                </c:pt>
                <c:pt idx="673">
                  <c:v>43132</c:v>
                </c:pt>
                <c:pt idx="674">
                  <c:v>43160</c:v>
                </c:pt>
                <c:pt idx="675">
                  <c:v>43191</c:v>
                </c:pt>
                <c:pt idx="676">
                  <c:v>43221</c:v>
                </c:pt>
                <c:pt idx="677">
                  <c:v>43252</c:v>
                </c:pt>
                <c:pt idx="678">
                  <c:v>43282</c:v>
                </c:pt>
                <c:pt idx="679">
                  <c:v>43313</c:v>
                </c:pt>
                <c:pt idx="680">
                  <c:v>43344</c:v>
                </c:pt>
                <c:pt idx="681">
                  <c:v>43374</c:v>
                </c:pt>
                <c:pt idx="682">
                  <c:v>43405</c:v>
                </c:pt>
                <c:pt idx="683">
                  <c:v>43435</c:v>
                </c:pt>
                <c:pt idx="684">
                  <c:v>43466</c:v>
                </c:pt>
                <c:pt idx="685">
                  <c:v>43497</c:v>
                </c:pt>
                <c:pt idx="686">
                  <c:v>43525</c:v>
                </c:pt>
                <c:pt idx="687">
                  <c:v>43556</c:v>
                </c:pt>
                <c:pt idx="688">
                  <c:v>43586</c:v>
                </c:pt>
                <c:pt idx="689">
                  <c:v>43617</c:v>
                </c:pt>
                <c:pt idx="690">
                  <c:v>43647</c:v>
                </c:pt>
                <c:pt idx="691">
                  <c:v>43678</c:v>
                </c:pt>
                <c:pt idx="692">
                  <c:v>43709</c:v>
                </c:pt>
                <c:pt idx="693">
                  <c:v>43739</c:v>
                </c:pt>
                <c:pt idx="694">
                  <c:v>43770</c:v>
                </c:pt>
                <c:pt idx="695">
                  <c:v>43800</c:v>
                </c:pt>
                <c:pt idx="696">
                  <c:v>43831</c:v>
                </c:pt>
                <c:pt idx="697">
                  <c:v>43862</c:v>
                </c:pt>
                <c:pt idx="698">
                  <c:v>43891</c:v>
                </c:pt>
                <c:pt idx="699">
                  <c:v>43922</c:v>
                </c:pt>
                <c:pt idx="700">
                  <c:v>43952</c:v>
                </c:pt>
                <c:pt idx="701">
                  <c:v>43983</c:v>
                </c:pt>
                <c:pt idx="702">
                  <c:v>44013</c:v>
                </c:pt>
                <c:pt idx="703">
                  <c:v>44044</c:v>
                </c:pt>
                <c:pt idx="704">
                  <c:v>44075</c:v>
                </c:pt>
                <c:pt idx="705">
                  <c:v>44105</c:v>
                </c:pt>
                <c:pt idx="706">
                  <c:v>44136</c:v>
                </c:pt>
                <c:pt idx="707">
                  <c:v>44166</c:v>
                </c:pt>
                <c:pt idx="708">
                  <c:v>44197</c:v>
                </c:pt>
                <c:pt idx="709">
                  <c:v>44228</c:v>
                </c:pt>
                <c:pt idx="710">
                  <c:v>44256</c:v>
                </c:pt>
                <c:pt idx="711">
                  <c:v>44287</c:v>
                </c:pt>
                <c:pt idx="712">
                  <c:v>44317</c:v>
                </c:pt>
                <c:pt idx="713">
                  <c:v>44348</c:v>
                </c:pt>
                <c:pt idx="714">
                  <c:v>44378</c:v>
                </c:pt>
                <c:pt idx="715">
                  <c:v>44409</c:v>
                </c:pt>
                <c:pt idx="716">
                  <c:v>44440</c:v>
                </c:pt>
                <c:pt idx="717">
                  <c:v>44470</c:v>
                </c:pt>
                <c:pt idx="718">
                  <c:v>44501</c:v>
                </c:pt>
                <c:pt idx="719">
                  <c:v>44531</c:v>
                </c:pt>
                <c:pt idx="720">
                  <c:v>44562</c:v>
                </c:pt>
                <c:pt idx="721">
                  <c:v>44593</c:v>
                </c:pt>
                <c:pt idx="722">
                  <c:v>44621</c:v>
                </c:pt>
                <c:pt idx="723">
                  <c:v>44652</c:v>
                </c:pt>
                <c:pt idx="724">
                  <c:v>44682</c:v>
                </c:pt>
                <c:pt idx="725">
                  <c:v>44713</c:v>
                </c:pt>
                <c:pt idx="726">
                  <c:v>44743</c:v>
                </c:pt>
                <c:pt idx="727">
                  <c:v>44774</c:v>
                </c:pt>
                <c:pt idx="728">
                  <c:v>44805</c:v>
                </c:pt>
                <c:pt idx="729">
                  <c:v>44835</c:v>
                </c:pt>
                <c:pt idx="730">
                  <c:v>44866</c:v>
                </c:pt>
                <c:pt idx="731">
                  <c:v>44896</c:v>
                </c:pt>
                <c:pt idx="732">
                  <c:v>44927</c:v>
                </c:pt>
                <c:pt idx="733">
                  <c:v>44958</c:v>
                </c:pt>
                <c:pt idx="734">
                  <c:v>44986</c:v>
                </c:pt>
                <c:pt idx="735">
                  <c:v>45017</c:v>
                </c:pt>
                <c:pt idx="736">
                  <c:v>45047</c:v>
                </c:pt>
                <c:pt idx="737">
                  <c:v>45078</c:v>
                </c:pt>
                <c:pt idx="738">
                  <c:v>45108</c:v>
                </c:pt>
                <c:pt idx="739">
                  <c:v>45139</c:v>
                </c:pt>
                <c:pt idx="740">
                  <c:v>45170</c:v>
                </c:pt>
                <c:pt idx="741">
                  <c:v>45200</c:v>
                </c:pt>
                <c:pt idx="742">
                  <c:v>45231</c:v>
                </c:pt>
              </c:numCache>
            </c:numRef>
          </c:cat>
          <c:val>
            <c:numRef>
              <c:f>Sheet1!$B$2:$B$744</c:f>
              <c:numCache>
                <c:formatCode>0.00</c:formatCode>
                <c:ptCount val="743"/>
                <c:pt idx="0">
                  <c:v>4.083181818181818</c:v>
                </c:pt>
                <c:pt idx="1">
                  <c:v>4.0394444444444444</c:v>
                </c:pt>
                <c:pt idx="2">
                  <c:v>3.9304545454545456</c:v>
                </c:pt>
                <c:pt idx="3">
                  <c:v>3.843</c:v>
                </c:pt>
                <c:pt idx="4">
                  <c:v>3.8736363636363635</c:v>
                </c:pt>
                <c:pt idx="5">
                  <c:v>3.9090476190476191</c:v>
                </c:pt>
                <c:pt idx="6">
                  <c:v>4.0142857142857142</c:v>
                </c:pt>
                <c:pt idx="7">
                  <c:v>3.9756521739130437</c:v>
                </c:pt>
                <c:pt idx="8">
                  <c:v>3.9789473684210526</c:v>
                </c:pt>
                <c:pt idx="9">
                  <c:v>3.9254545454545453</c:v>
                </c:pt>
                <c:pt idx="10">
                  <c:v>3.9157894736842107</c:v>
                </c:pt>
                <c:pt idx="11">
                  <c:v>3.8645</c:v>
                </c:pt>
                <c:pt idx="12">
                  <c:v>3.8336363636363635</c:v>
                </c:pt>
                <c:pt idx="13">
                  <c:v>3.9211111111111112</c:v>
                </c:pt>
                <c:pt idx="14">
                  <c:v>3.9285714285714284</c:v>
                </c:pt>
                <c:pt idx="15">
                  <c:v>3.9709523809523808</c:v>
                </c:pt>
                <c:pt idx="16">
                  <c:v>3.93</c:v>
                </c:pt>
                <c:pt idx="17">
                  <c:v>3.9929999999999999</c:v>
                </c:pt>
                <c:pt idx="18">
                  <c:v>4.0204545454545455</c:v>
                </c:pt>
                <c:pt idx="19">
                  <c:v>4.002272727272727</c:v>
                </c:pt>
                <c:pt idx="20">
                  <c:v>4.0774999999999997</c:v>
                </c:pt>
                <c:pt idx="21">
                  <c:v>4.1060869565217395</c:v>
                </c:pt>
                <c:pt idx="22">
                  <c:v>4.1217647058823532</c:v>
                </c:pt>
                <c:pt idx="23">
                  <c:v>4.128571428571429</c:v>
                </c:pt>
                <c:pt idx="24">
                  <c:v>4.166818181818182</c:v>
                </c:pt>
                <c:pt idx="25">
                  <c:v>4.1455555555555552</c:v>
                </c:pt>
                <c:pt idx="26">
                  <c:v>4.2195238095238095</c:v>
                </c:pt>
                <c:pt idx="27">
                  <c:v>4.2322727272727274</c:v>
                </c:pt>
                <c:pt idx="28">
                  <c:v>4.2</c:v>
                </c:pt>
                <c:pt idx="29">
                  <c:v>4.17</c:v>
                </c:pt>
                <c:pt idx="30">
                  <c:v>4.1859090909090906</c:v>
                </c:pt>
                <c:pt idx="31">
                  <c:v>4.1938095238095237</c:v>
                </c:pt>
                <c:pt idx="32">
                  <c:v>4.2038095238095234</c:v>
                </c:pt>
                <c:pt idx="33">
                  <c:v>4.1880952380952383</c:v>
                </c:pt>
                <c:pt idx="34">
                  <c:v>4.1527777777777777</c:v>
                </c:pt>
                <c:pt idx="35">
                  <c:v>4.1795454545454547</c:v>
                </c:pt>
                <c:pt idx="36">
                  <c:v>4.1894999999999998</c:v>
                </c:pt>
                <c:pt idx="37">
                  <c:v>4.2111111111111112</c:v>
                </c:pt>
                <c:pt idx="38">
                  <c:v>4.2104347826086954</c:v>
                </c:pt>
                <c:pt idx="39">
                  <c:v>4.2038095238095234</c:v>
                </c:pt>
                <c:pt idx="40">
                  <c:v>4.2115</c:v>
                </c:pt>
                <c:pt idx="41">
                  <c:v>4.2131818181818179</c:v>
                </c:pt>
                <c:pt idx="42">
                  <c:v>4.2047619047619049</c:v>
                </c:pt>
                <c:pt idx="43">
                  <c:v>4.252272727272727</c:v>
                </c:pt>
                <c:pt idx="44">
                  <c:v>4.2904761904761903</c:v>
                </c:pt>
                <c:pt idx="45">
                  <c:v>4.3494999999999999</c:v>
                </c:pt>
                <c:pt idx="46">
                  <c:v>4.4489473684210523</c:v>
                </c:pt>
                <c:pt idx="47">
                  <c:v>4.6154545454545453</c:v>
                </c:pt>
                <c:pt idx="48">
                  <c:v>4.6123809523809527</c:v>
                </c:pt>
                <c:pt idx="49">
                  <c:v>4.8321052631578949</c:v>
                </c:pt>
                <c:pt idx="50">
                  <c:v>4.8734782608695655</c:v>
                </c:pt>
                <c:pt idx="51">
                  <c:v>4.75</c:v>
                </c:pt>
                <c:pt idx="52">
                  <c:v>4.7785714285714285</c:v>
                </c:pt>
                <c:pt idx="53">
                  <c:v>4.8145454545454545</c:v>
                </c:pt>
                <c:pt idx="54">
                  <c:v>5.0179999999999998</c:v>
                </c:pt>
                <c:pt idx="55">
                  <c:v>5.2243478260869569</c:v>
                </c:pt>
                <c:pt idx="56">
                  <c:v>5.1823809523809521</c:v>
                </c:pt>
                <c:pt idx="57">
                  <c:v>5.0114999999999998</c:v>
                </c:pt>
                <c:pt idx="58">
                  <c:v>5.155263157894737</c:v>
                </c:pt>
                <c:pt idx="59">
                  <c:v>4.8428571428571425</c:v>
                </c:pt>
                <c:pt idx="60">
                  <c:v>4.5790476190476186</c:v>
                </c:pt>
                <c:pt idx="61">
                  <c:v>4.6266666666666669</c:v>
                </c:pt>
                <c:pt idx="62">
                  <c:v>4.541818181818182</c:v>
                </c:pt>
                <c:pt idx="63">
                  <c:v>4.5934999999999997</c:v>
                </c:pt>
                <c:pt idx="64">
                  <c:v>4.8477272727272727</c:v>
                </c:pt>
                <c:pt idx="65">
                  <c:v>5.0227272727272725</c:v>
                </c:pt>
                <c:pt idx="66">
                  <c:v>5.1589999999999998</c:v>
                </c:pt>
                <c:pt idx="67">
                  <c:v>5.2756521739130431</c:v>
                </c:pt>
                <c:pt idx="68">
                  <c:v>5.3019999999999996</c:v>
                </c:pt>
                <c:pt idx="69">
                  <c:v>5.480952380952381</c:v>
                </c:pt>
                <c:pt idx="70">
                  <c:v>5.7534999999999998</c:v>
                </c:pt>
                <c:pt idx="71">
                  <c:v>5.6989999999999998</c:v>
                </c:pt>
                <c:pt idx="72">
                  <c:v>5.5286363636363633</c:v>
                </c:pt>
                <c:pt idx="73">
                  <c:v>5.5636842105263158</c:v>
                </c:pt>
                <c:pt idx="74">
                  <c:v>5.74</c:v>
                </c:pt>
                <c:pt idx="75">
                  <c:v>5.6384999999999996</c:v>
                </c:pt>
                <c:pt idx="76">
                  <c:v>5.8695454545454542</c:v>
                </c:pt>
                <c:pt idx="77">
                  <c:v>5.718</c:v>
                </c:pt>
                <c:pt idx="78">
                  <c:v>5.4954545454545451</c:v>
                </c:pt>
                <c:pt idx="79">
                  <c:v>5.4204545454545459</c:v>
                </c:pt>
                <c:pt idx="80">
                  <c:v>5.46</c:v>
                </c:pt>
                <c:pt idx="81">
                  <c:v>5.5826086956521737</c:v>
                </c:pt>
                <c:pt idx="82">
                  <c:v>5.6961111111111107</c:v>
                </c:pt>
                <c:pt idx="83">
                  <c:v>6.0319047619047623</c:v>
                </c:pt>
                <c:pt idx="84">
                  <c:v>6.041818181818182</c:v>
                </c:pt>
                <c:pt idx="85">
                  <c:v>6.1889473684210525</c:v>
                </c:pt>
                <c:pt idx="86">
                  <c:v>6.2960000000000003</c:v>
                </c:pt>
                <c:pt idx="87">
                  <c:v>6.1733333333333329</c:v>
                </c:pt>
                <c:pt idx="88">
                  <c:v>6.3233333333333333</c:v>
                </c:pt>
                <c:pt idx="89">
                  <c:v>6.5742857142857147</c:v>
                </c:pt>
                <c:pt idx="90">
                  <c:v>6.7195238095238095</c:v>
                </c:pt>
                <c:pt idx="91">
                  <c:v>6.6914285714285713</c:v>
                </c:pt>
                <c:pt idx="92">
                  <c:v>7.1595238095238098</c:v>
                </c:pt>
                <c:pt idx="93">
                  <c:v>7.0954545454545457</c:v>
                </c:pt>
                <c:pt idx="94">
                  <c:v>7.1441176470588239</c:v>
                </c:pt>
                <c:pt idx="95">
                  <c:v>7.6540909090909093</c:v>
                </c:pt>
                <c:pt idx="96">
                  <c:v>7.7947619047619048</c:v>
                </c:pt>
                <c:pt idx="97">
                  <c:v>7.2383333333333333</c:v>
                </c:pt>
                <c:pt idx="98">
                  <c:v>7.072857142857143</c:v>
                </c:pt>
                <c:pt idx="99">
                  <c:v>7.3909090909090907</c:v>
                </c:pt>
                <c:pt idx="100">
                  <c:v>7.906190476190476</c:v>
                </c:pt>
                <c:pt idx="101">
                  <c:v>7.8418181818181818</c:v>
                </c:pt>
                <c:pt idx="102">
                  <c:v>7.4572727272727271</c:v>
                </c:pt>
                <c:pt idx="103">
                  <c:v>7.5271428571428567</c:v>
                </c:pt>
                <c:pt idx="104">
                  <c:v>7.3895238095238094</c:v>
                </c:pt>
                <c:pt idx="105">
                  <c:v>7.3266666666666671</c:v>
                </c:pt>
                <c:pt idx="106">
                  <c:v>6.8411111111111111</c:v>
                </c:pt>
                <c:pt idx="107">
                  <c:v>6.3913636363636366</c:v>
                </c:pt>
                <c:pt idx="108">
                  <c:v>6.2385000000000002</c:v>
                </c:pt>
                <c:pt idx="109">
                  <c:v>6.112222222222222</c:v>
                </c:pt>
                <c:pt idx="110">
                  <c:v>5.7034782608695656</c:v>
                </c:pt>
                <c:pt idx="111">
                  <c:v>5.8338095238095242</c:v>
                </c:pt>
                <c:pt idx="112">
                  <c:v>6.3925000000000001</c:v>
                </c:pt>
                <c:pt idx="113">
                  <c:v>6.5222727272727274</c:v>
                </c:pt>
                <c:pt idx="114">
                  <c:v>6.7295238095238092</c:v>
                </c:pt>
                <c:pt idx="115">
                  <c:v>6.582727272727273</c:v>
                </c:pt>
                <c:pt idx="116">
                  <c:v>6.1395238095238094</c:v>
                </c:pt>
                <c:pt idx="117">
                  <c:v>5.9257894736842109</c:v>
                </c:pt>
                <c:pt idx="118">
                  <c:v>5.81</c:v>
                </c:pt>
                <c:pt idx="119">
                  <c:v>5.9263636363636367</c:v>
                </c:pt>
                <c:pt idx="120">
                  <c:v>5.9476190476190478</c:v>
                </c:pt>
                <c:pt idx="121">
                  <c:v>6.0810000000000004</c:v>
                </c:pt>
                <c:pt idx="122">
                  <c:v>6.0686363636363634</c:v>
                </c:pt>
                <c:pt idx="123">
                  <c:v>6.1944999999999997</c:v>
                </c:pt>
                <c:pt idx="124">
                  <c:v>6.126363636363636</c:v>
                </c:pt>
                <c:pt idx="125">
                  <c:v>6.1068181818181815</c:v>
                </c:pt>
                <c:pt idx="126">
                  <c:v>6.1130000000000004</c:v>
                </c:pt>
                <c:pt idx="127">
                  <c:v>6.2104347826086954</c:v>
                </c:pt>
                <c:pt idx="128">
                  <c:v>6.5495000000000001</c:v>
                </c:pt>
                <c:pt idx="129">
                  <c:v>6.4794999999999998</c:v>
                </c:pt>
                <c:pt idx="130">
                  <c:v>6.2805</c:v>
                </c:pt>
                <c:pt idx="131">
                  <c:v>6.3585000000000003</c:v>
                </c:pt>
                <c:pt idx="132">
                  <c:v>6.4645454545454548</c:v>
                </c:pt>
                <c:pt idx="133">
                  <c:v>6.6355555555555554</c:v>
                </c:pt>
                <c:pt idx="134">
                  <c:v>6.709090909090909</c:v>
                </c:pt>
                <c:pt idx="135">
                  <c:v>6.6684999999999999</c:v>
                </c:pt>
                <c:pt idx="136">
                  <c:v>6.8472727272727276</c:v>
                </c:pt>
                <c:pt idx="137">
                  <c:v>6.9</c:v>
                </c:pt>
                <c:pt idx="138">
                  <c:v>7.1309523809523814</c:v>
                </c:pt>
                <c:pt idx="139">
                  <c:v>7.4047826086956521</c:v>
                </c:pt>
                <c:pt idx="140">
                  <c:v>7.0905263157894733</c:v>
                </c:pt>
                <c:pt idx="141">
                  <c:v>6.7942857142857145</c:v>
                </c:pt>
                <c:pt idx="142">
                  <c:v>6.7285000000000004</c:v>
                </c:pt>
                <c:pt idx="143">
                  <c:v>6.7436842105263155</c:v>
                </c:pt>
                <c:pt idx="144">
                  <c:v>6.9886363636363633</c:v>
                </c:pt>
                <c:pt idx="145">
                  <c:v>6.9572222222222226</c:v>
                </c:pt>
                <c:pt idx="146">
                  <c:v>7.2090476190476194</c:v>
                </c:pt>
                <c:pt idx="147">
                  <c:v>7.5123809523809522</c:v>
                </c:pt>
                <c:pt idx="148">
                  <c:v>7.5759090909090911</c:v>
                </c:pt>
                <c:pt idx="149">
                  <c:v>7.5354999999999999</c:v>
                </c:pt>
                <c:pt idx="150">
                  <c:v>7.8049999999999997</c:v>
                </c:pt>
                <c:pt idx="151">
                  <c:v>8.0440909090909098</c:v>
                </c:pt>
                <c:pt idx="152">
                  <c:v>8.0374999999999996</c:v>
                </c:pt>
                <c:pt idx="153">
                  <c:v>7.8968181818181815</c:v>
                </c:pt>
                <c:pt idx="154">
                  <c:v>7.681111111111111</c:v>
                </c:pt>
                <c:pt idx="155">
                  <c:v>7.4338095238095239</c:v>
                </c:pt>
                <c:pt idx="156">
                  <c:v>7.501363636363636</c:v>
                </c:pt>
                <c:pt idx="157">
                  <c:v>7.3922222222222222</c:v>
                </c:pt>
                <c:pt idx="158">
                  <c:v>7.7279999999999998</c:v>
                </c:pt>
                <c:pt idx="159">
                  <c:v>8.2268181818181816</c:v>
                </c:pt>
                <c:pt idx="160">
                  <c:v>8.0595238095238102</c:v>
                </c:pt>
                <c:pt idx="161">
                  <c:v>7.8609523809523809</c:v>
                </c:pt>
                <c:pt idx="162">
                  <c:v>8.0613636363636356</c:v>
                </c:pt>
                <c:pt idx="163">
                  <c:v>8.3976190476190471</c:v>
                </c:pt>
                <c:pt idx="164">
                  <c:v>8.4266666666666659</c:v>
                </c:pt>
                <c:pt idx="165">
                  <c:v>8.1377272727272736</c:v>
                </c:pt>
                <c:pt idx="166">
                  <c:v>8.052941176470588</c:v>
                </c:pt>
                <c:pt idx="167">
                  <c:v>7.996818181818182</c:v>
                </c:pt>
                <c:pt idx="168">
                  <c:v>7.7423809523809526</c:v>
                </c:pt>
                <c:pt idx="169">
                  <c:v>7.7927777777777774</c:v>
                </c:pt>
                <c:pt idx="170">
                  <c:v>7.7343478260869567</c:v>
                </c:pt>
                <c:pt idx="171">
                  <c:v>7.5642857142857141</c:v>
                </c:pt>
                <c:pt idx="172">
                  <c:v>7.8949999999999996</c:v>
                </c:pt>
                <c:pt idx="173">
                  <c:v>7.8613636363636363</c:v>
                </c:pt>
                <c:pt idx="174">
                  <c:v>7.8319047619047621</c:v>
                </c:pt>
                <c:pt idx="175">
                  <c:v>7.7686363636363636</c:v>
                </c:pt>
                <c:pt idx="176">
                  <c:v>7.5942857142857143</c:v>
                </c:pt>
                <c:pt idx="177">
                  <c:v>7.4109999999999996</c:v>
                </c:pt>
                <c:pt idx="178">
                  <c:v>7.291052631578947</c:v>
                </c:pt>
                <c:pt idx="179">
                  <c:v>6.8690909090909091</c:v>
                </c:pt>
                <c:pt idx="180">
                  <c:v>7.2133333333333329</c:v>
                </c:pt>
                <c:pt idx="181">
                  <c:v>7.3910526315789475</c:v>
                </c:pt>
                <c:pt idx="182">
                  <c:v>7.46</c:v>
                </c:pt>
                <c:pt idx="183">
                  <c:v>7.3704999999999998</c:v>
                </c:pt>
                <c:pt idx="184">
                  <c:v>7.456666666666667</c:v>
                </c:pt>
                <c:pt idx="185">
                  <c:v>7.2754545454545454</c:v>
                </c:pt>
                <c:pt idx="186">
                  <c:v>7.33</c:v>
                </c:pt>
                <c:pt idx="187">
                  <c:v>7.396521739130435</c:v>
                </c:pt>
                <c:pt idx="188">
                  <c:v>7.343809523809524</c:v>
                </c:pt>
                <c:pt idx="189">
                  <c:v>7.5235000000000003</c:v>
                </c:pt>
                <c:pt idx="190">
                  <c:v>7.5773684210526318</c:v>
                </c:pt>
                <c:pt idx="191">
                  <c:v>7.6852380952380948</c:v>
                </c:pt>
                <c:pt idx="192">
                  <c:v>7.9561904761904758</c:v>
                </c:pt>
                <c:pt idx="193">
                  <c:v>8.0333333333333332</c:v>
                </c:pt>
                <c:pt idx="194">
                  <c:v>8.0359090909090902</c:v>
                </c:pt>
                <c:pt idx="195">
                  <c:v>8.1539999999999999</c:v>
                </c:pt>
                <c:pt idx="196">
                  <c:v>8.3457142857142852</c:v>
                </c:pt>
                <c:pt idx="197">
                  <c:v>8.4622727272727278</c:v>
                </c:pt>
                <c:pt idx="198">
                  <c:v>8.64</c:v>
                </c:pt>
                <c:pt idx="199">
                  <c:v>8.410869565217391</c:v>
                </c:pt>
                <c:pt idx="200">
                  <c:v>8.4164999999999992</c:v>
                </c:pt>
                <c:pt idx="201">
                  <c:v>8.6423809523809521</c:v>
                </c:pt>
                <c:pt idx="202">
                  <c:v>8.8049999999999997</c:v>
                </c:pt>
                <c:pt idx="203">
                  <c:v>9.0065000000000008</c:v>
                </c:pt>
                <c:pt idx="204">
                  <c:v>9.0995454545454546</c:v>
                </c:pt>
                <c:pt idx="205">
                  <c:v>9.0983333333333327</c:v>
                </c:pt>
                <c:pt idx="206">
                  <c:v>9.1172727272727272</c:v>
                </c:pt>
                <c:pt idx="207">
                  <c:v>9.1820000000000004</c:v>
                </c:pt>
                <c:pt idx="208">
                  <c:v>9.2523809523809533</c:v>
                </c:pt>
                <c:pt idx="209">
                  <c:v>8.9138095238095243</c:v>
                </c:pt>
                <c:pt idx="210">
                  <c:v>8.9499999999999993</c:v>
                </c:pt>
                <c:pt idx="211">
                  <c:v>9.0295652173913048</c:v>
                </c:pt>
                <c:pt idx="212">
                  <c:v>9.3347368421052632</c:v>
                </c:pt>
                <c:pt idx="213">
                  <c:v>10.299090909090909</c:v>
                </c:pt>
                <c:pt idx="214">
                  <c:v>10.653157894736841</c:v>
                </c:pt>
                <c:pt idx="215">
                  <c:v>10.385999999999999</c:v>
                </c:pt>
                <c:pt idx="216">
                  <c:v>10.802272727272728</c:v>
                </c:pt>
                <c:pt idx="217">
                  <c:v>12.414736842105263</c:v>
                </c:pt>
                <c:pt idx="218">
                  <c:v>12.749047619047619</c:v>
                </c:pt>
                <c:pt idx="219">
                  <c:v>11.473333333333333</c:v>
                </c:pt>
                <c:pt idx="220">
                  <c:v>10.181428571428571</c:v>
                </c:pt>
                <c:pt idx="221">
                  <c:v>9.7780952380952382</c:v>
                </c:pt>
                <c:pt idx="222">
                  <c:v>10.247727272727273</c:v>
                </c:pt>
                <c:pt idx="223">
                  <c:v>11.101904761904763</c:v>
                </c:pt>
                <c:pt idx="224">
                  <c:v>11.508571428571429</c:v>
                </c:pt>
                <c:pt idx="225">
                  <c:v>11.751363636363637</c:v>
                </c:pt>
                <c:pt idx="226">
                  <c:v>12.684705882352942</c:v>
                </c:pt>
                <c:pt idx="227">
                  <c:v>12.844090909090909</c:v>
                </c:pt>
                <c:pt idx="228">
                  <c:v>12.568571428571429</c:v>
                </c:pt>
                <c:pt idx="229">
                  <c:v>13.194444444444445</c:v>
                </c:pt>
                <c:pt idx="230">
                  <c:v>13.11590909090909</c:v>
                </c:pt>
                <c:pt idx="231">
                  <c:v>13.679523809523809</c:v>
                </c:pt>
                <c:pt idx="232">
                  <c:v>14.099500000000001</c:v>
                </c:pt>
                <c:pt idx="233">
                  <c:v>13.472272727272728</c:v>
                </c:pt>
                <c:pt idx="234">
                  <c:v>14.280909090909091</c:v>
                </c:pt>
                <c:pt idx="235">
                  <c:v>14.937142857142858</c:v>
                </c:pt>
                <c:pt idx="236">
                  <c:v>15.323809523809524</c:v>
                </c:pt>
                <c:pt idx="237">
                  <c:v>15.148095238095237</c:v>
                </c:pt>
                <c:pt idx="238">
                  <c:v>13.392777777777777</c:v>
                </c:pt>
                <c:pt idx="239">
                  <c:v>13.724545454545455</c:v>
                </c:pt>
                <c:pt idx="240">
                  <c:v>14.593999999999999</c:v>
                </c:pt>
                <c:pt idx="241">
                  <c:v>14.425555555555556</c:v>
                </c:pt>
                <c:pt idx="242">
                  <c:v>13.861304347826087</c:v>
                </c:pt>
                <c:pt idx="243">
                  <c:v>13.871904761904762</c:v>
                </c:pt>
                <c:pt idx="244">
                  <c:v>13.6225</c:v>
                </c:pt>
                <c:pt idx="245">
                  <c:v>14.299545454545454</c:v>
                </c:pt>
                <c:pt idx="246">
                  <c:v>13.946190476190477</c:v>
                </c:pt>
                <c:pt idx="247">
                  <c:v>13.055</c:v>
                </c:pt>
                <c:pt idx="248">
                  <c:v>12.339047619047619</c:v>
                </c:pt>
                <c:pt idx="249">
                  <c:v>10.906499999999999</c:v>
                </c:pt>
                <c:pt idx="250">
                  <c:v>10.550526315789474</c:v>
                </c:pt>
                <c:pt idx="251">
                  <c:v>10.54</c:v>
                </c:pt>
                <c:pt idx="252">
                  <c:v>10.457142857142857</c:v>
                </c:pt>
                <c:pt idx="253">
                  <c:v>10.724736842105264</c:v>
                </c:pt>
                <c:pt idx="254">
                  <c:v>10.506521739130434</c:v>
                </c:pt>
                <c:pt idx="255">
                  <c:v>10.4</c:v>
                </c:pt>
                <c:pt idx="256">
                  <c:v>10.38</c:v>
                </c:pt>
                <c:pt idx="257">
                  <c:v>10.848636363636363</c:v>
                </c:pt>
                <c:pt idx="258">
                  <c:v>11.377000000000001</c:v>
                </c:pt>
                <c:pt idx="259">
                  <c:v>11.84608695652174</c:v>
                </c:pt>
                <c:pt idx="260">
                  <c:v>11.653809523809525</c:v>
                </c:pt>
                <c:pt idx="261">
                  <c:v>11.541</c:v>
                </c:pt>
                <c:pt idx="262">
                  <c:v>11.69</c:v>
                </c:pt>
                <c:pt idx="263">
                  <c:v>11.82952380952381</c:v>
                </c:pt>
                <c:pt idx="264">
                  <c:v>11.674285714285714</c:v>
                </c:pt>
                <c:pt idx="265">
                  <c:v>11.842105263157896</c:v>
                </c:pt>
                <c:pt idx="266">
                  <c:v>12.319090909090908</c:v>
                </c:pt>
                <c:pt idx="267">
                  <c:v>12.6335</c:v>
                </c:pt>
                <c:pt idx="268">
                  <c:v>13.408636363636363</c:v>
                </c:pt>
                <c:pt idx="269">
                  <c:v>13.562857142857142</c:v>
                </c:pt>
                <c:pt idx="270">
                  <c:v>13.362380952380953</c:v>
                </c:pt>
                <c:pt idx="271">
                  <c:v>12.716086956521739</c:v>
                </c:pt>
                <c:pt idx="272">
                  <c:v>12.522631578947369</c:v>
                </c:pt>
                <c:pt idx="273">
                  <c:v>12.160454545454545</c:v>
                </c:pt>
                <c:pt idx="274">
                  <c:v>11.572631578947368</c:v>
                </c:pt>
                <c:pt idx="275">
                  <c:v>11.499499999999999</c:v>
                </c:pt>
                <c:pt idx="276">
                  <c:v>11.384285714285713</c:v>
                </c:pt>
                <c:pt idx="277">
                  <c:v>11.508888888888889</c:v>
                </c:pt>
                <c:pt idx="278">
                  <c:v>11.855238095238095</c:v>
                </c:pt>
                <c:pt idx="279">
                  <c:v>11.434761904761904</c:v>
                </c:pt>
                <c:pt idx="280">
                  <c:v>10.846818181818183</c:v>
                </c:pt>
                <c:pt idx="281">
                  <c:v>10.156000000000001</c:v>
                </c:pt>
                <c:pt idx="282">
                  <c:v>10.306818181818182</c:v>
                </c:pt>
                <c:pt idx="283">
                  <c:v>10.331818181818182</c:v>
                </c:pt>
                <c:pt idx="284">
                  <c:v>10.373157894736842</c:v>
                </c:pt>
                <c:pt idx="285">
                  <c:v>10.236818181818181</c:v>
                </c:pt>
                <c:pt idx="286">
                  <c:v>9.7815789473684216</c:v>
                </c:pt>
                <c:pt idx="287">
                  <c:v>9.2590476190476192</c:v>
                </c:pt>
                <c:pt idx="288">
                  <c:v>9.1938095238095237</c:v>
                </c:pt>
                <c:pt idx="289">
                  <c:v>8.704210526315789</c:v>
                </c:pt>
                <c:pt idx="290">
                  <c:v>7.7785000000000002</c:v>
                </c:pt>
                <c:pt idx="291">
                  <c:v>7.2990909090909089</c:v>
                </c:pt>
                <c:pt idx="292">
                  <c:v>7.7095238095238097</c:v>
                </c:pt>
                <c:pt idx="293">
                  <c:v>7.7995238095238095</c:v>
                </c:pt>
                <c:pt idx="294">
                  <c:v>7.3031818181818178</c:v>
                </c:pt>
                <c:pt idx="295">
                  <c:v>7.1657142857142855</c:v>
                </c:pt>
                <c:pt idx="296">
                  <c:v>7.4476190476190478</c:v>
                </c:pt>
                <c:pt idx="297">
                  <c:v>7.4263636363636367</c:v>
                </c:pt>
                <c:pt idx="298">
                  <c:v>7.2505555555555556</c:v>
                </c:pt>
                <c:pt idx="299">
                  <c:v>7.1127272727272723</c:v>
                </c:pt>
                <c:pt idx="300">
                  <c:v>7.0845000000000002</c:v>
                </c:pt>
                <c:pt idx="301">
                  <c:v>7.2505263157894735</c:v>
                </c:pt>
                <c:pt idx="302">
                  <c:v>7.248636363636364</c:v>
                </c:pt>
                <c:pt idx="303">
                  <c:v>8.0228571428571431</c:v>
                </c:pt>
                <c:pt idx="304">
                  <c:v>8.6129999999999995</c:v>
                </c:pt>
                <c:pt idx="305">
                  <c:v>8.4022727272727273</c:v>
                </c:pt>
                <c:pt idx="306">
                  <c:v>8.4468181818181822</c:v>
                </c:pt>
                <c:pt idx="307">
                  <c:v>8.7604761904761901</c:v>
                </c:pt>
                <c:pt idx="308">
                  <c:v>9.4219047619047611</c:v>
                </c:pt>
                <c:pt idx="309">
                  <c:v>9.52</c:v>
                </c:pt>
                <c:pt idx="310">
                  <c:v>8.8605263157894729</c:v>
                </c:pt>
                <c:pt idx="311">
                  <c:v>8.9877272727272732</c:v>
                </c:pt>
                <c:pt idx="312">
                  <c:v>8.6657894736842103</c:v>
                </c:pt>
                <c:pt idx="313">
                  <c:v>8.2119999999999997</c:v>
                </c:pt>
                <c:pt idx="314">
                  <c:v>8.3734782608695646</c:v>
                </c:pt>
                <c:pt idx="315">
                  <c:v>8.7185000000000006</c:v>
                </c:pt>
                <c:pt idx="316">
                  <c:v>9.0890476190476193</c:v>
                </c:pt>
                <c:pt idx="317">
                  <c:v>8.9213636363636368</c:v>
                </c:pt>
                <c:pt idx="318">
                  <c:v>9.0559999999999992</c:v>
                </c:pt>
                <c:pt idx="319">
                  <c:v>9.2604347826086961</c:v>
                </c:pt>
                <c:pt idx="320">
                  <c:v>8.9771428571428569</c:v>
                </c:pt>
                <c:pt idx="321">
                  <c:v>8.7955000000000005</c:v>
                </c:pt>
                <c:pt idx="322">
                  <c:v>8.9625000000000004</c:v>
                </c:pt>
                <c:pt idx="323">
                  <c:v>9.105714285714285</c:v>
                </c:pt>
                <c:pt idx="324">
                  <c:v>9.0914999999999999</c:v>
                </c:pt>
                <c:pt idx="325">
                  <c:v>9.168947368421053</c:v>
                </c:pt>
                <c:pt idx="326">
                  <c:v>9.3577272727272724</c:v>
                </c:pt>
                <c:pt idx="327">
                  <c:v>9.1754999999999995</c:v>
                </c:pt>
                <c:pt idx="328">
                  <c:v>8.8590909090909093</c:v>
                </c:pt>
                <c:pt idx="329">
                  <c:v>8.2772727272727273</c:v>
                </c:pt>
                <c:pt idx="330">
                  <c:v>8.0184999999999995</c:v>
                </c:pt>
                <c:pt idx="331">
                  <c:v>8.1126086956521739</c:v>
                </c:pt>
                <c:pt idx="332">
                  <c:v>8.1905000000000001</c:v>
                </c:pt>
                <c:pt idx="333">
                  <c:v>8.0076190476190483</c:v>
                </c:pt>
                <c:pt idx="334">
                  <c:v>7.8742857142857146</c:v>
                </c:pt>
                <c:pt idx="335">
                  <c:v>7.8360000000000003</c:v>
                </c:pt>
                <c:pt idx="336">
                  <c:v>8.206666666666667</c:v>
                </c:pt>
                <c:pt idx="337">
                  <c:v>8.4731578947368416</c:v>
                </c:pt>
                <c:pt idx="338">
                  <c:v>8.588636363636363</c:v>
                </c:pt>
                <c:pt idx="339">
                  <c:v>8.7855000000000008</c:v>
                </c:pt>
                <c:pt idx="340">
                  <c:v>8.7581818181818178</c:v>
                </c:pt>
                <c:pt idx="341">
                  <c:v>8.48</c:v>
                </c:pt>
                <c:pt idx="342">
                  <c:v>8.4714285714285715</c:v>
                </c:pt>
                <c:pt idx="343">
                  <c:v>8.7526086956521745</c:v>
                </c:pt>
                <c:pt idx="344">
                  <c:v>8.8931578947368415</c:v>
                </c:pt>
                <c:pt idx="345">
                  <c:v>8.7195454545454538</c:v>
                </c:pt>
                <c:pt idx="346">
                  <c:v>8.3919999999999995</c:v>
                </c:pt>
                <c:pt idx="347">
                  <c:v>8.0749999999999993</c:v>
                </c:pt>
                <c:pt idx="348">
                  <c:v>8.0928571428571434</c:v>
                </c:pt>
                <c:pt idx="349">
                  <c:v>7.8547368421052628</c:v>
                </c:pt>
                <c:pt idx="350">
                  <c:v>8.11</c:v>
                </c:pt>
                <c:pt idx="351">
                  <c:v>8.0390909090909091</c:v>
                </c:pt>
                <c:pt idx="352">
                  <c:v>8.0677272727272733</c:v>
                </c:pt>
                <c:pt idx="353">
                  <c:v>8.2840000000000007</c:v>
                </c:pt>
                <c:pt idx="354">
                  <c:v>8.2727272727272734</c:v>
                </c:pt>
                <c:pt idx="355">
                  <c:v>7.9</c:v>
                </c:pt>
                <c:pt idx="356">
                  <c:v>7.65</c:v>
                </c:pt>
                <c:pt idx="357">
                  <c:v>7.5272727272727273</c:v>
                </c:pt>
                <c:pt idx="358">
                  <c:v>7.4173684210526316</c:v>
                </c:pt>
                <c:pt idx="359">
                  <c:v>7.088571428571429</c:v>
                </c:pt>
                <c:pt idx="360">
                  <c:v>7.0323809523809526</c:v>
                </c:pt>
                <c:pt idx="361">
                  <c:v>7.337894736842105</c:v>
                </c:pt>
                <c:pt idx="362">
                  <c:v>7.542272727272727</c:v>
                </c:pt>
                <c:pt idx="363">
                  <c:v>7.4804761904761907</c:v>
                </c:pt>
                <c:pt idx="364">
                  <c:v>7.3920000000000003</c:v>
                </c:pt>
                <c:pt idx="365">
                  <c:v>7.2618181818181817</c:v>
                </c:pt>
                <c:pt idx="366">
                  <c:v>6.8445454545454547</c:v>
                </c:pt>
                <c:pt idx="367">
                  <c:v>6.5857142857142854</c:v>
                </c:pt>
                <c:pt idx="368">
                  <c:v>6.4152380952380952</c:v>
                </c:pt>
                <c:pt idx="369">
                  <c:v>6.5890476190476193</c:v>
                </c:pt>
                <c:pt idx="370">
                  <c:v>6.8731578947368419</c:v>
                </c:pt>
                <c:pt idx="371">
                  <c:v>6.77</c:v>
                </c:pt>
                <c:pt idx="372">
                  <c:v>6.6</c:v>
                </c:pt>
                <c:pt idx="373">
                  <c:v>6.2589473684210528</c:v>
                </c:pt>
                <c:pt idx="374">
                  <c:v>5.9752173913043478</c:v>
                </c:pt>
                <c:pt idx="375">
                  <c:v>5.9695238095238095</c:v>
                </c:pt>
                <c:pt idx="376">
                  <c:v>6.0354999999999999</c:v>
                </c:pt>
                <c:pt idx="377">
                  <c:v>5.9627272727272729</c:v>
                </c:pt>
                <c:pt idx="378">
                  <c:v>5.8052380952380949</c:v>
                </c:pt>
                <c:pt idx="379">
                  <c:v>5.6777272727272727</c:v>
                </c:pt>
                <c:pt idx="380">
                  <c:v>5.36</c:v>
                </c:pt>
                <c:pt idx="381">
                  <c:v>5.3339999999999996</c:v>
                </c:pt>
                <c:pt idx="382">
                  <c:v>5.7240000000000002</c:v>
                </c:pt>
                <c:pt idx="383">
                  <c:v>5.7740909090909094</c:v>
                </c:pt>
                <c:pt idx="384">
                  <c:v>5.7504999999999997</c:v>
                </c:pt>
                <c:pt idx="385">
                  <c:v>5.9731578947368424</c:v>
                </c:pt>
                <c:pt idx="386">
                  <c:v>6.482608695652174</c:v>
                </c:pt>
                <c:pt idx="387">
                  <c:v>6.9721052631578946</c:v>
                </c:pt>
                <c:pt idx="388">
                  <c:v>7.1833333333333336</c:v>
                </c:pt>
                <c:pt idx="389">
                  <c:v>7.1013636363636365</c:v>
                </c:pt>
                <c:pt idx="390">
                  <c:v>7.298</c:v>
                </c:pt>
                <c:pt idx="391">
                  <c:v>7.2360869565217394</c:v>
                </c:pt>
                <c:pt idx="392">
                  <c:v>7.4571428571428573</c:v>
                </c:pt>
                <c:pt idx="393">
                  <c:v>7.7439999999999998</c:v>
                </c:pt>
                <c:pt idx="394">
                  <c:v>7.9550000000000001</c:v>
                </c:pt>
                <c:pt idx="395">
                  <c:v>7.8138095238095238</c:v>
                </c:pt>
                <c:pt idx="396">
                  <c:v>7.7794999999999996</c:v>
                </c:pt>
                <c:pt idx="397">
                  <c:v>7.4694736842105263</c:v>
                </c:pt>
                <c:pt idx="398">
                  <c:v>7.2047826086956519</c:v>
                </c:pt>
                <c:pt idx="399">
                  <c:v>7.0626315789473688</c:v>
                </c:pt>
                <c:pt idx="400">
                  <c:v>6.6327272727272728</c:v>
                </c:pt>
                <c:pt idx="401">
                  <c:v>6.168181818181818</c:v>
                </c:pt>
                <c:pt idx="402">
                  <c:v>6.2779999999999996</c:v>
                </c:pt>
                <c:pt idx="403">
                  <c:v>6.4882608695652175</c:v>
                </c:pt>
                <c:pt idx="404">
                  <c:v>6.1974999999999998</c:v>
                </c:pt>
                <c:pt idx="405">
                  <c:v>6.0447619047619048</c:v>
                </c:pt>
                <c:pt idx="406">
                  <c:v>5.9304761904761909</c:v>
                </c:pt>
                <c:pt idx="407">
                  <c:v>5.7115</c:v>
                </c:pt>
                <c:pt idx="408">
                  <c:v>5.6523809523809527</c:v>
                </c:pt>
                <c:pt idx="409">
                  <c:v>5.8055000000000003</c:v>
                </c:pt>
                <c:pt idx="410">
                  <c:v>6.2685714285714287</c:v>
                </c:pt>
                <c:pt idx="411">
                  <c:v>6.5113636363636367</c:v>
                </c:pt>
                <c:pt idx="412">
                  <c:v>6.7368181818181814</c:v>
                </c:pt>
                <c:pt idx="413">
                  <c:v>6.9119999999999999</c:v>
                </c:pt>
                <c:pt idx="414">
                  <c:v>6.8654545454545453</c:v>
                </c:pt>
                <c:pt idx="415">
                  <c:v>6.6354545454545457</c:v>
                </c:pt>
                <c:pt idx="416">
                  <c:v>6.8319999999999999</c:v>
                </c:pt>
                <c:pt idx="417">
                  <c:v>6.5336363636363632</c:v>
                </c:pt>
                <c:pt idx="418">
                  <c:v>6.2036842105263155</c:v>
                </c:pt>
                <c:pt idx="419">
                  <c:v>6.3023809523809522</c:v>
                </c:pt>
                <c:pt idx="420">
                  <c:v>6.5790476190476186</c:v>
                </c:pt>
                <c:pt idx="421">
                  <c:v>6.4194736842105264</c:v>
                </c:pt>
                <c:pt idx="422">
                  <c:v>6.6944999999999997</c:v>
                </c:pt>
                <c:pt idx="423">
                  <c:v>6.8854545454545457</c:v>
                </c:pt>
                <c:pt idx="424">
                  <c:v>6.7109523809523806</c:v>
                </c:pt>
                <c:pt idx="425">
                  <c:v>6.4938095238095235</c:v>
                </c:pt>
                <c:pt idx="426">
                  <c:v>6.2204545454545457</c:v>
                </c:pt>
                <c:pt idx="427">
                  <c:v>6.2985714285714289</c:v>
                </c:pt>
                <c:pt idx="428">
                  <c:v>6.2085714285714282</c:v>
                </c:pt>
                <c:pt idx="429">
                  <c:v>6.0295454545454543</c:v>
                </c:pt>
                <c:pt idx="430">
                  <c:v>5.875</c:v>
                </c:pt>
                <c:pt idx="431">
                  <c:v>5.8086363636363636</c:v>
                </c:pt>
                <c:pt idx="432">
                  <c:v>5.5445000000000002</c:v>
                </c:pt>
                <c:pt idx="433">
                  <c:v>5.5747368421052634</c:v>
                </c:pt>
                <c:pt idx="434">
                  <c:v>5.6472727272727274</c:v>
                </c:pt>
                <c:pt idx="435">
                  <c:v>5.6376190476190473</c:v>
                </c:pt>
                <c:pt idx="436">
                  <c:v>5.6524999999999999</c:v>
                </c:pt>
                <c:pt idx="437">
                  <c:v>5.4963636363636361</c:v>
                </c:pt>
                <c:pt idx="438">
                  <c:v>5.461363636363636</c:v>
                </c:pt>
                <c:pt idx="439">
                  <c:v>5.3419047619047619</c:v>
                </c:pt>
                <c:pt idx="440">
                  <c:v>4.8066666666666666</c:v>
                </c:pt>
                <c:pt idx="441">
                  <c:v>4.53</c:v>
                </c:pt>
                <c:pt idx="442">
                  <c:v>4.8273684210526318</c:v>
                </c:pt>
                <c:pt idx="443">
                  <c:v>4.6449999999999996</c:v>
                </c:pt>
                <c:pt idx="444">
                  <c:v>4.7221052631578946</c:v>
                </c:pt>
                <c:pt idx="445">
                  <c:v>4.998947368421053</c:v>
                </c:pt>
                <c:pt idx="446">
                  <c:v>5.232608695652174</c:v>
                </c:pt>
                <c:pt idx="447">
                  <c:v>5.1845454545454546</c:v>
                </c:pt>
                <c:pt idx="448">
                  <c:v>5.5395000000000003</c:v>
                </c:pt>
                <c:pt idx="449">
                  <c:v>5.8995454545454544</c:v>
                </c:pt>
                <c:pt idx="450">
                  <c:v>5.7919047619047621</c:v>
                </c:pt>
                <c:pt idx="451">
                  <c:v>5.9390909090909094</c:v>
                </c:pt>
                <c:pt idx="452">
                  <c:v>5.9152380952380952</c:v>
                </c:pt>
                <c:pt idx="453">
                  <c:v>6.1120000000000001</c:v>
                </c:pt>
                <c:pt idx="454">
                  <c:v>6.0339999999999998</c:v>
                </c:pt>
                <c:pt idx="455">
                  <c:v>6.2754545454545454</c:v>
                </c:pt>
                <c:pt idx="456">
                  <c:v>6.6609999999999996</c:v>
                </c:pt>
                <c:pt idx="457">
                  <c:v>6.5194999999999999</c:v>
                </c:pt>
                <c:pt idx="458">
                  <c:v>6.2565217391304344</c:v>
                </c:pt>
                <c:pt idx="459">
                  <c:v>5.9905263157894737</c:v>
                </c:pt>
                <c:pt idx="460">
                  <c:v>6.4404545454545454</c:v>
                </c:pt>
                <c:pt idx="461">
                  <c:v>6.0972727272727276</c:v>
                </c:pt>
                <c:pt idx="462">
                  <c:v>6.0540000000000003</c:v>
                </c:pt>
                <c:pt idx="463">
                  <c:v>5.8260869565217392</c:v>
                </c:pt>
                <c:pt idx="464">
                  <c:v>5.7990000000000004</c:v>
                </c:pt>
                <c:pt idx="465">
                  <c:v>5.7385714285714284</c:v>
                </c:pt>
                <c:pt idx="466">
                  <c:v>5.7171428571428571</c:v>
                </c:pt>
                <c:pt idx="467">
                  <c:v>5.2404999999999999</c:v>
                </c:pt>
                <c:pt idx="468">
                  <c:v>5.1609523809523807</c:v>
                </c:pt>
                <c:pt idx="469">
                  <c:v>5.0989473684210527</c:v>
                </c:pt>
                <c:pt idx="470">
                  <c:v>4.8854545454545457</c:v>
                </c:pt>
                <c:pt idx="471">
                  <c:v>5.141</c:v>
                </c:pt>
                <c:pt idx="472">
                  <c:v>5.3913636363636366</c:v>
                </c:pt>
                <c:pt idx="473">
                  <c:v>5.2842857142857147</c:v>
                </c:pt>
                <c:pt idx="474">
                  <c:v>5.2361904761904761</c:v>
                </c:pt>
                <c:pt idx="475">
                  <c:v>4.971304347826087</c:v>
                </c:pt>
                <c:pt idx="476">
                  <c:v>4.7317647058823527</c:v>
                </c:pt>
                <c:pt idx="477">
                  <c:v>4.5668181818181814</c:v>
                </c:pt>
                <c:pt idx="478">
                  <c:v>4.6515000000000004</c:v>
                </c:pt>
                <c:pt idx="479">
                  <c:v>5.0875000000000004</c:v>
                </c:pt>
                <c:pt idx="480">
                  <c:v>5.0357142857142856</c:v>
                </c:pt>
                <c:pt idx="481">
                  <c:v>4.9115789473684215</c:v>
                </c:pt>
                <c:pt idx="482">
                  <c:v>5.2839999999999998</c:v>
                </c:pt>
                <c:pt idx="483">
                  <c:v>5.2109090909090909</c:v>
                </c:pt>
                <c:pt idx="484">
                  <c:v>5.1645454545454541</c:v>
                </c:pt>
                <c:pt idx="485">
                  <c:v>4.9264999999999999</c:v>
                </c:pt>
                <c:pt idx="486">
                  <c:v>4.6531818181818183</c:v>
                </c:pt>
                <c:pt idx="487">
                  <c:v>4.2572727272727269</c:v>
                </c:pt>
                <c:pt idx="488">
                  <c:v>3.87</c:v>
                </c:pt>
                <c:pt idx="489">
                  <c:v>3.9409090909090909</c:v>
                </c:pt>
                <c:pt idx="490">
                  <c:v>4.0484210526315785</c:v>
                </c:pt>
                <c:pt idx="491">
                  <c:v>4.0323809523809526</c:v>
                </c:pt>
                <c:pt idx="492">
                  <c:v>4.0485714285714289</c:v>
                </c:pt>
                <c:pt idx="493">
                  <c:v>3.9026315789473682</c:v>
                </c:pt>
                <c:pt idx="494">
                  <c:v>3.8071428571428569</c:v>
                </c:pt>
                <c:pt idx="495">
                  <c:v>3.9585714285714286</c:v>
                </c:pt>
                <c:pt idx="496">
                  <c:v>3.5690476190476188</c:v>
                </c:pt>
                <c:pt idx="497">
                  <c:v>3.3342857142857145</c:v>
                </c:pt>
                <c:pt idx="498">
                  <c:v>3.9754545454545456</c:v>
                </c:pt>
                <c:pt idx="499">
                  <c:v>4.4452380952380954</c:v>
                </c:pt>
                <c:pt idx="500">
                  <c:v>4.274285714285714</c:v>
                </c:pt>
                <c:pt idx="501">
                  <c:v>4.2904545454545451</c:v>
                </c:pt>
                <c:pt idx="502">
                  <c:v>4.3</c:v>
                </c:pt>
                <c:pt idx="503">
                  <c:v>4.2677272727272726</c:v>
                </c:pt>
                <c:pt idx="504">
                  <c:v>4.1505000000000001</c:v>
                </c:pt>
                <c:pt idx="505">
                  <c:v>4.0842105263157897</c:v>
                </c:pt>
                <c:pt idx="506">
                  <c:v>3.8265217391304347</c:v>
                </c:pt>
                <c:pt idx="507">
                  <c:v>4.3476190476190473</c:v>
                </c:pt>
                <c:pt idx="508">
                  <c:v>4.7154999999999996</c:v>
                </c:pt>
                <c:pt idx="509">
                  <c:v>4.7338095238095237</c:v>
                </c:pt>
                <c:pt idx="510">
                  <c:v>4.4980952380952379</c:v>
                </c:pt>
                <c:pt idx="511">
                  <c:v>4.2813636363636363</c:v>
                </c:pt>
                <c:pt idx="512">
                  <c:v>4.1257142857142854</c:v>
                </c:pt>
                <c:pt idx="513">
                  <c:v>4.0970000000000004</c:v>
                </c:pt>
                <c:pt idx="514">
                  <c:v>4.194</c:v>
                </c:pt>
                <c:pt idx="515">
                  <c:v>4.2309090909090905</c:v>
                </c:pt>
                <c:pt idx="516">
                  <c:v>4.2214999999999998</c:v>
                </c:pt>
                <c:pt idx="517">
                  <c:v>4.1652631578947368</c:v>
                </c:pt>
                <c:pt idx="518">
                  <c:v>4.497727272727273</c:v>
                </c:pt>
                <c:pt idx="519">
                  <c:v>4.3409523809523813</c:v>
                </c:pt>
                <c:pt idx="520">
                  <c:v>4.1442857142857141</c:v>
                </c:pt>
                <c:pt idx="521">
                  <c:v>3.9981818181818181</c:v>
                </c:pt>
                <c:pt idx="522">
                  <c:v>4.1775000000000002</c:v>
                </c:pt>
                <c:pt idx="523">
                  <c:v>4.2626086956521743</c:v>
                </c:pt>
                <c:pt idx="524">
                  <c:v>4.1990476190476187</c:v>
                </c:pt>
                <c:pt idx="525">
                  <c:v>4.4634999999999998</c:v>
                </c:pt>
                <c:pt idx="526">
                  <c:v>4.5350000000000001</c:v>
                </c:pt>
                <c:pt idx="527">
                  <c:v>4.4671428571428571</c:v>
                </c:pt>
                <c:pt idx="528">
                  <c:v>4.4160000000000004</c:v>
                </c:pt>
                <c:pt idx="529">
                  <c:v>4.5689473684210524</c:v>
                </c:pt>
                <c:pt idx="530">
                  <c:v>4.7239130434782606</c:v>
                </c:pt>
                <c:pt idx="531">
                  <c:v>4.9905263157894737</c:v>
                </c:pt>
                <c:pt idx="532">
                  <c:v>5.1100000000000003</c:v>
                </c:pt>
                <c:pt idx="533">
                  <c:v>5.1063636363636364</c:v>
                </c:pt>
                <c:pt idx="534">
                  <c:v>5.0875000000000004</c:v>
                </c:pt>
                <c:pt idx="535">
                  <c:v>4.8765217391304345</c:v>
                </c:pt>
                <c:pt idx="536">
                  <c:v>4.7190000000000003</c:v>
                </c:pt>
                <c:pt idx="537">
                  <c:v>4.7290476190476189</c:v>
                </c:pt>
                <c:pt idx="538">
                  <c:v>4.5952380952380949</c:v>
                </c:pt>
                <c:pt idx="539">
                  <c:v>4.5644999999999998</c:v>
                </c:pt>
                <c:pt idx="540">
                  <c:v>4.7595238095238095</c:v>
                </c:pt>
                <c:pt idx="541">
                  <c:v>4.7226315789473681</c:v>
                </c:pt>
                <c:pt idx="542">
                  <c:v>4.5645454545454545</c:v>
                </c:pt>
                <c:pt idx="543">
                  <c:v>4.6938095238095237</c:v>
                </c:pt>
                <c:pt idx="544">
                  <c:v>4.7463636363636361</c:v>
                </c:pt>
                <c:pt idx="545">
                  <c:v>5.1028571428571432</c:v>
                </c:pt>
                <c:pt idx="546">
                  <c:v>5.0042857142857144</c:v>
                </c:pt>
                <c:pt idx="547">
                  <c:v>4.6747826086956525</c:v>
                </c:pt>
                <c:pt idx="548">
                  <c:v>4.5215789473684209</c:v>
                </c:pt>
                <c:pt idx="549">
                  <c:v>4.5277272727272724</c:v>
                </c:pt>
                <c:pt idx="550">
                  <c:v>4.1485000000000003</c:v>
                </c:pt>
                <c:pt idx="551">
                  <c:v>4.0975000000000001</c:v>
                </c:pt>
                <c:pt idx="552">
                  <c:v>3.7442857142857142</c:v>
                </c:pt>
                <c:pt idx="553">
                  <c:v>3.7374999999999998</c:v>
                </c:pt>
                <c:pt idx="554">
                  <c:v>3.51</c:v>
                </c:pt>
                <c:pt idx="555">
                  <c:v>3.6749999999999998</c:v>
                </c:pt>
                <c:pt idx="556">
                  <c:v>3.88</c:v>
                </c:pt>
                <c:pt idx="557">
                  <c:v>4.0995238095238093</c:v>
                </c:pt>
                <c:pt idx="558">
                  <c:v>4.0077272727272728</c:v>
                </c:pt>
                <c:pt idx="559">
                  <c:v>3.8857142857142857</c:v>
                </c:pt>
                <c:pt idx="560">
                  <c:v>3.6861904761904762</c:v>
                </c:pt>
                <c:pt idx="561">
                  <c:v>3.814090909090909</c:v>
                </c:pt>
                <c:pt idx="562">
                  <c:v>3.5266666666666668</c:v>
                </c:pt>
                <c:pt idx="563">
                  <c:v>2.4163636363636365</c:v>
                </c:pt>
                <c:pt idx="564">
                  <c:v>2.5175000000000001</c:v>
                </c:pt>
                <c:pt idx="565">
                  <c:v>2.87</c:v>
                </c:pt>
                <c:pt idx="566">
                  <c:v>2.8195454545454544</c:v>
                </c:pt>
                <c:pt idx="567">
                  <c:v>2.927142857142857</c:v>
                </c:pt>
                <c:pt idx="568">
                  <c:v>3.2930000000000001</c:v>
                </c:pt>
                <c:pt idx="569">
                  <c:v>3.7218181818181817</c:v>
                </c:pt>
                <c:pt idx="570">
                  <c:v>3.5622727272727275</c:v>
                </c:pt>
                <c:pt idx="571">
                  <c:v>3.5871428571428572</c:v>
                </c:pt>
                <c:pt idx="572">
                  <c:v>3.401904761904762</c:v>
                </c:pt>
                <c:pt idx="573">
                  <c:v>3.3876190476190478</c:v>
                </c:pt>
                <c:pt idx="574">
                  <c:v>3.4026315789473682</c:v>
                </c:pt>
                <c:pt idx="575">
                  <c:v>3.59</c:v>
                </c:pt>
                <c:pt idx="576">
                  <c:v>3.7331578947368422</c:v>
                </c:pt>
                <c:pt idx="577">
                  <c:v>3.6910526315789474</c:v>
                </c:pt>
                <c:pt idx="578">
                  <c:v>3.727391304347826</c:v>
                </c:pt>
                <c:pt idx="579">
                  <c:v>3.8468181818181817</c:v>
                </c:pt>
                <c:pt idx="580">
                  <c:v>3.42</c:v>
                </c:pt>
                <c:pt idx="581">
                  <c:v>3.2040909090909091</c:v>
                </c:pt>
                <c:pt idx="582">
                  <c:v>3.0114285714285716</c:v>
                </c:pt>
                <c:pt idx="583">
                  <c:v>2.6986363636363637</c:v>
                </c:pt>
                <c:pt idx="584">
                  <c:v>2.6476190476190475</c:v>
                </c:pt>
                <c:pt idx="585">
                  <c:v>2.54</c:v>
                </c:pt>
                <c:pt idx="586">
                  <c:v>2.7629999999999999</c:v>
                </c:pt>
                <c:pt idx="587">
                  <c:v>3.290909090909091</c:v>
                </c:pt>
                <c:pt idx="588">
                  <c:v>3.3940000000000001</c:v>
                </c:pt>
                <c:pt idx="589">
                  <c:v>3.5763157894736843</c:v>
                </c:pt>
                <c:pt idx="590">
                  <c:v>3.4143478260869564</c:v>
                </c:pt>
                <c:pt idx="591">
                  <c:v>3.4550000000000001</c:v>
                </c:pt>
                <c:pt idx="592">
                  <c:v>3.1685714285714286</c:v>
                </c:pt>
                <c:pt idx="593">
                  <c:v>3.0022727272727274</c:v>
                </c:pt>
                <c:pt idx="594">
                  <c:v>3.0030000000000001</c:v>
                </c:pt>
                <c:pt idx="595">
                  <c:v>2.3030434782608697</c:v>
                </c:pt>
                <c:pt idx="596">
                  <c:v>1.9752380952380952</c:v>
                </c:pt>
                <c:pt idx="597">
                  <c:v>2.1520000000000001</c:v>
                </c:pt>
                <c:pt idx="598">
                  <c:v>2.0135000000000001</c:v>
                </c:pt>
                <c:pt idx="599">
                  <c:v>1.9780952380952381</c:v>
                </c:pt>
                <c:pt idx="600">
                  <c:v>1.9664999999999999</c:v>
                </c:pt>
                <c:pt idx="601">
                  <c:v>1.9675</c:v>
                </c:pt>
                <c:pt idx="602">
                  <c:v>2.1727272727272728</c:v>
                </c:pt>
                <c:pt idx="603">
                  <c:v>2.0528571428571429</c:v>
                </c:pt>
                <c:pt idx="604">
                  <c:v>1.8031818181818182</c:v>
                </c:pt>
                <c:pt idx="605">
                  <c:v>1.6223809523809525</c:v>
                </c:pt>
                <c:pt idx="606">
                  <c:v>1.5266666666666666</c:v>
                </c:pt>
                <c:pt idx="607">
                  <c:v>1.6782608695652175</c:v>
                </c:pt>
                <c:pt idx="608">
                  <c:v>1.723157894736842</c:v>
                </c:pt>
                <c:pt idx="609">
                  <c:v>1.7461904761904763</c:v>
                </c:pt>
                <c:pt idx="610">
                  <c:v>1.6539999999999999</c:v>
                </c:pt>
                <c:pt idx="611">
                  <c:v>1.7190000000000001</c:v>
                </c:pt>
                <c:pt idx="612">
                  <c:v>1.9147619047619049</c:v>
                </c:pt>
                <c:pt idx="613">
                  <c:v>1.9842105263157894</c:v>
                </c:pt>
                <c:pt idx="614">
                  <c:v>1.9575</c:v>
                </c:pt>
                <c:pt idx="615">
                  <c:v>1.759090909090909</c:v>
                </c:pt>
                <c:pt idx="616">
                  <c:v>1.9281818181818182</c:v>
                </c:pt>
                <c:pt idx="617">
                  <c:v>2.2999999999999998</c:v>
                </c:pt>
                <c:pt idx="618">
                  <c:v>2.5822727272727275</c:v>
                </c:pt>
                <c:pt idx="619">
                  <c:v>2.7372727272727273</c:v>
                </c:pt>
                <c:pt idx="620">
                  <c:v>2.8094999999999999</c:v>
                </c:pt>
                <c:pt idx="621">
                  <c:v>2.6159090909090907</c:v>
                </c:pt>
                <c:pt idx="622">
                  <c:v>2.7184210526315788</c:v>
                </c:pt>
                <c:pt idx="623">
                  <c:v>2.901904761904762</c:v>
                </c:pt>
                <c:pt idx="624">
                  <c:v>2.8580952380952382</c:v>
                </c:pt>
                <c:pt idx="625">
                  <c:v>2.7094736842105265</c:v>
                </c:pt>
                <c:pt idx="626">
                  <c:v>2.7233333333333332</c:v>
                </c:pt>
                <c:pt idx="627">
                  <c:v>2.7052380952380952</c:v>
                </c:pt>
                <c:pt idx="628">
                  <c:v>2.559047619047619</c:v>
                </c:pt>
                <c:pt idx="629">
                  <c:v>2.5985714285714288</c:v>
                </c:pt>
                <c:pt idx="630">
                  <c:v>2.5422727272727275</c:v>
                </c:pt>
                <c:pt idx="631">
                  <c:v>2.42</c:v>
                </c:pt>
                <c:pt idx="632">
                  <c:v>2.5342857142857143</c:v>
                </c:pt>
                <c:pt idx="633">
                  <c:v>2.3040909090909092</c:v>
                </c:pt>
                <c:pt idx="634">
                  <c:v>2.3255555555555558</c:v>
                </c:pt>
                <c:pt idx="635">
                  <c:v>2.2072727272727275</c:v>
                </c:pt>
                <c:pt idx="636">
                  <c:v>1.8815</c:v>
                </c:pt>
                <c:pt idx="637">
                  <c:v>1.9752631578947368</c:v>
                </c:pt>
                <c:pt idx="638">
                  <c:v>2.0427272727272725</c:v>
                </c:pt>
                <c:pt idx="639">
                  <c:v>1.9350000000000001</c:v>
                </c:pt>
                <c:pt idx="640">
                  <c:v>2.1974999999999998</c:v>
                </c:pt>
                <c:pt idx="641">
                  <c:v>2.3636363636363638</c:v>
                </c:pt>
                <c:pt idx="642">
                  <c:v>2.3245454545454547</c:v>
                </c:pt>
                <c:pt idx="643">
                  <c:v>2.1671428571428573</c:v>
                </c:pt>
                <c:pt idx="644">
                  <c:v>2.172857142857143</c:v>
                </c:pt>
                <c:pt idx="645">
                  <c:v>2.0699999999999998</c:v>
                </c:pt>
                <c:pt idx="646">
                  <c:v>2.263157894736842</c:v>
                </c:pt>
                <c:pt idx="647">
                  <c:v>2.2427272727272727</c:v>
                </c:pt>
                <c:pt idx="648">
                  <c:v>2.0852631578947367</c:v>
                </c:pt>
                <c:pt idx="649">
                  <c:v>1.7795000000000001</c:v>
                </c:pt>
                <c:pt idx="650">
                  <c:v>1.8890909090909092</c:v>
                </c:pt>
                <c:pt idx="651">
                  <c:v>1.8052380952380953</c:v>
                </c:pt>
                <c:pt idx="652">
                  <c:v>1.8061904761904761</c:v>
                </c:pt>
                <c:pt idx="653">
                  <c:v>1.644090909090909</c:v>
                </c:pt>
                <c:pt idx="654">
                  <c:v>1.504</c:v>
                </c:pt>
                <c:pt idx="655">
                  <c:v>1.5565217391304349</c:v>
                </c:pt>
                <c:pt idx="656">
                  <c:v>1.6304761904761904</c:v>
                </c:pt>
                <c:pt idx="657">
                  <c:v>1.7645</c:v>
                </c:pt>
                <c:pt idx="658">
                  <c:v>2.1419999999999999</c:v>
                </c:pt>
                <c:pt idx="659">
                  <c:v>2.4919047619047618</c:v>
                </c:pt>
                <c:pt idx="660">
                  <c:v>2.4325000000000001</c:v>
                </c:pt>
                <c:pt idx="661">
                  <c:v>2.4189473684210525</c:v>
                </c:pt>
                <c:pt idx="662">
                  <c:v>2.4817391304347827</c:v>
                </c:pt>
                <c:pt idx="663">
                  <c:v>2.2973684210526315</c:v>
                </c:pt>
                <c:pt idx="664">
                  <c:v>2.3036363636363637</c:v>
                </c:pt>
                <c:pt idx="665">
                  <c:v>2.186818181818182</c:v>
                </c:pt>
                <c:pt idx="666">
                  <c:v>2.3180000000000001</c:v>
                </c:pt>
                <c:pt idx="667">
                  <c:v>2.2091304347826086</c:v>
                </c:pt>
                <c:pt idx="668">
                  <c:v>2.202</c:v>
                </c:pt>
                <c:pt idx="669">
                  <c:v>2.36</c:v>
                </c:pt>
                <c:pt idx="670">
                  <c:v>2.3533333333333335</c:v>
                </c:pt>
                <c:pt idx="671">
                  <c:v>2.4024999999999999</c:v>
                </c:pt>
                <c:pt idx="672">
                  <c:v>2.5838095238095238</c:v>
                </c:pt>
                <c:pt idx="673">
                  <c:v>2.8589473684210525</c:v>
                </c:pt>
                <c:pt idx="674">
                  <c:v>2.8423809523809522</c:v>
                </c:pt>
                <c:pt idx="675">
                  <c:v>2.8690476190476191</c:v>
                </c:pt>
                <c:pt idx="676">
                  <c:v>2.9777272727272726</c:v>
                </c:pt>
                <c:pt idx="677">
                  <c:v>2.9123809523809525</c:v>
                </c:pt>
                <c:pt idx="678">
                  <c:v>2.8890476190476191</c:v>
                </c:pt>
                <c:pt idx="679">
                  <c:v>2.8891304347826088</c:v>
                </c:pt>
                <c:pt idx="680">
                  <c:v>3.0042105263157897</c:v>
                </c:pt>
                <c:pt idx="681">
                  <c:v>3.1522727272727273</c:v>
                </c:pt>
                <c:pt idx="682">
                  <c:v>3.117</c:v>
                </c:pt>
                <c:pt idx="683">
                  <c:v>2.8326315789473684</c:v>
                </c:pt>
                <c:pt idx="684">
                  <c:v>2.7138095238095237</c:v>
                </c:pt>
                <c:pt idx="685">
                  <c:v>2.676315789473684</c:v>
                </c:pt>
                <c:pt idx="686">
                  <c:v>2.5709523809523809</c:v>
                </c:pt>
                <c:pt idx="687">
                  <c:v>2.5323809523809526</c:v>
                </c:pt>
                <c:pt idx="688">
                  <c:v>2.395</c:v>
                </c:pt>
                <c:pt idx="689">
                  <c:v>2.0739999999999998</c:v>
                </c:pt>
                <c:pt idx="690">
                  <c:v>2.0590909090909091</c:v>
                </c:pt>
                <c:pt idx="691">
                  <c:v>1.6263636363636365</c:v>
                </c:pt>
                <c:pt idx="692">
                  <c:v>1.6995</c:v>
                </c:pt>
                <c:pt idx="693">
                  <c:v>1.7068181818181818</c:v>
                </c:pt>
                <c:pt idx="694">
                  <c:v>1.8121052631578947</c:v>
                </c:pt>
                <c:pt idx="695">
                  <c:v>1.862857142857143</c:v>
                </c:pt>
                <c:pt idx="696">
                  <c:v>1.7576190476190476</c:v>
                </c:pt>
                <c:pt idx="697">
                  <c:v>1.5042105263157894</c:v>
                </c:pt>
                <c:pt idx="698">
                  <c:v>0.87</c:v>
                </c:pt>
                <c:pt idx="699">
                  <c:v>0.65761904761904766</c:v>
                </c:pt>
                <c:pt idx="700">
                  <c:v>0.67400000000000004</c:v>
                </c:pt>
                <c:pt idx="701">
                  <c:v>0.72863636363636364</c:v>
                </c:pt>
                <c:pt idx="702">
                  <c:v>0.62363636363636366</c:v>
                </c:pt>
                <c:pt idx="703">
                  <c:v>0.65</c:v>
                </c:pt>
                <c:pt idx="704">
                  <c:v>0.67952380952380953</c:v>
                </c:pt>
                <c:pt idx="705">
                  <c:v>0.78714285714285714</c:v>
                </c:pt>
                <c:pt idx="706">
                  <c:v>0.87</c:v>
                </c:pt>
                <c:pt idx="707">
                  <c:v>0.9336363636363636</c:v>
                </c:pt>
                <c:pt idx="708">
                  <c:v>1.0810526315789475</c:v>
                </c:pt>
                <c:pt idx="709">
                  <c:v>1.2578947368421054</c:v>
                </c:pt>
                <c:pt idx="710">
                  <c:v>1.6108695652173912</c:v>
                </c:pt>
                <c:pt idx="711">
                  <c:v>1.635</c:v>
                </c:pt>
                <c:pt idx="712">
                  <c:v>1.621</c:v>
                </c:pt>
                <c:pt idx="713">
                  <c:v>1.519090909090909</c:v>
                </c:pt>
                <c:pt idx="714">
                  <c:v>1.3185714285714285</c:v>
                </c:pt>
                <c:pt idx="715">
                  <c:v>1.2831818181818182</c:v>
                </c:pt>
                <c:pt idx="716">
                  <c:v>1.3747619047619049</c:v>
                </c:pt>
                <c:pt idx="717">
                  <c:v>1.5825</c:v>
                </c:pt>
                <c:pt idx="718">
                  <c:v>1.5595000000000001</c:v>
                </c:pt>
                <c:pt idx="719">
                  <c:v>1.4650000000000001</c:v>
                </c:pt>
                <c:pt idx="720">
                  <c:v>1.764</c:v>
                </c:pt>
                <c:pt idx="721">
                  <c:v>1.9342105263157896</c:v>
                </c:pt>
                <c:pt idx="722">
                  <c:v>2.1278260869565218</c:v>
                </c:pt>
                <c:pt idx="723">
                  <c:v>2.7475000000000001</c:v>
                </c:pt>
                <c:pt idx="724">
                  <c:v>2.8980952380952383</c:v>
                </c:pt>
                <c:pt idx="725">
                  <c:v>3.1433333333333331</c:v>
                </c:pt>
                <c:pt idx="726">
                  <c:v>2.8959999999999999</c:v>
                </c:pt>
                <c:pt idx="727">
                  <c:v>2.8978260869565218</c:v>
                </c:pt>
                <c:pt idx="728">
                  <c:v>3.519047619047619</c:v>
                </c:pt>
                <c:pt idx="729">
                  <c:v>3.9834999999999998</c:v>
                </c:pt>
                <c:pt idx="730">
                  <c:v>3.891</c:v>
                </c:pt>
                <c:pt idx="731">
                  <c:v>3.6161904761904764</c:v>
                </c:pt>
                <c:pt idx="732">
                  <c:v>3.5314999999999999</c:v>
                </c:pt>
                <c:pt idx="733">
                  <c:v>3.7468421052631578</c:v>
                </c:pt>
                <c:pt idx="734">
                  <c:v>3.6630434782608696</c:v>
                </c:pt>
                <c:pt idx="735">
                  <c:v>3.46</c:v>
                </c:pt>
                <c:pt idx="736">
                  <c:v>3.57</c:v>
                </c:pt>
                <c:pt idx="737">
                  <c:v>3.75</c:v>
                </c:pt>
                <c:pt idx="738">
                  <c:v>3.9</c:v>
                </c:pt>
                <c:pt idx="739">
                  <c:v>4.17</c:v>
                </c:pt>
                <c:pt idx="740">
                  <c:v>4.38</c:v>
                </c:pt>
                <c:pt idx="741">
                  <c:v>4.8</c:v>
                </c:pt>
                <c:pt idx="742">
                  <c:v>4.5</c:v>
                </c:pt>
              </c:numCache>
            </c:numRef>
          </c:val>
          <c:smooth val="0"/>
          <c:extLst>
            <c:ext xmlns:c16="http://schemas.microsoft.com/office/drawing/2014/chart" uri="{C3380CC4-5D6E-409C-BE32-E72D297353CC}">
              <c16:uniqueId val="{00000001-A50D-5F45-8BF8-72D8A33F5207}"/>
            </c:ext>
          </c:extLst>
        </c:ser>
        <c:ser>
          <c:idx val="1"/>
          <c:order val="1"/>
          <c:tx>
            <c:strRef>
              <c:f>Sheet1!$C$1</c:f>
              <c:strCache>
                <c:ptCount val="1"/>
                <c:pt idx="0">
                  <c:v>1-Year</c:v>
                </c:pt>
              </c:strCache>
            </c:strRef>
          </c:tx>
          <c:spPr>
            <a:ln w="44450" cap="rnd">
              <a:solidFill>
                <a:schemeClr val="accent4">
                  <a:lumMod val="75000"/>
                </a:schemeClr>
              </a:solidFill>
              <a:round/>
            </a:ln>
            <a:effectLst/>
          </c:spPr>
          <c:marker>
            <c:symbol val="none"/>
          </c:marker>
          <c:cat>
            <c:numRef>
              <c:f>Sheet1!$A$2:$A$744</c:f>
              <c:numCache>
                <c:formatCode>yyyy\-mm\-dd</c:formatCode>
                <c:ptCount val="743"/>
                <c:pt idx="0">
                  <c:v>22647</c:v>
                </c:pt>
                <c:pt idx="1">
                  <c:v>22678</c:v>
                </c:pt>
                <c:pt idx="2">
                  <c:v>22706</c:v>
                </c:pt>
                <c:pt idx="3">
                  <c:v>22737</c:v>
                </c:pt>
                <c:pt idx="4">
                  <c:v>22767</c:v>
                </c:pt>
                <c:pt idx="5">
                  <c:v>22798</c:v>
                </c:pt>
                <c:pt idx="6">
                  <c:v>22828</c:v>
                </c:pt>
                <c:pt idx="7">
                  <c:v>22859</c:v>
                </c:pt>
                <c:pt idx="8">
                  <c:v>22890</c:v>
                </c:pt>
                <c:pt idx="9">
                  <c:v>22920</c:v>
                </c:pt>
                <c:pt idx="10">
                  <c:v>22951</c:v>
                </c:pt>
                <c:pt idx="11">
                  <c:v>22981</c:v>
                </c:pt>
                <c:pt idx="12">
                  <c:v>23012</c:v>
                </c:pt>
                <c:pt idx="13">
                  <c:v>23043</c:v>
                </c:pt>
                <c:pt idx="14">
                  <c:v>23071</c:v>
                </c:pt>
                <c:pt idx="15">
                  <c:v>23102</c:v>
                </c:pt>
                <c:pt idx="16">
                  <c:v>23132</c:v>
                </c:pt>
                <c:pt idx="17">
                  <c:v>23163</c:v>
                </c:pt>
                <c:pt idx="18">
                  <c:v>23193</c:v>
                </c:pt>
                <c:pt idx="19">
                  <c:v>23224</c:v>
                </c:pt>
                <c:pt idx="20">
                  <c:v>23255</c:v>
                </c:pt>
                <c:pt idx="21">
                  <c:v>23285</c:v>
                </c:pt>
                <c:pt idx="22">
                  <c:v>23316</c:v>
                </c:pt>
                <c:pt idx="23">
                  <c:v>23346</c:v>
                </c:pt>
                <c:pt idx="24">
                  <c:v>23377</c:v>
                </c:pt>
                <c:pt idx="25">
                  <c:v>23408</c:v>
                </c:pt>
                <c:pt idx="26">
                  <c:v>23437</c:v>
                </c:pt>
                <c:pt idx="27">
                  <c:v>23468</c:v>
                </c:pt>
                <c:pt idx="28">
                  <c:v>23498</c:v>
                </c:pt>
                <c:pt idx="29">
                  <c:v>23529</c:v>
                </c:pt>
                <c:pt idx="30">
                  <c:v>23559</c:v>
                </c:pt>
                <c:pt idx="31">
                  <c:v>23590</c:v>
                </c:pt>
                <c:pt idx="32">
                  <c:v>23621</c:v>
                </c:pt>
                <c:pt idx="33">
                  <c:v>23651</c:v>
                </c:pt>
                <c:pt idx="34">
                  <c:v>23682</c:v>
                </c:pt>
                <c:pt idx="35">
                  <c:v>23712</c:v>
                </c:pt>
                <c:pt idx="36">
                  <c:v>23743</c:v>
                </c:pt>
                <c:pt idx="37">
                  <c:v>23774</c:v>
                </c:pt>
                <c:pt idx="38">
                  <c:v>23802</c:v>
                </c:pt>
                <c:pt idx="39">
                  <c:v>23833</c:v>
                </c:pt>
                <c:pt idx="40">
                  <c:v>23863</c:v>
                </c:pt>
                <c:pt idx="41">
                  <c:v>23894</c:v>
                </c:pt>
                <c:pt idx="42">
                  <c:v>23924</c:v>
                </c:pt>
                <c:pt idx="43">
                  <c:v>23955</c:v>
                </c:pt>
                <c:pt idx="44">
                  <c:v>23986</c:v>
                </c:pt>
                <c:pt idx="45">
                  <c:v>24016</c:v>
                </c:pt>
                <c:pt idx="46">
                  <c:v>24047</c:v>
                </c:pt>
                <c:pt idx="47">
                  <c:v>24077</c:v>
                </c:pt>
                <c:pt idx="48">
                  <c:v>24108</c:v>
                </c:pt>
                <c:pt idx="49">
                  <c:v>24139</c:v>
                </c:pt>
                <c:pt idx="50">
                  <c:v>24167</c:v>
                </c:pt>
                <c:pt idx="51">
                  <c:v>24198</c:v>
                </c:pt>
                <c:pt idx="52">
                  <c:v>24228</c:v>
                </c:pt>
                <c:pt idx="53">
                  <c:v>24259</c:v>
                </c:pt>
                <c:pt idx="54">
                  <c:v>24289</c:v>
                </c:pt>
                <c:pt idx="55">
                  <c:v>24320</c:v>
                </c:pt>
                <c:pt idx="56">
                  <c:v>24351</c:v>
                </c:pt>
                <c:pt idx="57">
                  <c:v>24381</c:v>
                </c:pt>
                <c:pt idx="58">
                  <c:v>24412</c:v>
                </c:pt>
                <c:pt idx="59">
                  <c:v>24442</c:v>
                </c:pt>
                <c:pt idx="60">
                  <c:v>24473</c:v>
                </c:pt>
                <c:pt idx="61">
                  <c:v>24504</c:v>
                </c:pt>
                <c:pt idx="62">
                  <c:v>24532</c:v>
                </c:pt>
                <c:pt idx="63">
                  <c:v>24563</c:v>
                </c:pt>
                <c:pt idx="64">
                  <c:v>24593</c:v>
                </c:pt>
                <c:pt idx="65">
                  <c:v>24624</c:v>
                </c:pt>
                <c:pt idx="66">
                  <c:v>24654</c:v>
                </c:pt>
                <c:pt idx="67">
                  <c:v>24685</c:v>
                </c:pt>
                <c:pt idx="68">
                  <c:v>24716</c:v>
                </c:pt>
                <c:pt idx="69">
                  <c:v>24746</c:v>
                </c:pt>
                <c:pt idx="70">
                  <c:v>24777</c:v>
                </c:pt>
                <c:pt idx="71">
                  <c:v>24807</c:v>
                </c:pt>
                <c:pt idx="72">
                  <c:v>24838</c:v>
                </c:pt>
                <c:pt idx="73">
                  <c:v>24869</c:v>
                </c:pt>
                <c:pt idx="74">
                  <c:v>24898</c:v>
                </c:pt>
                <c:pt idx="75">
                  <c:v>24929</c:v>
                </c:pt>
                <c:pt idx="76">
                  <c:v>24959</c:v>
                </c:pt>
                <c:pt idx="77">
                  <c:v>24990</c:v>
                </c:pt>
                <c:pt idx="78">
                  <c:v>25020</c:v>
                </c:pt>
                <c:pt idx="79">
                  <c:v>25051</c:v>
                </c:pt>
                <c:pt idx="80">
                  <c:v>25082</c:v>
                </c:pt>
                <c:pt idx="81">
                  <c:v>25112</c:v>
                </c:pt>
                <c:pt idx="82">
                  <c:v>25143</c:v>
                </c:pt>
                <c:pt idx="83">
                  <c:v>25173</c:v>
                </c:pt>
                <c:pt idx="84">
                  <c:v>25204</c:v>
                </c:pt>
                <c:pt idx="85">
                  <c:v>25235</c:v>
                </c:pt>
                <c:pt idx="86">
                  <c:v>25263</c:v>
                </c:pt>
                <c:pt idx="87">
                  <c:v>25294</c:v>
                </c:pt>
                <c:pt idx="88">
                  <c:v>25324</c:v>
                </c:pt>
                <c:pt idx="89">
                  <c:v>25355</c:v>
                </c:pt>
                <c:pt idx="90">
                  <c:v>25385</c:v>
                </c:pt>
                <c:pt idx="91">
                  <c:v>25416</c:v>
                </c:pt>
                <c:pt idx="92">
                  <c:v>25447</c:v>
                </c:pt>
                <c:pt idx="93">
                  <c:v>25477</c:v>
                </c:pt>
                <c:pt idx="94">
                  <c:v>25508</c:v>
                </c:pt>
                <c:pt idx="95">
                  <c:v>25538</c:v>
                </c:pt>
                <c:pt idx="96">
                  <c:v>25569</c:v>
                </c:pt>
                <c:pt idx="97">
                  <c:v>25600</c:v>
                </c:pt>
                <c:pt idx="98">
                  <c:v>25628</c:v>
                </c:pt>
                <c:pt idx="99">
                  <c:v>25659</c:v>
                </c:pt>
                <c:pt idx="100">
                  <c:v>25689</c:v>
                </c:pt>
                <c:pt idx="101">
                  <c:v>25720</c:v>
                </c:pt>
                <c:pt idx="102">
                  <c:v>25750</c:v>
                </c:pt>
                <c:pt idx="103">
                  <c:v>25781</c:v>
                </c:pt>
                <c:pt idx="104">
                  <c:v>25812</c:v>
                </c:pt>
                <c:pt idx="105">
                  <c:v>25842</c:v>
                </c:pt>
                <c:pt idx="106">
                  <c:v>25873</c:v>
                </c:pt>
                <c:pt idx="107">
                  <c:v>25903</c:v>
                </c:pt>
                <c:pt idx="108">
                  <c:v>25934</c:v>
                </c:pt>
                <c:pt idx="109">
                  <c:v>25965</c:v>
                </c:pt>
                <c:pt idx="110">
                  <c:v>25993</c:v>
                </c:pt>
                <c:pt idx="111">
                  <c:v>26024</c:v>
                </c:pt>
                <c:pt idx="112">
                  <c:v>26054</c:v>
                </c:pt>
                <c:pt idx="113">
                  <c:v>26085</c:v>
                </c:pt>
                <c:pt idx="114">
                  <c:v>26115</c:v>
                </c:pt>
                <c:pt idx="115">
                  <c:v>26146</c:v>
                </c:pt>
                <c:pt idx="116">
                  <c:v>26177</c:v>
                </c:pt>
                <c:pt idx="117">
                  <c:v>26207</c:v>
                </c:pt>
                <c:pt idx="118">
                  <c:v>26238</c:v>
                </c:pt>
                <c:pt idx="119">
                  <c:v>26268</c:v>
                </c:pt>
                <c:pt idx="120">
                  <c:v>26299</c:v>
                </c:pt>
                <c:pt idx="121">
                  <c:v>26330</c:v>
                </c:pt>
                <c:pt idx="122">
                  <c:v>26359</c:v>
                </c:pt>
                <c:pt idx="123">
                  <c:v>26390</c:v>
                </c:pt>
                <c:pt idx="124">
                  <c:v>26420</c:v>
                </c:pt>
                <c:pt idx="125">
                  <c:v>26451</c:v>
                </c:pt>
                <c:pt idx="126">
                  <c:v>26481</c:v>
                </c:pt>
                <c:pt idx="127">
                  <c:v>26512</c:v>
                </c:pt>
                <c:pt idx="128">
                  <c:v>26543</c:v>
                </c:pt>
                <c:pt idx="129">
                  <c:v>26573</c:v>
                </c:pt>
                <c:pt idx="130">
                  <c:v>26604</c:v>
                </c:pt>
                <c:pt idx="131">
                  <c:v>26634</c:v>
                </c:pt>
                <c:pt idx="132">
                  <c:v>26665</c:v>
                </c:pt>
                <c:pt idx="133">
                  <c:v>26696</c:v>
                </c:pt>
                <c:pt idx="134">
                  <c:v>26724</c:v>
                </c:pt>
                <c:pt idx="135">
                  <c:v>26755</c:v>
                </c:pt>
                <c:pt idx="136">
                  <c:v>26785</c:v>
                </c:pt>
                <c:pt idx="137">
                  <c:v>26816</c:v>
                </c:pt>
                <c:pt idx="138">
                  <c:v>26846</c:v>
                </c:pt>
                <c:pt idx="139">
                  <c:v>26877</c:v>
                </c:pt>
                <c:pt idx="140">
                  <c:v>26908</c:v>
                </c:pt>
                <c:pt idx="141">
                  <c:v>26938</c:v>
                </c:pt>
                <c:pt idx="142">
                  <c:v>26969</c:v>
                </c:pt>
                <c:pt idx="143">
                  <c:v>26999</c:v>
                </c:pt>
                <c:pt idx="144">
                  <c:v>27030</c:v>
                </c:pt>
                <c:pt idx="145">
                  <c:v>27061</c:v>
                </c:pt>
                <c:pt idx="146">
                  <c:v>27089</c:v>
                </c:pt>
                <c:pt idx="147">
                  <c:v>27120</c:v>
                </c:pt>
                <c:pt idx="148">
                  <c:v>27150</c:v>
                </c:pt>
                <c:pt idx="149">
                  <c:v>27181</c:v>
                </c:pt>
                <c:pt idx="150">
                  <c:v>27211</c:v>
                </c:pt>
                <c:pt idx="151">
                  <c:v>27242</c:v>
                </c:pt>
                <c:pt idx="152">
                  <c:v>27273</c:v>
                </c:pt>
                <c:pt idx="153">
                  <c:v>27303</c:v>
                </c:pt>
                <c:pt idx="154">
                  <c:v>27334</c:v>
                </c:pt>
                <c:pt idx="155">
                  <c:v>27364</c:v>
                </c:pt>
                <c:pt idx="156">
                  <c:v>27395</c:v>
                </c:pt>
                <c:pt idx="157">
                  <c:v>27426</c:v>
                </c:pt>
                <c:pt idx="158">
                  <c:v>27454</c:v>
                </c:pt>
                <c:pt idx="159">
                  <c:v>27485</c:v>
                </c:pt>
                <c:pt idx="160">
                  <c:v>27515</c:v>
                </c:pt>
                <c:pt idx="161">
                  <c:v>27546</c:v>
                </c:pt>
                <c:pt idx="162">
                  <c:v>27576</c:v>
                </c:pt>
                <c:pt idx="163">
                  <c:v>27607</c:v>
                </c:pt>
                <c:pt idx="164">
                  <c:v>27638</c:v>
                </c:pt>
                <c:pt idx="165">
                  <c:v>27668</c:v>
                </c:pt>
                <c:pt idx="166">
                  <c:v>27699</c:v>
                </c:pt>
                <c:pt idx="167">
                  <c:v>27729</c:v>
                </c:pt>
                <c:pt idx="168">
                  <c:v>27760</c:v>
                </c:pt>
                <c:pt idx="169">
                  <c:v>27791</c:v>
                </c:pt>
                <c:pt idx="170">
                  <c:v>27820</c:v>
                </c:pt>
                <c:pt idx="171">
                  <c:v>27851</c:v>
                </c:pt>
                <c:pt idx="172">
                  <c:v>27881</c:v>
                </c:pt>
                <c:pt idx="173">
                  <c:v>27912</c:v>
                </c:pt>
                <c:pt idx="174">
                  <c:v>27942</c:v>
                </c:pt>
                <c:pt idx="175">
                  <c:v>27973</c:v>
                </c:pt>
                <c:pt idx="176">
                  <c:v>28004</c:v>
                </c:pt>
                <c:pt idx="177">
                  <c:v>28034</c:v>
                </c:pt>
                <c:pt idx="178">
                  <c:v>28065</c:v>
                </c:pt>
                <c:pt idx="179">
                  <c:v>28095</c:v>
                </c:pt>
                <c:pt idx="180">
                  <c:v>28126</c:v>
                </c:pt>
                <c:pt idx="181">
                  <c:v>28157</c:v>
                </c:pt>
                <c:pt idx="182">
                  <c:v>28185</c:v>
                </c:pt>
                <c:pt idx="183">
                  <c:v>28216</c:v>
                </c:pt>
                <c:pt idx="184">
                  <c:v>28246</c:v>
                </c:pt>
                <c:pt idx="185">
                  <c:v>28277</c:v>
                </c:pt>
                <c:pt idx="186">
                  <c:v>28307</c:v>
                </c:pt>
                <c:pt idx="187">
                  <c:v>28338</c:v>
                </c:pt>
                <c:pt idx="188">
                  <c:v>28369</c:v>
                </c:pt>
                <c:pt idx="189">
                  <c:v>28399</c:v>
                </c:pt>
                <c:pt idx="190">
                  <c:v>28430</c:v>
                </c:pt>
                <c:pt idx="191">
                  <c:v>28460</c:v>
                </c:pt>
                <c:pt idx="192">
                  <c:v>28491</c:v>
                </c:pt>
                <c:pt idx="193">
                  <c:v>28522</c:v>
                </c:pt>
                <c:pt idx="194">
                  <c:v>28550</c:v>
                </c:pt>
                <c:pt idx="195">
                  <c:v>28581</c:v>
                </c:pt>
                <c:pt idx="196">
                  <c:v>28611</c:v>
                </c:pt>
                <c:pt idx="197">
                  <c:v>28642</c:v>
                </c:pt>
                <c:pt idx="198">
                  <c:v>28672</c:v>
                </c:pt>
                <c:pt idx="199">
                  <c:v>28703</c:v>
                </c:pt>
                <c:pt idx="200">
                  <c:v>28734</c:v>
                </c:pt>
                <c:pt idx="201">
                  <c:v>28764</c:v>
                </c:pt>
                <c:pt idx="202">
                  <c:v>28795</c:v>
                </c:pt>
                <c:pt idx="203">
                  <c:v>28825</c:v>
                </c:pt>
                <c:pt idx="204">
                  <c:v>28856</c:v>
                </c:pt>
                <c:pt idx="205">
                  <c:v>28887</c:v>
                </c:pt>
                <c:pt idx="206">
                  <c:v>28915</c:v>
                </c:pt>
                <c:pt idx="207">
                  <c:v>28946</c:v>
                </c:pt>
                <c:pt idx="208">
                  <c:v>28976</c:v>
                </c:pt>
                <c:pt idx="209">
                  <c:v>29007</c:v>
                </c:pt>
                <c:pt idx="210">
                  <c:v>29037</c:v>
                </c:pt>
                <c:pt idx="211">
                  <c:v>29068</c:v>
                </c:pt>
                <c:pt idx="212">
                  <c:v>29099</c:v>
                </c:pt>
                <c:pt idx="213">
                  <c:v>29129</c:v>
                </c:pt>
                <c:pt idx="214">
                  <c:v>29160</c:v>
                </c:pt>
                <c:pt idx="215">
                  <c:v>29190</c:v>
                </c:pt>
                <c:pt idx="216">
                  <c:v>29221</c:v>
                </c:pt>
                <c:pt idx="217">
                  <c:v>29252</c:v>
                </c:pt>
                <c:pt idx="218">
                  <c:v>29281</c:v>
                </c:pt>
                <c:pt idx="219">
                  <c:v>29312</c:v>
                </c:pt>
                <c:pt idx="220">
                  <c:v>29342</c:v>
                </c:pt>
                <c:pt idx="221">
                  <c:v>29373</c:v>
                </c:pt>
                <c:pt idx="222">
                  <c:v>29403</c:v>
                </c:pt>
                <c:pt idx="223">
                  <c:v>29434</c:v>
                </c:pt>
                <c:pt idx="224">
                  <c:v>29465</c:v>
                </c:pt>
                <c:pt idx="225">
                  <c:v>29495</c:v>
                </c:pt>
                <c:pt idx="226">
                  <c:v>29526</c:v>
                </c:pt>
                <c:pt idx="227">
                  <c:v>29556</c:v>
                </c:pt>
                <c:pt idx="228">
                  <c:v>29587</c:v>
                </c:pt>
                <c:pt idx="229">
                  <c:v>29618</c:v>
                </c:pt>
                <c:pt idx="230">
                  <c:v>29646</c:v>
                </c:pt>
                <c:pt idx="231">
                  <c:v>29677</c:v>
                </c:pt>
                <c:pt idx="232">
                  <c:v>29707</c:v>
                </c:pt>
                <c:pt idx="233">
                  <c:v>29738</c:v>
                </c:pt>
                <c:pt idx="234">
                  <c:v>29768</c:v>
                </c:pt>
                <c:pt idx="235">
                  <c:v>29799</c:v>
                </c:pt>
                <c:pt idx="236">
                  <c:v>29830</c:v>
                </c:pt>
                <c:pt idx="237">
                  <c:v>29860</c:v>
                </c:pt>
                <c:pt idx="238">
                  <c:v>29891</c:v>
                </c:pt>
                <c:pt idx="239">
                  <c:v>29921</c:v>
                </c:pt>
                <c:pt idx="240">
                  <c:v>29952</c:v>
                </c:pt>
                <c:pt idx="241">
                  <c:v>29983</c:v>
                </c:pt>
                <c:pt idx="242">
                  <c:v>30011</c:v>
                </c:pt>
                <c:pt idx="243">
                  <c:v>30042</c:v>
                </c:pt>
                <c:pt idx="244">
                  <c:v>30072</c:v>
                </c:pt>
                <c:pt idx="245">
                  <c:v>30103</c:v>
                </c:pt>
                <c:pt idx="246">
                  <c:v>30133</c:v>
                </c:pt>
                <c:pt idx="247">
                  <c:v>30164</c:v>
                </c:pt>
                <c:pt idx="248">
                  <c:v>30195</c:v>
                </c:pt>
                <c:pt idx="249">
                  <c:v>30225</c:v>
                </c:pt>
                <c:pt idx="250">
                  <c:v>30256</c:v>
                </c:pt>
                <c:pt idx="251">
                  <c:v>30286</c:v>
                </c:pt>
                <c:pt idx="252">
                  <c:v>30317</c:v>
                </c:pt>
                <c:pt idx="253">
                  <c:v>30348</c:v>
                </c:pt>
                <c:pt idx="254">
                  <c:v>30376</c:v>
                </c:pt>
                <c:pt idx="255">
                  <c:v>30407</c:v>
                </c:pt>
                <c:pt idx="256">
                  <c:v>30437</c:v>
                </c:pt>
                <c:pt idx="257">
                  <c:v>30468</c:v>
                </c:pt>
                <c:pt idx="258">
                  <c:v>30498</c:v>
                </c:pt>
                <c:pt idx="259">
                  <c:v>30529</c:v>
                </c:pt>
                <c:pt idx="260">
                  <c:v>30560</c:v>
                </c:pt>
                <c:pt idx="261">
                  <c:v>30590</c:v>
                </c:pt>
                <c:pt idx="262">
                  <c:v>30621</c:v>
                </c:pt>
                <c:pt idx="263">
                  <c:v>30651</c:v>
                </c:pt>
                <c:pt idx="264">
                  <c:v>30682</c:v>
                </c:pt>
                <c:pt idx="265">
                  <c:v>30713</c:v>
                </c:pt>
                <c:pt idx="266">
                  <c:v>30742</c:v>
                </c:pt>
                <c:pt idx="267">
                  <c:v>30773</c:v>
                </c:pt>
                <c:pt idx="268">
                  <c:v>30803</c:v>
                </c:pt>
                <c:pt idx="269">
                  <c:v>30834</c:v>
                </c:pt>
                <c:pt idx="270">
                  <c:v>30864</c:v>
                </c:pt>
                <c:pt idx="271">
                  <c:v>30895</c:v>
                </c:pt>
                <c:pt idx="272">
                  <c:v>30926</c:v>
                </c:pt>
                <c:pt idx="273">
                  <c:v>30956</c:v>
                </c:pt>
                <c:pt idx="274">
                  <c:v>30987</c:v>
                </c:pt>
                <c:pt idx="275">
                  <c:v>31017</c:v>
                </c:pt>
                <c:pt idx="276">
                  <c:v>31048</c:v>
                </c:pt>
                <c:pt idx="277">
                  <c:v>31079</c:v>
                </c:pt>
                <c:pt idx="278">
                  <c:v>31107</c:v>
                </c:pt>
                <c:pt idx="279">
                  <c:v>31138</c:v>
                </c:pt>
                <c:pt idx="280">
                  <c:v>31168</c:v>
                </c:pt>
                <c:pt idx="281">
                  <c:v>31199</c:v>
                </c:pt>
                <c:pt idx="282">
                  <c:v>31229</c:v>
                </c:pt>
                <c:pt idx="283">
                  <c:v>31260</c:v>
                </c:pt>
                <c:pt idx="284">
                  <c:v>31291</c:v>
                </c:pt>
                <c:pt idx="285">
                  <c:v>31321</c:v>
                </c:pt>
                <c:pt idx="286">
                  <c:v>31352</c:v>
                </c:pt>
                <c:pt idx="287">
                  <c:v>31382</c:v>
                </c:pt>
                <c:pt idx="288">
                  <c:v>31413</c:v>
                </c:pt>
                <c:pt idx="289">
                  <c:v>31444</c:v>
                </c:pt>
                <c:pt idx="290">
                  <c:v>31472</c:v>
                </c:pt>
                <c:pt idx="291">
                  <c:v>31503</c:v>
                </c:pt>
                <c:pt idx="292">
                  <c:v>31533</c:v>
                </c:pt>
                <c:pt idx="293">
                  <c:v>31564</c:v>
                </c:pt>
                <c:pt idx="294">
                  <c:v>31594</c:v>
                </c:pt>
                <c:pt idx="295">
                  <c:v>31625</c:v>
                </c:pt>
                <c:pt idx="296">
                  <c:v>31656</c:v>
                </c:pt>
                <c:pt idx="297">
                  <c:v>31686</c:v>
                </c:pt>
                <c:pt idx="298">
                  <c:v>31717</c:v>
                </c:pt>
                <c:pt idx="299">
                  <c:v>31747</c:v>
                </c:pt>
                <c:pt idx="300">
                  <c:v>31778</c:v>
                </c:pt>
                <c:pt idx="301">
                  <c:v>31809</c:v>
                </c:pt>
                <c:pt idx="302">
                  <c:v>31837</c:v>
                </c:pt>
                <c:pt idx="303">
                  <c:v>31868</c:v>
                </c:pt>
                <c:pt idx="304">
                  <c:v>31898</c:v>
                </c:pt>
                <c:pt idx="305">
                  <c:v>31929</c:v>
                </c:pt>
                <c:pt idx="306">
                  <c:v>31959</c:v>
                </c:pt>
                <c:pt idx="307">
                  <c:v>31990</c:v>
                </c:pt>
                <c:pt idx="308">
                  <c:v>32021</c:v>
                </c:pt>
                <c:pt idx="309">
                  <c:v>32051</c:v>
                </c:pt>
                <c:pt idx="310">
                  <c:v>32082</c:v>
                </c:pt>
                <c:pt idx="311">
                  <c:v>32112</c:v>
                </c:pt>
                <c:pt idx="312">
                  <c:v>32143</c:v>
                </c:pt>
                <c:pt idx="313">
                  <c:v>32174</c:v>
                </c:pt>
                <c:pt idx="314">
                  <c:v>32203</c:v>
                </c:pt>
                <c:pt idx="315">
                  <c:v>32234</c:v>
                </c:pt>
                <c:pt idx="316">
                  <c:v>32264</c:v>
                </c:pt>
                <c:pt idx="317">
                  <c:v>32295</c:v>
                </c:pt>
                <c:pt idx="318">
                  <c:v>32325</c:v>
                </c:pt>
                <c:pt idx="319">
                  <c:v>32356</c:v>
                </c:pt>
                <c:pt idx="320">
                  <c:v>32387</c:v>
                </c:pt>
                <c:pt idx="321">
                  <c:v>32417</c:v>
                </c:pt>
                <c:pt idx="322">
                  <c:v>32448</c:v>
                </c:pt>
                <c:pt idx="323">
                  <c:v>32478</c:v>
                </c:pt>
                <c:pt idx="324">
                  <c:v>32509</c:v>
                </c:pt>
                <c:pt idx="325">
                  <c:v>32540</c:v>
                </c:pt>
                <c:pt idx="326">
                  <c:v>32568</c:v>
                </c:pt>
                <c:pt idx="327">
                  <c:v>32599</c:v>
                </c:pt>
                <c:pt idx="328">
                  <c:v>32629</c:v>
                </c:pt>
                <c:pt idx="329">
                  <c:v>32660</c:v>
                </c:pt>
                <c:pt idx="330">
                  <c:v>32690</c:v>
                </c:pt>
                <c:pt idx="331">
                  <c:v>32721</c:v>
                </c:pt>
                <c:pt idx="332">
                  <c:v>32752</c:v>
                </c:pt>
                <c:pt idx="333">
                  <c:v>32782</c:v>
                </c:pt>
                <c:pt idx="334">
                  <c:v>32813</c:v>
                </c:pt>
                <c:pt idx="335">
                  <c:v>32843</c:v>
                </c:pt>
                <c:pt idx="336">
                  <c:v>32874</c:v>
                </c:pt>
                <c:pt idx="337">
                  <c:v>32905</c:v>
                </c:pt>
                <c:pt idx="338">
                  <c:v>32933</c:v>
                </c:pt>
                <c:pt idx="339">
                  <c:v>32964</c:v>
                </c:pt>
                <c:pt idx="340">
                  <c:v>32994</c:v>
                </c:pt>
                <c:pt idx="341">
                  <c:v>33025</c:v>
                </c:pt>
                <c:pt idx="342">
                  <c:v>33055</c:v>
                </c:pt>
                <c:pt idx="343">
                  <c:v>33086</c:v>
                </c:pt>
                <c:pt idx="344">
                  <c:v>33117</c:v>
                </c:pt>
                <c:pt idx="345">
                  <c:v>33147</c:v>
                </c:pt>
                <c:pt idx="346">
                  <c:v>33178</c:v>
                </c:pt>
                <c:pt idx="347">
                  <c:v>33208</c:v>
                </c:pt>
                <c:pt idx="348">
                  <c:v>33239</c:v>
                </c:pt>
                <c:pt idx="349">
                  <c:v>33270</c:v>
                </c:pt>
                <c:pt idx="350">
                  <c:v>33298</c:v>
                </c:pt>
                <c:pt idx="351">
                  <c:v>33329</c:v>
                </c:pt>
                <c:pt idx="352">
                  <c:v>33359</c:v>
                </c:pt>
                <c:pt idx="353">
                  <c:v>33390</c:v>
                </c:pt>
                <c:pt idx="354">
                  <c:v>33420</c:v>
                </c:pt>
                <c:pt idx="355">
                  <c:v>33451</c:v>
                </c:pt>
                <c:pt idx="356">
                  <c:v>33482</c:v>
                </c:pt>
                <c:pt idx="357">
                  <c:v>33512</c:v>
                </c:pt>
                <c:pt idx="358">
                  <c:v>33543</c:v>
                </c:pt>
                <c:pt idx="359">
                  <c:v>33573</c:v>
                </c:pt>
                <c:pt idx="360">
                  <c:v>33604</c:v>
                </c:pt>
                <c:pt idx="361">
                  <c:v>33635</c:v>
                </c:pt>
                <c:pt idx="362">
                  <c:v>33664</c:v>
                </c:pt>
                <c:pt idx="363">
                  <c:v>33695</c:v>
                </c:pt>
                <c:pt idx="364">
                  <c:v>33725</c:v>
                </c:pt>
                <c:pt idx="365">
                  <c:v>33756</c:v>
                </c:pt>
                <c:pt idx="366">
                  <c:v>33786</c:v>
                </c:pt>
                <c:pt idx="367">
                  <c:v>33817</c:v>
                </c:pt>
                <c:pt idx="368">
                  <c:v>33848</c:v>
                </c:pt>
                <c:pt idx="369">
                  <c:v>33878</c:v>
                </c:pt>
                <c:pt idx="370">
                  <c:v>33909</c:v>
                </c:pt>
                <c:pt idx="371">
                  <c:v>33939</c:v>
                </c:pt>
                <c:pt idx="372">
                  <c:v>33970</c:v>
                </c:pt>
                <c:pt idx="373">
                  <c:v>34001</c:v>
                </c:pt>
                <c:pt idx="374">
                  <c:v>34029</c:v>
                </c:pt>
                <c:pt idx="375">
                  <c:v>34060</c:v>
                </c:pt>
                <c:pt idx="376">
                  <c:v>34090</c:v>
                </c:pt>
                <c:pt idx="377">
                  <c:v>34121</c:v>
                </c:pt>
                <c:pt idx="378">
                  <c:v>34151</c:v>
                </c:pt>
                <c:pt idx="379">
                  <c:v>34182</c:v>
                </c:pt>
                <c:pt idx="380">
                  <c:v>34213</c:v>
                </c:pt>
                <c:pt idx="381">
                  <c:v>34243</c:v>
                </c:pt>
                <c:pt idx="382">
                  <c:v>34274</c:v>
                </c:pt>
                <c:pt idx="383">
                  <c:v>34304</c:v>
                </c:pt>
                <c:pt idx="384">
                  <c:v>34335</c:v>
                </c:pt>
                <c:pt idx="385">
                  <c:v>34366</c:v>
                </c:pt>
                <c:pt idx="386">
                  <c:v>34394</c:v>
                </c:pt>
                <c:pt idx="387">
                  <c:v>34425</c:v>
                </c:pt>
                <c:pt idx="388">
                  <c:v>34455</c:v>
                </c:pt>
                <c:pt idx="389">
                  <c:v>34486</c:v>
                </c:pt>
                <c:pt idx="390">
                  <c:v>34516</c:v>
                </c:pt>
                <c:pt idx="391">
                  <c:v>34547</c:v>
                </c:pt>
                <c:pt idx="392">
                  <c:v>34578</c:v>
                </c:pt>
                <c:pt idx="393">
                  <c:v>34608</c:v>
                </c:pt>
                <c:pt idx="394">
                  <c:v>34639</c:v>
                </c:pt>
                <c:pt idx="395">
                  <c:v>34669</c:v>
                </c:pt>
                <c:pt idx="396">
                  <c:v>34700</c:v>
                </c:pt>
                <c:pt idx="397">
                  <c:v>34731</c:v>
                </c:pt>
                <c:pt idx="398">
                  <c:v>34759</c:v>
                </c:pt>
                <c:pt idx="399">
                  <c:v>34790</c:v>
                </c:pt>
                <c:pt idx="400">
                  <c:v>34820</c:v>
                </c:pt>
                <c:pt idx="401">
                  <c:v>34851</c:v>
                </c:pt>
                <c:pt idx="402">
                  <c:v>34881</c:v>
                </c:pt>
                <c:pt idx="403">
                  <c:v>34912</c:v>
                </c:pt>
                <c:pt idx="404">
                  <c:v>34943</c:v>
                </c:pt>
                <c:pt idx="405">
                  <c:v>34973</c:v>
                </c:pt>
                <c:pt idx="406">
                  <c:v>35004</c:v>
                </c:pt>
                <c:pt idx="407">
                  <c:v>35034</c:v>
                </c:pt>
                <c:pt idx="408">
                  <c:v>35065</c:v>
                </c:pt>
                <c:pt idx="409">
                  <c:v>35096</c:v>
                </c:pt>
                <c:pt idx="410">
                  <c:v>35125</c:v>
                </c:pt>
                <c:pt idx="411">
                  <c:v>35156</c:v>
                </c:pt>
                <c:pt idx="412">
                  <c:v>35186</c:v>
                </c:pt>
                <c:pt idx="413">
                  <c:v>35217</c:v>
                </c:pt>
                <c:pt idx="414">
                  <c:v>35247</c:v>
                </c:pt>
                <c:pt idx="415">
                  <c:v>35278</c:v>
                </c:pt>
                <c:pt idx="416">
                  <c:v>35309</c:v>
                </c:pt>
                <c:pt idx="417">
                  <c:v>35339</c:v>
                </c:pt>
                <c:pt idx="418">
                  <c:v>35370</c:v>
                </c:pt>
                <c:pt idx="419">
                  <c:v>35400</c:v>
                </c:pt>
                <c:pt idx="420">
                  <c:v>35431</c:v>
                </c:pt>
                <c:pt idx="421">
                  <c:v>35462</c:v>
                </c:pt>
                <c:pt idx="422">
                  <c:v>35490</c:v>
                </c:pt>
                <c:pt idx="423">
                  <c:v>35521</c:v>
                </c:pt>
                <c:pt idx="424">
                  <c:v>35551</c:v>
                </c:pt>
                <c:pt idx="425">
                  <c:v>35582</c:v>
                </c:pt>
                <c:pt idx="426">
                  <c:v>35612</c:v>
                </c:pt>
                <c:pt idx="427">
                  <c:v>35643</c:v>
                </c:pt>
                <c:pt idx="428">
                  <c:v>35674</c:v>
                </c:pt>
                <c:pt idx="429">
                  <c:v>35704</c:v>
                </c:pt>
                <c:pt idx="430">
                  <c:v>35735</c:v>
                </c:pt>
                <c:pt idx="431">
                  <c:v>35765</c:v>
                </c:pt>
                <c:pt idx="432">
                  <c:v>35796</c:v>
                </c:pt>
                <c:pt idx="433">
                  <c:v>35827</c:v>
                </c:pt>
                <c:pt idx="434">
                  <c:v>35855</c:v>
                </c:pt>
                <c:pt idx="435">
                  <c:v>35886</c:v>
                </c:pt>
                <c:pt idx="436">
                  <c:v>35916</c:v>
                </c:pt>
                <c:pt idx="437">
                  <c:v>35947</c:v>
                </c:pt>
                <c:pt idx="438">
                  <c:v>35977</c:v>
                </c:pt>
                <c:pt idx="439">
                  <c:v>36008</c:v>
                </c:pt>
                <c:pt idx="440">
                  <c:v>36039</c:v>
                </c:pt>
                <c:pt idx="441">
                  <c:v>36069</c:v>
                </c:pt>
                <c:pt idx="442">
                  <c:v>36100</c:v>
                </c:pt>
                <c:pt idx="443">
                  <c:v>36130</c:v>
                </c:pt>
                <c:pt idx="444">
                  <c:v>36161</c:v>
                </c:pt>
                <c:pt idx="445">
                  <c:v>36192</c:v>
                </c:pt>
                <c:pt idx="446">
                  <c:v>36220</c:v>
                </c:pt>
                <c:pt idx="447">
                  <c:v>36251</c:v>
                </c:pt>
                <c:pt idx="448">
                  <c:v>36281</c:v>
                </c:pt>
                <c:pt idx="449">
                  <c:v>36312</c:v>
                </c:pt>
                <c:pt idx="450">
                  <c:v>36342</c:v>
                </c:pt>
                <c:pt idx="451">
                  <c:v>36373</c:v>
                </c:pt>
                <c:pt idx="452">
                  <c:v>36404</c:v>
                </c:pt>
                <c:pt idx="453">
                  <c:v>36434</c:v>
                </c:pt>
                <c:pt idx="454">
                  <c:v>36465</c:v>
                </c:pt>
                <c:pt idx="455">
                  <c:v>36495</c:v>
                </c:pt>
                <c:pt idx="456">
                  <c:v>36526</c:v>
                </c:pt>
                <c:pt idx="457">
                  <c:v>36557</c:v>
                </c:pt>
                <c:pt idx="458">
                  <c:v>36586</c:v>
                </c:pt>
                <c:pt idx="459">
                  <c:v>36617</c:v>
                </c:pt>
                <c:pt idx="460">
                  <c:v>36647</c:v>
                </c:pt>
                <c:pt idx="461">
                  <c:v>36678</c:v>
                </c:pt>
                <c:pt idx="462">
                  <c:v>36708</c:v>
                </c:pt>
                <c:pt idx="463">
                  <c:v>36739</c:v>
                </c:pt>
                <c:pt idx="464">
                  <c:v>36770</c:v>
                </c:pt>
                <c:pt idx="465">
                  <c:v>36800</c:v>
                </c:pt>
                <c:pt idx="466">
                  <c:v>36831</c:v>
                </c:pt>
                <c:pt idx="467">
                  <c:v>36861</c:v>
                </c:pt>
                <c:pt idx="468">
                  <c:v>36892</c:v>
                </c:pt>
                <c:pt idx="469">
                  <c:v>36923</c:v>
                </c:pt>
                <c:pt idx="470">
                  <c:v>36951</c:v>
                </c:pt>
                <c:pt idx="471">
                  <c:v>36982</c:v>
                </c:pt>
                <c:pt idx="472">
                  <c:v>37012</c:v>
                </c:pt>
                <c:pt idx="473">
                  <c:v>37043</c:v>
                </c:pt>
                <c:pt idx="474">
                  <c:v>37073</c:v>
                </c:pt>
                <c:pt idx="475">
                  <c:v>37104</c:v>
                </c:pt>
                <c:pt idx="476">
                  <c:v>37135</c:v>
                </c:pt>
                <c:pt idx="477">
                  <c:v>37165</c:v>
                </c:pt>
                <c:pt idx="478">
                  <c:v>37196</c:v>
                </c:pt>
                <c:pt idx="479">
                  <c:v>37226</c:v>
                </c:pt>
                <c:pt idx="480">
                  <c:v>37257</c:v>
                </c:pt>
                <c:pt idx="481">
                  <c:v>37288</c:v>
                </c:pt>
                <c:pt idx="482">
                  <c:v>37316</c:v>
                </c:pt>
                <c:pt idx="483">
                  <c:v>37347</c:v>
                </c:pt>
                <c:pt idx="484">
                  <c:v>37377</c:v>
                </c:pt>
                <c:pt idx="485">
                  <c:v>37408</c:v>
                </c:pt>
                <c:pt idx="486">
                  <c:v>37438</c:v>
                </c:pt>
                <c:pt idx="487">
                  <c:v>37469</c:v>
                </c:pt>
                <c:pt idx="488">
                  <c:v>37500</c:v>
                </c:pt>
                <c:pt idx="489">
                  <c:v>37530</c:v>
                </c:pt>
                <c:pt idx="490">
                  <c:v>37561</c:v>
                </c:pt>
                <c:pt idx="491">
                  <c:v>37591</c:v>
                </c:pt>
                <c:pt idx="492">
                  <c:v>37622</c:v>
                </c:pt>
                <c:pt idx="493">
                  <c:v>37653</c:v>
                </c:pt>
                <c:pt idx="494">
                  <c:v>37681</c:v>
                </c:pt>
                <c:pt idx="495">
                  <c:v>37712</c:v>
                </c:pt>
                <c:pt idx="496">
                  <c:v>37742</c:v>
                </c:pt>
                <c:pt idx="497">
                  <c:v>37773</c:v>
                </c:pt>
                <c:pt idx="498">
                  <c:v>37803</c:v>
                </c:pt>
                <c:pt idx="499">
                  <c:v>37834</c:v>
                </c:pt>
                <c:pt idx="500">
                  <c:v>37865</c:v>
                </c:pt>
                <c:pt idx="501">
                  <c:v>37895</c:v>
                </c:pt>
                <c:pt idx="502">
                  <c:v>37926</c:v>
                </c:pt>
                <c:pt idx="503">
                  <c:v>37956</c:v>
                </c:pt>
                <c:pt idx="504">
                  <c:v>37987</c:v>
                </c:pt>
                <c:pt idx="505">
                  <c:v>38018</c:v>
                </c:pt>
                <c:pt idx="506">
                  <c:v>38047</c:v>
                </c:pt>
                <c:pt idx="507">
                  <c:v>38078</c:v>
                </c:pt>
                <c:pt idx="508">
                  <c:v>38108</c:v>
                </c:pt>
                <c:pt idx="509">
                  <c:v>38139</c:v>
                </c:pt>
                <c:pt idx="510">
                  <c:v>38169</c:v>
                </c:pt>
                <c:pt idx="511">
                  <c:v>38200</c:v>
                </c:pt>
                <c:pt idx="512">
                  <c:v>38231</c:v>
                </c:pt>
                <c:pt idx="513">
                  <c:v>38261</c:v>
                </c:pt>
                <c:pt idx="514">
                  <c:v>38292</c:v>
                </c:pt>
                <c:pt idx="515">
                  <c:v>38322</c:v>
                </c:pt>
                <c:pt idx="516">
                  <c:v>38353</c:v>
                </c:pt>
                <c:pt idx="517">
                  <c:v>38384</c:v>
                </c:pt>
                <c:pt idx="518">
                  <c:v>38412</c:v>
                </c:pt>
                <c:pt idx="519">
                  <c:v>38443</c:v>
                </c:pt>
                <c:pt idx="520">
                  <c:v>38473</c:v>
                </c:pt>
                <c:pt idx="521">
                  <c:v>38504</c:v>
                </c:pt>
                <c:pt idx="522">
                  <c:v>38534</c:v>
                </c:pt>
                <c:pt idx="523">
                  <c:v>38565</c:v>
                </c:pt>
                <c:pt idx="524">
                  <c:v>38596</c:v>
                </c:pt>
                <c:pt idx="525">
                  <c:v>38626</c:v>
                </c:pt>
                <c:pt idx="526">
                  <c:v>38657</c:v>
                </c:pt>
                <c:pt idx="527">
                  <c:v>38687</c:v>
                </c:pt>
                <c:pt idx="528">
                  <c:v>38718</c:v>
                </c:pt>
                <c:pt idx="529">
                  <c:v>38749</c:v>
                </c:pt>
                <c:pt idx="530">
                  <c:v>38777</c:v>
                </c:pt>
                <c:pt idx="531">
                  <c:v>38808</c:v>
                </c:pt>
                <c:pt idx="532">
                  <c:v>38838</c:v>
                </c:pt>
                <c:pt idx="533">
                  <c:v>38869</c:v>
                </c:pt>
                <c:pt idx="534">
                  <c:v>38899</c:v>
                </c:pt>
                <c:pt idx="535">
                  <c:v>38930</c:v>
                </c:pt>
                <c:pt idx="536">
                  <c:v>38961</c:v>
                </c:pt>
                <c:pt idx="537">
                  <c:v>38991</c:v>
                </c:pt>
                <c:pt idx="538">
                  <c:v>39022</c:v>
                </c:pt>
                <c:pt idx="539">
                  <c:v>39052</c:v>
                </c:pt>
                <c:pt idx="540">
                  <c:v>39083</c:v>
                </c:pt>
                <c:pt idx="541">
                  <c:v>39114</c:v>
                </c:pt>
                <c:pt idx="542">
                  <c:v>39142</c:v>
                </c:pt>
                <c:pt idx="543">
                  <c:v>39173</c:v>
                </c:pt>
                <c:pt idx="544">
                  <c:v>39203</c:v>
                </c:pt>
                <c:pt idx="545">
                  <c:v>39234</c:v>
                </c:pt>
                <c:pt idx="546">
                  <c:v>39264</c:v>
                </c:pt>
                <c:pt idx="547">
                  <c:v>39295</c:v>
                </c:pt>
                <c:pt idx="548">
                  <c:v>39326</c:v>
                </c:pt>
                <c:pt idx="549">
                  <c:v>39356</c:v>
                </c:pt>
                <c:pt idx="550">
                  <c:v>39387</c:v>
                </c:pt>
                <c:pt idx="551">
                  <c:v>39417</c:v>
                </c:pt>
                <c:pt idx="552">
                  <c:v>39448</c:v>
                </c:pt>
                <c:pt idx="553">
                  <c:v>39479</c:v>
                </c:pt>
                <c:pt idx="554">
                  <c:v>39508</c:v>
                </c:pt>
                <c:pt idx="555">
                  <c:v>39539</c:v>
                </c:pt>
                <c:pt idx="556">
                  <c:v>39569</c:v>
                </c:pt>
                <c:pt idx="557">
                  <c:v>39600</c:v>
                </c:pt>
                <c:pt idx="558">
                  <c:v>39630</c:v>
                </c:pt>
                <c:pt idx="559">
                  <c:v>39661</c:v>
                </c:pt>
                <c:pt idx="560">
                  <c:v>39692</c:v>
                </c:pt>
                <c:pt idx="561">
                  <c:v>39722</c:v>
                </c:pt>
                <c:pt idx="562">
                  <c:v>39753</c:v>
                </c:pt>
                <c:pt idx="563">
                  <c:v>39783</c:v>
                </c:pt>
                <c:pt idx="564">
                  <c:v>39814</c:v>
                </c:pt>
                <c:pt idx="565">
                  <c:v>39845</c:v>
                </c:pt>
                <c:pt idx="566">
                  <c:v>39873</c:v>
                </c:pt>
                <c:pt idx="567">
                  <c:v>39904</c:v>
                </c:pt>
                <c:pt idx="568">
                  <c:v>39934</c:v>
                </c:pt>
                <c:pt idx="569">
                  <c:v>39965</c:v>
                </c:pt>
                <c:pt idx="570">
                  <c:v>39995</c:v>
                </c:pt>
                <c:pt idx="571">
                  <c:v>40026</c:v>
                </c:pt>
                <c:pt idx="572">
                  <c:v>40057</c:v>
                </c:pt>
                <c:pt idx="573">
                  <c:v>40087</c:v>
                </c:pt>
                <c:pt idx="574">
                  <c:v>40118</c:v>
                </c:pt>
                <c:pt idx="575">
                  <c:v>40148</c:v>
                </c:pt>
                <c:pt idx="576">
                  <c:v>40179</c:v>
                </c:pt>
                <c:pt idx="577">
                  <c:v>40210</c:v>
                </c:pt>
                <c:pt idx="578">
                  <c:v>40238</c:v>
                </c:pt>
                <c:pt idx="579">
                  <c:v>40269</c:v>
                </c:pt>
                <c:pt idx="580">
                  <c:v>40299</c:v>
                </c:pt>
                <c:pt idx="581">
                  <c:v>40330</c:v>
                </c:pt>
                <c:pt idx="582">
                  <c:v>40360</c:v>
                </c:pt>
                <c:pt idx="583">
                  <c:v>40391</c:v>
                </c:pt>
                <c:pt idx="584">
                  <c:v>40422</c:v>
                </c:pt>
                <c:pt idx="585">
                  <c:v>40452</c:v>
                </c:pt>
                <c:pt idx="586">
                  <c:v>40483</c:v>
                </c:pt>
                <c:pt idx="587">
                  <c:v>40513</c:v>
                </c:pt>
                <c:pt idx="588">
                  <c:v>40544</c:v>
                </c:pt>
                <c:pt idx="589">
                  <c:v>40575</c:v>
                </c:pt>
                <c:pt idx="590">
                  <c:v>40603</c:v>
                </c:pt>
                <c:pt idx="591">
                  <c:v>40634</c:v>
                </c:pt>
                <c:pt idx="592">
                  <c:v>40664</c:v>
                </c:pt>
                <c:pt idx="593">
                  <c:v>40695</c:v>
                </c:pt>
                <c:pt idx="594">
                  <c:v>40725</c:v>
                </c:pt>
                <c:pt idx="595">
                  <c:v>40756</c:v>
                </c:pt>
                <c:pt idx="596">
                  <c:v>40787</c:v>
                </c:pt>
                <c:pt idx="597">
                  <c:v>40817</c:v>
                </c:pt>
                <c:pt idx="598">
                  <c:v>40848</c:v>
                </c:pt>
                <c:pt idx="599">
                  <c:v>40878</c:v>
                </c:pt>
                <c:pt idx="600">
                  <c:v>40909</c:v>
                </c:pt>
                <c:pt idx="601">
                  <c:v>40940</c:v>
                </c:pt>
                <c:pt idx="602">
                  <c:v>40969</c:v>
                </c:pt>
                <c:pt idx="603">
                  <c:v>41000</c:v>
                </c:pt>
                <c:pt idx="604">
                  <c:v>41030</c:v>
                </c:pt>
                <c:pt idx="605">
                  <c:v>41061</c:v>
                </c:pt>
                <c:pt idx="606">
                  <c:v>41091</c:v>
                </c:pt>
                <c:pt idx="607">
                  <c:v>41122</c:v>
                </c:pt>
                <c:pt idx="608">
                  <c:v>41153</c:v>
                </c:pt>
                <c:pt idx="609">
                  <c:v>41183</c:v>
                </c:pt>
                <c:pt idx="610">
                  <c:v>41214</c:v>
                </c:pt>
                <c:pt idx="611">
                  <c:v>41244</c:v>
                </c:pt>
                <c:pt idx="612">
                  <c:v>41275</c:v>
                </c:pt>
                <c:pt idx="613">
                  <c:v>41306</c:v>
                </c:pt>
                <c:pt idx="614">
                  <c:v>41334</c:v>
                </c:pt>
                <c:pt idx="615">
                  <c:v>41365</c:v>
                </c:pt>
                <c:pt idx="616">
                  <c:v>41395</c:v>
                </c:pt>
                <c:pt idx="617">
                  <c:v>41426</c:v>
                </c:pt>
                <c:pt idx="618">
                  <c:v>41456</c:v>
                </c:pt>
                <c:pt idx="619">
                  <c:v>41487</c:v>
                </c:pt>
                <c:pt idx="620">
                  <c:v>41518</c:v>
                </c:pt>
                <c:pt idx="621">
                  <c:v>41548</c:v>
                </c:pt>
                <c:pt idx="622">
                  <c:v>41579</c:v>
                </c:pt>
                <c:pt idx="623">
                  <c:v>41609</c:v>
                </c:pt>
                <c:pt idx="624">
                  <c:v>41640</c:v>
                </c:pt>
                <c:pt idx="625">
                  <c:v>41671</c:v>
                </c:pt>
                <c:pt idx="626">
                  <c:v>41699</c:v>
                </c:pt>
                <c:pt idx="627">
                  <c:v>41730</c:v>
                </c:pt>
                <c:pt idx="628">
                  <c:v>41760</c:v>
                </c:pt>
                <c:pt idx="629">
                  <c:v>41791</c:v>
                </c:pt>
                <c:pt idx="630">
                  <c:v>41821</c:v>
                </c:pt>
                <c:pt idx="631">
                  <c:v>41852</c:v>
                </c:pt>
                <c:pt idx="632">
                  <c:v>41883</c:v>
                </c:pt>
                <c:pt idx="633">
                  <c:v>41913</c:v>
                </c:pt>
                <c:pt idx="634">
                  <c:v>41944</c:v>
                </c:pt>
                <c:pt idx="635">
                  <c:v>41974</c:v>
                </c:pt>
                <c:pt idx="636">
                  <c:v>42005</c:v>
                </c:pt>
                <c:pt idx="637">
                  <c:v>42036</c:v>
                </c:pt>
                <c:pt idx="638">
                  <c:v>42064</c:v>
                </c:pt>
                <c:pt idx="639">
                  <c:v>42095</c:v>
                </c:pt>
                <c:pt idx="640">
                  <c:v>42125</c:v>
                </c:pt>
                <c:pt idx="641">
                  <c:v>42156</c:v>
                </c:pt>
                <c:pt idx="642">
                  <c:v>42186</c:v>
                </c:pt>
                <c:pt idx="643">
                  <c:v>42217</c:v>
                </c:pt>
                <c:pt idx="644">
                  <c:v>42248</c:v>
                </c:pt>
                <c:pt idx="645">
                  <c:v>42278</c:v>
                </c:pt>
                <c:pt idx="646">
                  <c:v>42309</c:v>
                </c:pt>
                <c:pt idx="647">
                  <c:v>42339</c:v>
                </c:pt>
                <c:pt idx="648">
                  <c:v>42370</c:v>
                </c:pt>
                <c:pt idx="649">
                  <c:v>42401</c:v>
                </c:pt>
                <c:pt idx="650">
                  <c:v>42430</c:v>
                </c:pt>
                <c:pt idx="651">
                  <c:v>42461</c:v>
                </c:pt>
                <c:pt idx="652">
                  <c:v>42491</c:v>
                </c:pt>
                <c:pt idx="653">
                  <c:v>42522</c:v>
                </c:pt>
                <c:pt idx="654">
                  <c:v>42552</c:v>
                </c:pt>
                <c:pt idx="655">
                  <c:v>42583</c:v>
                </c:pt>
                <c:pt idx="656">
                  <c:v>42614</c:v>
                </c:pt>
                <c:pt idx="657">
                  <c:v>42644</c:v>
                </c:pt>
                <c:pt idx="658">
                  <c:v>42675</c:v>
                </c:pt>
                <c:pt idx="659">
                  <c:v>42705</c:v>
                </c:pt>
                <c:pt idx="660">
                  <c:v>42736</c:v>
                </c:pt>
                <c:pt idx="661">
                  <c:v>42767</c:v>
                </c:pt>
                <c:pt idx="662">
                  <c:v>42795</c:v>
                </c:pt>
                <c:pt idx="663">
                  <c:v>42826</c:v>
                </c:pt>
                <c:pt idx="664">
                  <c:v>42856</c:v>
                </c:pt>
                <c:pt idx="665">
                  <c:v>42887</c:v>
                </c:pt>
                <c:pt idx="666">
                  <c:v>42917</c:v>
                </c:pt>
                <c:pt idx="667">
                  <c:v>42948</c:v>
                </c:pt>
                <c:pt idx="668">
                  <c:v>42979</c:v>
                </c:pt>
                <c:pt idx="669">
                  <c:v>43009</c:v>
                </c:pt>
                <c:pt idx="670">
                  <c:v>43040</c:v>
                </c:pt>
                <c:pt idx="671">
                  <c:v>43070</c:v>
                </c:pt>
                <c:pt idx="672">
                  <c:v>43101</c:v>
                </c:pt>
                <c:pt idx="673">
                  <c:v>43132</c:v>
                </c:pt>
                <c:pt idx="674">
                  <c:v>43160</c:v>
                </c:pt>
                <c:pt idx="675">
                  <c:v>43191</c:v>
                </c:pt>
                <c:pt idx="676">
                  <c:v>43221</c:v>
                </c:pt>
                <c:pt idx="677">
                  <c:v>43252</c:v>
                </c:pt>
                <c:pt idx="678">
                  <c:v>43282</c:v>
                </c:pt>
                <c:pt idx="679">
                  <c:v>43313</c:v>
                </c:pt>
                <c:pt idx="680">
                  <c:v>43344</c:v>
                </c:pt>
                <c:pt idx="681">
                  <c:v>43374</c:v>
                </c:pt>
                <c:pt idx="682">
                  <c:v>43405</c:v>
                </c:pt>
                <c:pt idx="683">
                  <c:v>43435</c:v>
                </c:pt>
                <c:pt idx="684">
                  <c:v>43466</c:v>
                </c:pt>
                <c:pt idx="685">
                  <c:v>43497</c:v>
                </c:pt>
                <c:pt idx="686">
                  <c:v>43525</c:v>
                </c:pt>
                <c:pt idx="687">
                  <c:v>43556</c:v>
                </c:pt>
                <c:pt idx="688">
                  <c:v>43586</c:v>
                </c:pt>
                <c:pt idx="689">
                  <c:v>43617</c:v>
                </c:pt>
                <c:pt idx="690">
                  <c:v>43647</c:v>
                </c:pt>
                <c:pt idx="691">
                  <c:v>43678</c:v>
                </c:pt>
                <c:pt idx="692">
                  <c:v>43709</c:v>
                </c:pt>
                <c:pt idx="693">
                  <c:v>43739</c:v>
                </c:pt>
                <c:pt idx="694">
                  <c:v>43770</c:v>
                </c:pt>
                <c:pt idx="695">
                  <c:v>43800</c:v>
                </c:pt>
                <c:pt idx="696">
                  <c:v>43831</c:v>
                </c:pt>
                <c:pt idx="697">
                  <c:v>43862</c:v>
                </c:pt>
                <c:pt idx="698">
                  <c:v>43891</c:v>
                </c:pt>
                <c:pt idx="699">
                  <c:v>43922</c:v>
                </c:pt>
                <c:pt idx="700">
                  <c:v>43952</c:v>
                </c:pt>
                <c:pt idx="701">
                  <c:v>43983</c:v>
                </c:pt>
                <c:pt idx="702">
                  <c:v>44013</c:v>
                </c:pt>
                <c:pt idx="703">
                  <c:v>44044</c:v>
                </c:pt>
                <c:pt idx="704">
                  <c:v>44075</c:v>
                </c:pt>
                <c:pt idx="705">
                  <c:v>44105</c:v>
                </c:pt>
                <c:pt idx="706">
                  <c:v>44136</c:v>
                </c:pt>
                <c:pt idx="707">
                  <c:v>44166</c:v>
                </c:pt>
                <c:pt idx="708">
                  <c:v>44197</c:v>
                </c:pt>
                <c:pt idx="709">
                  <c:v>44228</c:v>
                </c:pt>
                <c:pt idx="710">
                  <c:v>44256</c:v>
                </c:pt>
                <c:pt idx="711">
                  <c:v>44287</c:v>
                </c:pt>
                <c:pt idx="712">
                  <c:v>44317</c:v>
                </c:pt>
                <c:pt idx="713">
                  <c:v>44348</c:v>
                </c:pt>
                <c:pt idx="714">
                  <c:v>44378</c:v>
                </c:pt>
                <c:pt idx="715">
                  <c:v>44409</c:v>
                </c:pt>
                <c:pt idx="716">
                  <c:v>44440</c:v>
                </c:pt>
                <c:pt idx="717">
                  <c:v>44470</c:v>
                </c:pt>
                <c:pt idx="718">
                  <c:v>44501</c:v>
                </c:pt>
                <c:pt idx="719">
                  <c:v>44531</c:v>
                </c:pt>
                <c:pt idx="720">
                  <c:v>44562</c:v>
                </c:pt>
                <c:pt idx="721">
                  <c:v>44593</c:v>
                </c:pt>
                <c:pt idx="722">
                  <c:v>44621</c:v>
                </c:pt>
                <c:pt idx="723">
                  <c:v>44652</c:v>
                </c:pt>
                <c:pt idx="724">
                  <c:v>44682</c:v>
                </c:pt>
                <c:pt idx="725">
                  <c:v>44713</c:v>
                </c:pt>
                <c:pt idx="726">
                  <c:v>44743</c:v>
                </c:pt>
                <c:pt idx="727">
                  <c:v>44774</c:v>
                </c:pt>
                <c:pt idx="728">
                  <c:v>44805</c:v>
                </c:pt>
                <c:pt idx="729">
                  <c:v>44835</c:v>
                </c:pt>
                <c:pt idx="730">
                  <c:v>44866</c:v>
                </c:pt>
                <c:pt idx="731">
                  <c:v>44896</c:v>
                </c:pt>
                <c:pt idx="732">
                  <c:v>44927</c:v>
                </c:pt>
                <c:pt idx="733">
                  <c:v>44958</c:v>
                </c:pt>
                <c:pt idx="734">
                  <c:v>44986</c:v>
                </c:pt>
                <c:pt idx="735">
                  <c:v>45017</c:v>
                </c:pt>
                <c:pt idx="736">
                  <c:v>45047</c:v>
                </c:pt>
                <c:pt idx="737">
                  <c:v>45078</c:v>
                </c:pt>
                <c:pt idx="738">
                  <c:v>45108</c:v>
                </c:pt>
                <c:pt idx="739">
                  <c:v>45139</c:v>
                </c:pt>
                <c:pt idx="740">
                  <c:v>45170</c:v>
                </c:pt>
                <c:pt idx="741">
                  <c:v>45200</c:v>
                </c:pt>
                <c:pt idx="742">
                  <c:v>45231</c:v>
                </c:pt>
              </c:numCache>
            </c:numRef>
          </c:cat>
          <c:val>
            <c:numRef>
              <c:f>Sheet1!$C$2:$C$744</c:f>
              <c:numCache>
                <c:formatCode>0.00</c:formatCode>
                <c:ptCount val="743"/>
                <c:pt idx="0">
                  <c:v>3.2795454545454543</c:v>
                </c:pt>
                <c:pt idx="1">
                  <c:v>3.2838888888888889</c:v>
                </c:pt>
                <c:pt idx="2">
                  <c:v>3.0581818181818181</c:v>
                </c:pt>
                <c:pt idx="3">
                  <c:v>2.9874999999999998</c:v>
                </c:pt>
                <c:pt idx="4">
                  <c:v>3.0259090909090909</c:v>
                </c:pt>
                <c:pt idx="5">
                  <c:v>3.0280952380952382</c:v>
                </c:pt>
                <c:pt idx="6">
                  <c:v>3.2904761904761903</c:v>
                </c:pt>
                <c:pt idx="7">
                  <c:v>3.1991304347826088</c:v>
                </c:pt>
                <c:pt idx="8">
                  <c:v>3.0605263157894735</c:v>
                </c:pt>
                <c:pt idx="9">
                  <c:v>2.9750000000000001</c:v>
                </c:pt>
                <c:pt idx="10">
                  <c:v>3.0021052631578948</c:v>
                </c:pt>
                <c:pt idx="11">
                  <c:v>3.0059999999999998</c:v>
                </c:pt>
                <c:pt idx="12">
                  <c:v>3.0386363636363636</c:v>
                </c:pt>
                <c:pt idx="13">
                  <c:v>3.0105555555555554</c:v>
                </c:pt>
                <c:pt idx="14">
                  <c:v>3.0314285714285716</c:v>
                </c:pt>
                <c:pt idx="15">
                  <c:v>3.1147619047619046</c:v>
                </c:pt>
                <c:pt idx="16">
                  <c:v>3.1172727272727272</c:v>
                </c:pt>
                <c:pt idx="17">
                  <c:v>3.1970000000000001</c:v>
                </c:pt>
                <c:pt idx="18">
                  <c:v>3.4750000000000001</c:v>
                </c:pt>
                <c:pt idx="19">
                  <c:v>3.5336363636363637</c:v>
                </c:pt>
                <c:pt idx="20">
                  <c:v>3.5739999999999998</c:v>
                </c:pt>
                <c:pt idx="21">
                  <c:v>3.6395652173913042</c:v>
                </c:pt>
                <c:pt idx="22">
                  <c:v>3.7405882352941178</c:v>
                </c:pt>
                <c:pt idx="23">
                  <c:v>3.8114285714285714</c:v>
                </c:pt>
                <c:pt idx="24">
                  <c:v>3.7922727272727275</c:v>
                </c:pt>
                <c:pt idx="25">
                  <c:v>3.7822222222222224</c:v>
                </c:pt>
                <c:pt idx="26">
                  <c:v>3.9128571428571428</c:v>
                </c:pt>
                <c:pt idx="27">
                  <c:v>3.91</c:v>
                </c:pt>
                <c:pt idx="28">
                  <c:v>3.839</c:v>
                </c:pt>
                <c:pt idx="29">
                  <c:v>3.833181818181818</c:v>
                </c:pt>
                <c:pt idx="30">
                  <c:v>3.7149999999999999</c:v>
                </c:pt>
                <c:pt idx="31">
                  <c:v>3.7438095238095239</c:v>
                </c:pt>
                <c:pt idx="32">
                  <c:v>3.8404761904761906</c:v>
                </c:pt>
                <c:pt idx="33">
                  <c:v>3.8638095238095236</c:v>
                </c:pt>
                <c:pt idx="34">
                  <c:v>3.907777777777778</c:v>
                </c:pt>
                <c:pt idx="35">
                  <c:v>4.0218181818181815</c:v>
                </c:pt>
                <c:pt idx="36">
                  <c:v>3.9420000000000002</c:v>
                </c:pt>
                <c:pt idx="37">
                  <c:v>4.027222222222222</c:v>
                </c:pt>
                <c:pt idx="38">
                  <c:v>4.063478260869565</c:v>
                </c:pt>
                <c:pt idx="39">
                  <c:v>4.0366666666666671</c:v>
                </c:pt>
                <c:pt idx="40">
                  <c:v>4.0305</c:v>
                </c:pt>
                <c:pt idx="41">
                  <c:v>3.9895454545454543</c:v>
                </c:pt>
                <c:pt idx="42">
                  <c:v>3.9847619047619047</c:v>
                </c:pt>
                <c:pt idx="43">
                  <c:v>4.0686363636363634</c:v>
                </c:pt>
                <c:pt idx="44">
                  <c:v>4.2047619047619049</c:v>
                </c:pt>
                <c:pt idx="45">
                  <c:v>4.298</c:v>
                </c:pt>
                <c:pt idx="46">
                  <c:v>4.3747368421052633</c:v>
                </c:pt>
                <c:pt idx="47">
                  <c:v>4.7172727272727277</c:v>
                </c:pt>
                <c:pt idx="48">
                  <c:v>4.8766666666666669</c:v>
                </c:pt>
                <c:pt idx="49">
                  <c:v>4.9421052631578943</c:v>
                </c:pt>
                <c:pt idx="50">
                  <c:v>4.9704347826086961</c:v>
                </c:pt>
                <c:pt idx="51">
                  <c:v>4.8994999999999997</c:v>
                </c:pt>
                <c:pt idx="52">
                  <c:v>4.9347619047619045</c:v>
                </c:pt>
                <c:pt idx="53">
                  <c:v>4.9654545454545458</c:v>
                </c:pt>
                <c:pt idx="54">
                  <c:v>5.1725000000000003</c:v>
                </c:pt>
                <c:pt idx="55">
                  <c:v>5.5443478260869563</c:v>
                </c:pt>
                <c:pt idx="56">
                  <c:v>5.8219047619047615</c:v>
                </c:pt>
                <c:pt idx="57">
                  <c:v>5.5795000000000003</c:v>
                </c:pt>
                <c:pt idx="58">
                  <c:v>5.5421052631578949</c:v>
                </c:pt>
                <c:pt idx="59">
                  <c:v>5.2047619047619049</c:v>
                </c:pt>
                <c:pt idx="60">
                  <c:v>4.7461904761904758</c:v>
                </c:pt>
                <c:pt idx="61">
                  <c:v>4.7133333333333329</c:v>
                </c:pt>
                <c:pt idx="62">
                  <c:v>4.3509090909090906</c:v>
                </c:pt>
                <c:pt idx="63">
                  <c:v>4.1050000000000004</c:v>
                </c:pt>
                <c:pt idx="64">
                  <c:v>4.1545454545454543</c:v>
                </c:pt>
                <c:pt idx="65">
                  <c:v>4.4759090909090906</c:v>
                </c:pt>
                <c:pt idx="66">
                  <c:v>5.0090000000000003</c:v>
                </c:pt>
                <c:pt idx="67">
                  <c:v>5.1308695652173917</c:v>
                </c:pt>
                <c:pt idx="68">
                  <c:v>5.2415000000000003</c:v>
                </c:pt>
                <c:pt idx="69">
                  <c:v>5.3747619047619049</c:v>
                </c:pt>
                <c:pt idx="70">
                  <c:v>5.6074999999999999</c:v>
                </c:pt>
                <c:pt idx="71">
                  <c:v>5.7095000000000002</c:v>
                </c:pt>
                <c:pt idx="72">
                  <c:v>5.4286363636363637</c:v>
                </c:pt>
                <c:pt idx="73">
                  <c:v>5.4147368421052633</c:v>
                </c:pt>
                <c:pt idx="74">
                  <c:v>5.581428571428571</c:v>
                </c:pt>
                <c:pt idx="75">
                  <c:v>5.7104999999999997</c:v>
                </c:pt>
                <c:pt idx="76">
                  <c:v>6.1422727272727276</c:v>
                </c:pt>
                <c:pt idx="77">
                  <c:v>5.9824999999999999</c:v>
                </c:pt>
                <c:pt idx="78">
                  <c:v>5.6509090909090913</c:v>
                </c:pt>
                <c:pt idx="79">
                  <c:v>5.4281818181818178</c:v>
                </c:pt>
                <c:pt idx="80">
                  <c:v>5.4450000000000003</c:v>
                </c:pt>
                <c:pt idx="81">
                  <c:v>5.5704347826086957</c:v>
                </c:pt>
                <c:pt idx="82">
                  <c:v>5.7461111111111114</c:v>
                </c:pt>
                <c:pt idx="83">
                  <c:v>6.1933333333333334</c:v>
                </c:pt>
                <c:pt idx="84">
                  <c:v>6.3395454545454548</c:v>
                </c:pt>
                <c:pt idx="85">
                  <c:v>6.4126315789473685</c:v>
                </c:pt>
                <c:pt idx="86">
                  <c:v>6.3404999999999996</c:v>
                </c:pt>
                <c:pt idx="87">
                  <c:v>6.2571428571428571</c:v>
                </c:pt>
                <c:pt idx="88">
                  <c:v>6.4238095238095241</c:v>
                </c:pt>
                <c:pt idx="89">
                  <c:v>7.0419047619047621</c:v>
                </c:pt>
                <c:pt idx="90">
                  <c:v>7.6042857142857141</c:v>
                </c:pt>
                <c:pt idx="91">
                  <c:v>7.5376190476190477</c:v>
                </c:pt>
                <c:pt idx="92">
                  <c:v>7.8166666666666664</c:v>
                </c:pt>
                <c:pt idx="93">
                  <c:v>7.6386363636363637</c:v>
                </c:pt>
                <c:pt idx="94">
                  <c:v>7.89</c:v>
                </c:pt>
                <c:pt idx="95">
                  <c:v>8.1668181818181811</c:v>
                </c:pt>
                <c:pt idx="96">
                  <c:v>8.1028571428571432</c:v>
                </c:pt>
                <c:pt idx="97">
                  <c:v>7.5866666666666669</c:v>
                </c:pt>
                <c:pt idx="98">
                  <c:v>6.9657142857142853</c:v>
                </c:pt>
                <c:pt idx="99">
                  <c:v>7.0549999999999997</c:v>
                </c:pt>
                <c:pt idx="100">
                  <c:v>7.7509523809523806</c:v>
                </c:pt>
                <c:pt idx="101">
                  <c:v>7.5481818181818179</c:v>
                </c:pt>
                <c:pt idx="102">
                  <c:v>7.1022727272727275</c:v>
                </c:pt>
                <c:pt idx="103">
                  <c:v>6.9847619047619052</c:v>
                </c:pt>
                <c:pt idx="104">
                  <c:v>6.7271428571428569</c:v>
                </c:pt>
                <c:pt idx="105">
                  <c:v>6.4261904761904765</c:v>
                </c:pt>
                <c:pt idx="106">
                  <c:v>5.5116666666666667</c:v>
                </c:pt>
                <c:pt idx="107">
                  <c:v>4.997727272727273</c:v>
                </c:pt>
                <c:pt idx="108">
                  <c:v>4.5674999999999999</c:v>
                </c:pt>
                <c:pt idx="109">
                  <c:v>3.8849999999999998</c:v>
                </c:pt>
                <c:pt idx="110">
                  <c:v>3.6873913043478259</c:v>
                </c:pt>
                <c:pt idx="111">
                  <c:v>4.3047619047619046</c:v>
                </c:pt>
                <c:pt idx="112">
                  <c:v>5.0359999999999996</c:v>
                </c:pt>
                <c:pt idx="113">
                  <c:v>5.6427272727272726</c:v>
                </c:pt>
                <c:pt idx="114">
                  <c:v>6.0414285714285718</c:v>
                </c:pt>
                <c:pt idx="115">
                  <c:v>5.8040909090909087</c:v>
                </c:pt>
                <c:pt idx="116">
                  <c:v>5.4080952380952381</c:v>
                </c:pt>
                <c:pt idx="117">
                  <c:v>4.9126315789473685</c:v>
                </c:pt>
                <c:pt idx="118">
                  <c:v>4.6665000000000001</c:v>
                </c:pt>
                <c:pt idx="119">
                  <c:v>4.6045454545454545</c:v>
                </c:pt>
                <c:pt idx="120">
                  <c:v>4.2780952380952382</c:v>
                </c:pt>
                <c:pt idx="121">
                  <c:v>4.2720000000000002</c:v>
                </c:pt>
                <c:pt idx="122">
                  <c:v>4.67</c:v>
                </c:pt>
                <c:pt idx="123">
                  <c:v>4.9645000000000001</c:v>
                </c:pt>
                <c:pt idx="124">
                  <c:v>4.6409090909090907</c:v>
                </c:pt>
                <c:pt idx="125">
                  <c:v>4.9286363636363637</c:v>
                </c:pt>
                <c:pt idx="126">
                  <c:v>4.9645000000000001</c:v>
                </c:pt>
                <c:pt idx="127">
                  <c:v>4.9830434782608695</c:v>
                </c:pt>
                <c:pt idx="128">
                  <c:v>5.524</c:v>
                </c:pt>
                <c:pt idx="129">
                  <c:v>5.5214999999999996</c:v>
                </c:pt>
                <c:pt idx="130">
                  <c:v>5.2735000000000003</c:v>
                </c:pt>
                <c:pt idx="131">
                  <c:v>5.5185000000000004</c:v>
                </c:pt>
                <c:pt idx="132">
                  <c:v>5.8913636363636366</c:v>
                </c:pt>
                <c:pt idx="133">
                  <c:v>6.1888888888888891</c:v>
                </c:pt>
                <c:pt idx="134">
                  <c:v>6.85</c:v>
                </c:pt>
                <c:pt idx="135">
                  <c:v>6.8464999999999998</c:v>
                </c:pt>
                <c:pt idx="136">
                  <c:v>6.8936363636363636</c:v>
                </c:pt>
                <c:pt idx="137">
                  <c:v>7.3076190476190472</c:v>
                </c:pt>
                <c:pt idx="138">
                  <c:v>8.3890476190476182</c:v>
                </c:pt>
                <c:pt idx="139">
                  <c:v>8.8226086956521748</c:v>
                </c:pt>
                <c:pt idx="140">
                  <c:v>8.3063157894736843</c:v>
                </c:pt>
                <c:pt idx="141">
                  <c:v>7.3961904761904762</c:v>
                </c:pt>
                <c:pt idx="142">
                  <c:v>7.569</c:v>
                </c:pt>
                <c:pt idx="143">
                  <c:v>7.2705263157894739</c:v>
                </c:pt>
                <c:pt idx="144">
                  <c:v>7.4209090909090909</c:v>
                </c:pt>
                <c:pt idx="145">
                  <c:v>6.8833333333333329</c:v>
                </c:pt>
                <c:pt idx="146">
                  <c:v>7.7595238095238095</c:v>
                </c:pt>
                <c:pt idx="147">
                  <c:v>8.6219047619047622</c:v>
                </c:pt>
                <c:pt idx="148">
                  <c:v>8.7822727272727281</c:v>
                </c:pt>
                <c:pt idx="149">
                  <c:v>8.6694999999999993</c:v>
                </c:pt>
                <c:pt idx="150">
                  <c:v>8.7949999999999999</c:v>
                </c:pt>
                <c:pt idx="151">
                  <c:v>9.3627272727272732</c:v>
                </c:pt>
                <c:pt idx="152">
                  <c:v>8.8744999999999994</c:v>
                </c:pt>
                <c:pt idx="153">
                  <c:v>8.0459090909090918</c:v>
                </c:pt>
                <c:pt idx="154">
                  <c:v>7.6555555555555559</c:v>
                </c:pt>
                <c:pt idx="155">
                  <c:v>7.3061904761904763</c:v>
                </c:pt>
                <c:pt idx="156">
                  <c:v>6.8322727272727271</c:v>
                </c:pt>
                <c:pt idx="157">
                  <c:v>5.9844444444444447</c:v>
                </c:pt>
                <c:pt idx="158">
                  <c:v>6.1050000000000004</c:v>
                </c:pt>
                <c:pt idx="159">
                  <c:v>6.9040909090909093</c:v>
                </c:pt>
                <c:pt idx="160">
                  <c:v>6.3895238095238094</c:v>
                </c:pt>
                <c:pt idx="161">
                  <c:v>6.2871428571428574</c:v>
                </c:pt>
                <c:pt idx="162">
                  <c:v>7.1127272727272723</c:v>
                </c:pt>
                <c:pt idx="163">
                  <c:v>7.7019047619047623</c:v>
                </c:pt>
                <c:pt idx="164">
                  <c:v>7.75</c:v>
                </c:pt>
                <c:pt idx="165">
                  <c:v>6.9504545454545452</c:v>
                </c:pt>
                <c:pt idx="166">
                  <c:v>6.487058823529412</c:v>
                </c:pt>
                <c:pt idx="167">
                  <c:v>6.6009090909090906</c:v>
                </c:pt>
                <c:pt idx="168">
                  <c:v>5.805714285714286</c:v>
                </c:pt>
                <c:pt idx="169">
                  <c:v>5.9077777777777776</c:v>
                </c:pt>
                <c:pt idx="170">
                  <c:v>6.2113043478260872</c:v>
                </c:pt>
                <c:pt idx="171">
                  <c:v>5.9233333333333329</c:v>
                </c:pt>
                <c:pt idx="172">
                  <c:v>6.4015000000000004</c:v>
                </c:pt>
                <c:pt idx="173">
                  <c:v>6.5209090909090905</c:v>
                </c:pt>
                <c:pt idx="174">
                  <c:v>6.2004761904761905</c:v>
                </c:pt>
                <c:pt idx="175">
                  <c:v>6.0027272727272729</c:v>
                </c:pt>
                <c:pt idx="176">
                  <c:v>5.8442857142857143</c:v>
                </c:pt>
                <c:pt idx="177">
                  <c:v>5.4965000000000002</c:v>
                </c:pt>
                <c:pt idx="178">
                  <c:v>5.2942105263157897</c:v>
                </c:pt>
                <c:pt idx="179">
                  <c:v>4.8931818181818185</c:v>
                </c:pt>
                <c:pt idx="180">
                  <c:v>5.2909523809523806</c:v>
                </c:pt>
                <c:pt idx="181">
                  <c:v>5.4673684210526314</c:v>
                </c:pt>
                <c:pt idx="182">
                  <c:v>5.5004347826086954</c:v>
                </c:pt>
                <c:pt idx="183">
                  <c:v>5.4409999999999998</c:v>
                </c:pt>
                <c:pt idx="184">
                  <c:v>5.843809523809524</c:v>
                </c:pt>
                <c:pt idx="185">
                  <c:v>5.7981818181818179</c:v>
                </c:pt>
                <c:pt idx="186">
                  <c:v>5.9368421052631577</c:v>
                </c:pt>
                <c:pt idx="187">
                  <c:v>6.3695652173913047</c:v>
                </c:pt>
                <c:pt idx="188">
                  <c:v>6.5266666666666664</c:v>
                </c:pt>
                <c:pt idx="189">
                  <c:v>6.9649999999999999</c:v>
                </c:pt>
                <c:pt idx="190">
                  <c:v>6.9547368421052633</c:v>
                </c:pt>
                <c:pt idx="191">
                  <c:v>6.9576190476190476</c:v>
                </c:pt>
                <c:pt idx="192">
                  <c:v>7.2833333333333332</c:v>
                </c:pt>
                <c:pt idx="193">
                  <c:v>7.3377777777777782</c:v>
                </c:pt>
                <c:pt idx="194">
                  <c:v>7.3104545454545455</c:v>
                </c:pt>
                <c:pt idx="195">
                  <c:v>7.4545000000000003</c:v>
                </c:pt>
                <c:pt idx="196">
                  <c:v>7.82</c:v>
                </c:pt>
                <c:pt idx="197">
                  <c:v>8.0945454545454538</c:v>
                </c:pt>
                <c:pt idx="198">
                  <c:v>8.3915000000000006</c:v>
                </c:pt>
                <c:pt idx="199">
                  <c:v>8.3126086956521732</c:v>
                </c:pt>
                <c:pt idx="200">
                  <c:v>8.6385000000000005</c:v>
                </c:pt>
                <c:pt idx="201">
                  <c:v>9.1366666666666667</c:v>
                </c:pt>
                <c:pt idx="202">
                  <c:v>10.013999999999999</c:v>
                </c:pt>
                <c:pt idx="203">
                  <c:v>10.295500000000001</c:v>
                </c:pt>
                <c:pt idx="204">
                  <c:v>10.414545454545454</c:v>
                </c:pt>
                <c:pt idx="205">
                  <c:v>10.236666666666666</c:v>
                </c:pt>
                <c:pt idx="206">
                  <c:v>10.249545454545455</c:v>
                </c:pt>
                <c:pt idx="207">
                  <c:v>10.122</c:v>
                </c:pt>
                <c:pt idx="208">
                  <c:v>10.117619047619048</c:v>
                </c:pt>
                <c:pt idx="209">
                  <c:v>9.5738095238095244</c:v>
                </c:pt>
                <c:pt idx="210">
                  <c:v>9.6438095238095229</c:v>
                </c:pt>
                <c:pt idx="211">
                  <c:v>9.98</c:v>
                </c:pt>
                <c:pt idx="212">
                  <c:v>10.844736842105263</c:v>
                </c:pt>
                <c:pt idx="213">
                  <c:v>12.444090909090908</c:v>
                </c:pt>
                <c:pt idx="214">
                  <c:v>12.390526315789474</c:v>
                </c:pt>
                <c:pt idx="215">
                  <c:v>11.9825</c:v>
                </c:pt>
                <c:pt idx="216">
                  <c:v>12.057272727272727</c:v>
                </c:pt>
                <c:pt idx="217">
                  <c:v>13.922105263157894</c:v>
                </c:pt>
                <c:pt idx="218">
                  <c:v>15.817619047619047</c:v>
                </c:pt>
                <c:pt idx="219">
                  <c:v>13.299047619047618</c:v>
                </c:pt>
                <c:pt idx="220">
                  <c:v>9.3895238095238103</c:v>
                </c:pt>
                <c:pt idx="221">
                  <c:v>8.156190476190476</c:v>
                </c:pt>
                <c:pt idx="222">
                  <c:v>8.6468181818181815</c:v>
                </c:pt>
                <c:pt idx="223">
                  <c:v>10.242380952380952</c:v>
                </c:pt>
                <c:pt idx="224">
                  <c:v>11.521428571428572</c:v>
                </c:pt>
                <c:pt idx="225">
                  <c:v>12.490454545454545</c:v>
                </c:pt>
                <c:pt idx="226">
                  <c:v>14.150588235294117</c:v>
                </c:pt>
                <c:pt idx="227">
                  <c:v>14.880909090909091</c:v>
                </c:pt>
                <c:pt idx="228">
                  <c:v>14.084761904761905</c:v>
                </c:pt>
                <c:pt idx="229">
                  <c:v>14.568333333333333</c:v>
                </c:pt>
                <c:pt idx="230">
                  <c:v>13.710909090909091</c:v>
                </c:pt>
                <c:pt idx="231">
                  <c:v>14.321904761904761</c:v>
                </c:pt>
                <c:pt idx="232">
                  <c:v>16.1965</c:v>
                </c:pt>
                <c:pt idx="233">
                  <c:v>14.859090909090909</c:v>
                </c:pt>
                <c:pt idx="234">
                  <c:v>15.718636363636364</c:v>
                </c:pt>
                <c:pt idx="235">
                  <c:v>16.71857142857143</c:v>
                </c:pt>
                <c:pt idx="236">
                  <c:v>16.522857142857141</c:v>
                </c:pt>
                <c:pt idx="237">
                  <c:v>15.381428571428572</c:v>
                </c:pt>
                <c:pt idx="238">
                  <c:v>12.408333333333333</c:v>
                </c:pt>
                <c:pt idx="239">
                  <c:v>12.85</c:v>
                </c:pt>
                <c:pt idx="240">
                  <c:v>14.318</c:v>
                </c:pt>
                <c:pt idx="241">
                  <c:v>14.733888888888888</c:v>
                </c:pt>
                <c:pt idx="242">
                  <c:v>13.949130434782608</c:v>
                </c:pt>
                <c:pt idx="243">
                  <c:v>13.97952380952381</c:v>
                </c:pt>
                <c:pt idx="244">
                  <c:v>13.343500000000001</c:v>
                </c:pt>
                <c:pt idx="245">
                  <c:v>14.065</c:v>
                </c:pt>
                <c:pt idx="246">
                  <c:v>13.236666666666666</c:v>
                </c:pt>
                <c:pt idx="247">
                  <c:v>11.428181818181818</c:v>
                </c:pt>
                <c:pt idx="248">
                  <c:v>10.853809523809524</c:v>
                </c:pt>
                <c:pt idx="249">
                  <c:v>9.3170000000000002</c:v>
                </c:pt>
                <c:pt idx="250">
                  <c:v>9.1594736842105267</c:v>
                </c:pt>
                <c:pt idx="251">
                  <c:v>8.9068181818181813</c:v>
                </c:pt>
                <c:pt idx="252">
                  <c:v>8.6219047619047622</c:v>
                </c:pt>
                <c:pt idx="253">
                  <c:v>8.9226315789473691</c:v>
                </c:pt>
                <c:pt idx="254">
                  <c:v>9.0434782608695645</c:v>
                </c:pt>
                <c:pt idx="255">
                  <c:v>8.9789999999999992</c:v>
                </c:pt>
                <c:pt idx="256">
                  <c:v>8.9042857142857148</c:v>
                </c:pt>
                <c:pt idx="257">
                  <c:v>9.6572727272727281</c:v>
                </c:pt>
                <c:pt idx="258">
                  <c:v>10.196999999999999</c:v>
                </c:pt>
                <c:pt idx="259">
                  <c:v>10.528695652173912</c:v>
                </c:pt>
                <c:pt idx="260">
                  <c:v>10.156190476190476</c:v>
                </c:pt>
                <c:pt idx="261">
                  <c:v>9.8049999999999997</c:v>
                </c:pt>
                <c:pt idx="262">
                  <c:v>9.9373684210526321</c:v>
                </c:pt>
                <c:pt idx="263">
                  <c:v>10.109047619047619</c:v>
                </c:pt>
                <c:pt idx="264">
                  <c:v>9.9014285714285712</c:v>
                </c:pt>
                <c:pt idx="265">
                  <c:v>10.043157894736842</c:v>
                </c:pt>
                <c:pt idx="266">
                  <c:v>10.58909090909091</c:v>
                </c:pt>
                <c:pt idx="267">
                  <c:v>10.904500000000001</c:v>
                </c:pt>
                <c:pt idx="268">
                  <c:v>11.657272727272728</c:v>
                </c:pt>
                <c:pt idx="269">
                  <c:v>12.083809523809524</c:v>
                </c:pt>
                <c:pt idx="270">
                  <c:v>12.026190476190477</c:v>
                </c:pt>
                <c:pt idx="271">
                  <c:v>11.822173913043478</c:v>
                </c:pt>
                <c:pt idx="272">
                  <c:v>11.579473684210527</c:v>
                </c:pt>
                <c:pt idx="273">
                  <c:v>10.895454545454545</c:v>
                </c:pt>
                <c:pt idx="274">
                  <c:v>9.8157894736842106</c:v>
                </c:pt>
                <c:pt idx="275">
                  <c:v>9.3335000000000008</c:v>
                </c:pt>
                <c:pt idx="276">
                  <c:v>9.024285714285714</c:v>
                </c:pt>
                <c:pt idx="277">
                  <c:v>9.2916666666666661</c:v>
                </c:pt>
                <c:pt idx="278">
                  <c:v>9.8638095238095236</c:v>
                </c:pt>
                <c:pt idx="279">
                  <c:v>9.1409523809523812</c:v>
                </c:pt>
                <c:pt idx="280">
                  <c:v>8.4645454545454548</c:v>
                </c:pt>
                <c:pt idx="281">
                  <c:v>7.8045</c:v>
                </c:pt>
                <c:pt idx="282">
                  <c:v>7.8563636363636364</c:v>
                </c:pt>
                <c:pt idx="283">
                  <c:v>8.0472727272727269</c:v>
                </c:pt>
                <c:pt idx="284">
                  <c:v>8.0652631578947371</c:v>
                </c:pt>
                <c:pt idx="285">
                  <c:v>8.0109090909090916</c:v>
                </c:pt>
                <c:pt idx="286">
                  <c:v>7.8784210526315785</c:v>
                </c:pt>
                <c:pt idx="287">
                  <c:v>7.6747619047619047</c:v>
                </c:pt>
                <c:pt idx="288">
                  <c:v>7.7285714285714286</c:v>
                </c:pt>
                <c:pt idx="289">
                  <c:v>7.6131578947368421</c:v>
                </c:pt>
                <c:pt idx="290">
                  <c:v>7.0289999999999999</c:v>
                </c:pt>
                <c:pt idx="291">
                  <c:v>6.4404545454545454</c:v>
                </c:pt>
                <c:pt idx="292">
                  <c:v>6.6490476190476189</c:v>
                </c:pt>
                <c:pt idx="293">
                  <c:v>6.7323809523809528</c:v>
                </c:pt>
                <c:pt idx="294">
                  <c:v>6.2659090909090907</c:v>
                </c:pt>
                <c:pt idx="295">
                  <c:v>5.9323809523809521</c:v>
                </c:pt>
                <c:pt idx="296">
                  <c:v>5.774285714285714</c:v>
                </c:pt>
                <c:pt idx="297">
                  <c:v>5.7209090909090907</c:v>
                </c:pt>
                <c:pt idx="298">
                  <c:v>5.7983333333333329</c:v>
                </c:pt>
                <c:pt idx="299">
                  <c:v>5.8745454545454541</c:v>
                </c:pt>
                <c:pt idx="300">
                  <c:v>5.7785000000000002</c:v>
                </c:pt>
                <c:pt idx="301">
                  <c:v>5.958947368421053</c:v>
                </c:pt>
                <c:pt idx="302">
                  <c:v>6.0331818181818182</c:v>
                </c:pt>
                <c:pt idx="303">
                  <c:v>6.5042857142857144</c:v>
                </c:pt>
                <c:pt idx="304">
                  <c:v>7.0034999999999998</c:v>
                </c:pt>
                <c:pt idx="305">
                  <c:v>6.7954545454545459</c:v>
                </c:pt>
                <c:pt idx="306">
                  <c:v>6.6831818181818186</c:v>
                </c:pt>
                <c:pt idx="307">
                  <c:v>7.0252380952380955</c:v>
                </c:pt>
                <c:pt idx="308">
                  <c:v>7.6680952380952379</c:v>
                </c:pt>
                <c:pt idx="309">
                  <c:v>7.5933333333333337</c:v>
                </c:pt>
                <c:pt idx="310">
                  <c:v>6.9647368421052631</c:v>
                </c:pt>
                <c:pt idx="311">
                  <c:v>7.1731818181818179</c:v>
                </c:pt>
                <c:pt idx="312">
                  <c:v>6.9889473684210524</c:v>
                </c:pt>
                <c:pt idx="313">
                  <c:v>6.64</c:v>
                </c:pt>
                <c:pt idx="314">
                  <c:v>6.7065217391304346</c:v>
                </c:pt>
                <c:pt idx="315">
                  <c:v>7.008</c:v>
                </c:pt>
                <c:pt idx="316">
                  <c:v>7.3971428571428568</c:v>
                </c:pt>
                <c:pt idx="317">
                  <c:v>7.4895454545454543</c:v>
                </c:pt>
                <c:pt idx="318">
                  <c:v>7.7539999999999996</c:v>
                </c:pt>
                <c:pt idx="319">
                  <c:v>8.1704347826086963</c:v>
                </c:pt>
                <c:pt idx="320">
                  <c:v>8.0933333333333337</c:v>
                </c:pt>
                <c:pt idx="321">
                  <c:v>8.1095000000000006</c:v>
                </c:pt>
                <c:pt idx="322">
                  <c:v>8.4760000000000009</c:v>
                </c:pt>
                <c:pt idx="323">
                  <c:v>8.9919047619047614</c:v>
                </c:pt>
                <c:pt idx="324">
                  <c:v>9.0474999999999994</c:v>
                </c:pt>
                <c:pt idx="325">
                  <c:v>9.2531578947368427</c:v>
                </c:pt>
                <c:pt idx="326">
                  <c:v>9.5704545454545453</c:v>
                </c:pt>
                <c:pt idx="327">
                  <c:v>9.3629999999999995</c:v>
                </c:pt>
                <c:pt idx="328">
                  <c:v>8.9772727272727266</c:v>
                </c:pt>
                <c:pt idx="329">
                  <c:v>8.4409090909090914</c:v>
                </c:pt>
                <c:pt idx="330">
                  <c:v>7.8944999999999999</c:v>
                </c:pt>
                <c:pt idx="331">
                  <c:v>8.1839130434782614</c:v>
                </c:pt>
                <c:pt idx="332">
                  <c:v>8.2210000000000001</c:v>
                </c:pt>
                <c:pt idx="333">
                  <c:v>7.9909523809523808</c:v>
                </c:pt>
                <c:pt idx="334">
                  <c:v>7.7695238095238093</c:v>
                </c:pt>
                <c:pt idx="335">
                  <c:v>7.7229999999999999</c:v>
                </c:pt>
                <c:pt idx="336">
                  <c:v>7.9209523809523814</c:v>
                </c:pt>
                <c:pt idx="337">
                  <c:v>8.1110526315789482</c:v>
                </c:pt>
                <c:pt idx="338">
                  <c:v>8.35</c:v>
                </c:pt>
                <c:pt idx="339">
                  <c:v>8.4045000000000005</c:v>
                </c:pt>
                <c:pt idx="340">
                  <c:v>8.3163636363636364</c:v>
                </c:pt>
                <c:pt idx="341">
                  <c:v>8.0961904761904755</c:v>
                </c:pt>
                <c:pt idx="342">
                  <c:v>7.940952380952381</c:v>
                </c:pt>
                <c:pt idx="343">
                  <c:v>7.7791304347826085</c:v>
                </c:pt>
                <c:pt idx="344">
                  <c:v>7.7631578947368425</c:v>
                </c:pt>
                <c:pt idx="345">
                  <c:v>7.5513636363636367</c:v>
                </c:pt>
                <c:pt idx="346">
                  <c:v>7.3135000000000003</c:v>
                </c:pt>
                <c:pt idx="347">
                  <c:v>7.0505000000000004</c:v>
                </c:pt>
                <c:pt idx="348">
                  <c:v>6.6442857142857141</c:v>
                </c:pt>
                <c:pt idx="349">
                  <c:v>6.2668421052631578</c:v>
                </c:pt>
                <c:pt idx="350">
                  <c:v>6.3959999999999999</c:v>
                </c:pt>
                <c:pt idx="351">
                  <c:v>6.2359090909090913</c:v>
                </c:pt>
                <c:pt idx="352">
                  <c:v>6.1304545454545458</c:v>
                </c:pt>
                <c:pt idx="353">
                  <c:v>6.3585000000000003</c:v>
                </c:pt>
                <c:pt idx="354">
                  <c:v>6.3059090909090907</c:v>
                </c:pt>
                <c:pt idx="355">
                  <c:v>5.7781818181818183</c:v>
                </c:pt>
                <c:pt idx="356">
                  <c:v>5.5724999999999998</c:v>
                </c:pt>
                <c:pt idx="357">
                  <c:v>5.333636363636364</c:v>
                </c:pt>
                <c:pt idx="358">
                  <c:v>4.8894736842105262</c:v>
                </c:pt>
                <c:pt idx="359">
                  <c:v>4.3780952380952378</c:v>
                </c:pt>
                <c:pt idx="360">
                  <c:v>4.1509523809523809</c:v>
                </c:pt>
                <c:pt idx="361">
                  <c:v>4.2873684210526317</c:v>
                </c:pt>
                <c:pt idx="362">
                  <c:v>4.6345454545454547</c:v>
                </c:pt>
                <c:pt idx="363">
                  <c:v>4.2990476190476192</c:v>
                </c:pt>
                <c:pt idx="364">
                  <c:v>4.1894999999999998</c:v>
                </c:pt>
                <c:pt idx="365">
                  <c:v>4.165909090909091</c:v>
                </c:pt>
                <c:pt idx="366">
                  <c:v>3.5959090909090907</c:v>
                </c:pt>
                <c:pt idx="367">
                  <c:v>3.4719047619047618</c:v>
                </c:pt>
                <c:pt idx="368">
                  <c:v>3.1842857142857142</c:v>
                </c:pt>
                <c:pt idx="369">
                  <c:v>3.3023809523809522</c:v>
                </c:pt>
                <c:pt idx="370">
                  <c:v>3.6821052631578945</c:v>
                </c:pt>
                <c:pt idx="371">
                  <c:v>3.7113636363636364</c:v>
                </c:pt>
                <c:pt idx="372">
                  <c:v>3.4963157894736843</c:v>
                </c:pt>
                <c:pt idx="373">
                  <c:v>3.3857894736842105</c:v>
                </c:pt>
                <c:pt idx="374">
                  <c:v>3.3330434782608696</c:v>
                </c:pt>
                <c:pt idx="375">
                  <c:v>3.2442857142857142</c:v>
                </c:pt>
                <c:pt idx="376">
                  <c:v>3.3635000000000002</c:v>
                </c:pt>
                <c:pt idx="377">
                  <c:v>3.5363636363636366</c:v>
                </c:pt>
                <c:pt idx="378">
                  <c:v>3.4747619047619049</c:v>
                </c:pt>
                <c:pt idx="379">
                  <c:v>3.4436363636363634</c:v>
                </c:pt>
                <c:pt idx="380">
                  <c:v>3.3561904761904762</c:v>
                </c:pt>
                <c:pt idx="381">
                  <c:v>3.3919999999999999</c:v>
                </c:pt>
                <c:pt idx="382">
                  <c:v>3.5790000000000002</c:v>
                </c:pt>
                <c:pt idx="383">
                  <c:v>3.6072727272727274</c:v>
                </c:pt>
                <c:pt idx="384">
                  <c:v>3.5425</c:v>
                </c:pt>
                <c:pt idx="385">
                  <c:v>3.8657894736842104</c:v>
                </c:pt>
                <c:pt idx="386">
                  <c:v>4.3191304347826085</c:v>
                </c:pt>
                <c:pt idx="387">
                  <c:v>4.8157894736842106</c:v>
                </c:pt>
                <c:pt idx="388">
                  <c:v>5.3142857142857141</c:v>
                </c:pt>
                <c:pt idx="389">
                  <c:v>5.2672727272727276</c:v>
                </c:pt>
                <c:pt idx="390">
                  <c:v>5.4764999999999997</c:v>
                </c:pt>
                <c:pt idx="391">
                  <c:v>5.5621739130434786</c:v>
                </c:pt>
                <c:pt idx="392">
                  <c:v>5.7628571428571425</c:v>
                </c:pt>
                <c:pt idx="393">
                  <c:v>6.1144999999999996</c:v>
                </c:pt>
                <c:pt idx="394">
                  <c:v>6.54</c:v>
                </c:pt>
                <c:pt idx="395">
                  <c:v>7.1361904761904764</c:v>
                </c:pt>
                <c:pt idx="396">
                  <c:v>7.0505000000000004</c:v>
                </c:pt>
                <c:pt idx="397">
                  <c:v>6.6968421052631575</c:v>
                </c:pt>
                <c:pt idx="398">
                  <c:v>6.4317391304347824</c:v>
                </c:pt>
                <c:pt idx="399">
                  <c:v>6.2657894736842108</c:v>
                </c:pt>
                <c:pt idx="400">
                  <c:v>5.997727272727273</c:v>
                </c:pt>
                <c:pt idx="401">
                  <c:v>5.6422727272727276</c:v>
                </c:pt>
                <c:pt idx="402">
                  <c:v>5.5940000000000003</c:v>
                </c:pt>
                <c:pt idx="403">
                  <c:v>5.7526086956521736</c:v>
                </c:pt>
                <c:pt idx="404">
                  <c:v>5.62</c:v>
                </c:pt>
                <c:pt idx="405">
                  <c:v>5.5904761904761902</c:v>
                </c:pt>
                <c:pt idx="406">
                  <c:v>5.4328571428571433</c:v>
                </c:pt>
                <c:pt idx="407">
                  <c:v>5.3070000000000004</c:v>
                </c:pt>
                <c:pt idx="408">
                  <c:v>5.0876190476190475</c:v>
                </c:pt>
                <c:pt idx="409">
                  <c:v>4.9420000000000002</c:v>
                </c:pt>
                <c:pt idx="410">
                  <c:v>5.3423809523809522</c:v>
                </c:pt>
                <c:pt idx="411">
                  <c:v>5.5377272727272731</c:v>
                </c:pt>
                <c:pt idx="412">
                  <c:v>5.6368181818181817</c:v>
                </c:pt>
                <c:pt idx="413">
                  <c:v>5.81</c:v>
                </c:pt>
                <c:pt idx="414">
                  <c:v>5.8509090909090906</c:v>
                </c:pt>
                <c:pt idx="415">
                  <c:v>5.666818181818182</c:v>
                </c:pt>
                <c:pt idx="416">
                  <c:v>5.8330000000000002</c:v>
                </c:pt>
                <c:pt idx="417">
                  <c:v>5.55</c:v>
                </c:pt>
                <c:pt idx="418">
                  <c:v>5.4231578947368417</c:v>
                </c:pt>
                <c:pt idx="419">
                  <c:v>5.4719047619047618</c:v>
                </c:pt>
                <c:pt idx="420">
                  <c:v>5.6123809523809527</c:v>
                </c:pt>
                <c:pt idx="421">
                  <c:v>5.5252631578947371</c:v>
                </c:pt>
                <c:pt idx="422">
                  <c:v>5.7954999999999997</c:v>
                </c:pt>
                <c:pt idx="423">
                  <c:v>5.9881818181818183</c:v>
                </c:pt>
                <c:pt idx="424">
                  <c:v>5.8695238095238098</c:v>
                </c:pt>
                <c:pt idx="425">
                  <c:v>5.6919047619047616</c:v>
                </c:pt>
                <c:pt idx="426">
                  <c:v>5.541818181818182</c:v>
                </c:pt>
                <c:pt idx="427">
                  <c:v>5.5647619047619052</c:v>
                </c:pt>
                <c:pt idx="428">
                  <c:v>5.5238095238095237</c:v>
                </c:pt>
                <c:pt idx="429">
                  <c:v>5.4563636363636361</c:v>
                </c:pt>
                <c:pt idx="430">
                  <c:v>5.4572222222222226</c:v>
                </c:pt>
                <c:pt idx="431">
                  <c:v>5.5250000000000004</c:v>
                </c:pt>
                <c:pt idx="432">
                  <c:v>5.2445000000000004</c:v>
                </c:pt>
                <c:pt idx="433">
                  <c:v>5.3084210526315792</c:v>
                </c:pt>
                <c:pt idx="434">
                  <c:v>5.3895454545454546</c:v>
                </c:pt>
                <c:pt idx="435">
                  <c:v>5.3790476190476193</c:v>
                </c:pt>
                <c:pt idx="436">
                  <c:v>5.44</c:v>
                </c:pt>
                <c:pt idx="437">
                  <c:v>5.4086363636363632</c:v>
                </c:pt>
                <c:pt idx="438">
                  <c:v>5.3581818181818184</c:v>
                </c:pt>
                <c:pt idx="439">
                  <c:v>5.2052380952380952</c:v>
                </c:pt>
                <c:pt idx="440">
                  <c:v>4.7109523809523806</c:v>
                </c:pt>
                <c:pt idx="441">
                  <c:v>4.121428571428571</c:v>
                </c:pt>
                <c:pt idx="442">
                  <c:v>4.5252631578947371</c:v>
                </c:pt>
                <c:pt idx="443">
                  <c:v>4.5186363636363636</c:v>
                </c:pt>
                <c:pt idx="444">
                  <c:v>4.5142105263157895</c:v>
                </c:pt>
                <c:pt idx="445">
                  <c:v>4.7026315789473685</c:v>
                </c:pt>
                <c:pt idx="446">
                  <c:v>4.7813043478260866</c:v>
                </c:pt>
                <c:pt idx="447">
                  <c:v>4.6900000000000004</c:v>
                </c:pt>
                <c:pt idx="448">
                  <c:v>4.8490000000000002</c:v>
                </c:pt>
                <c:pt idx="449">
                  <c:v>5.0968181818181817</c:v>
                </c:pt>
                <c:pt idx="450">
                  <c:v>5.0319047619047623</c:v>
                </c:pt>
                <c:pt idx="451">
                  <c:v>5.1977272727272723</c:v>
                </c:pt>
                <c:pt idx="452">
                  <c:v>5.2514285714285718</c:v>
                </c:pt>
                <c:pt idx="453">
                  <c:v>5.4290000000000003</c:v>
                </c:pt>
                <c:pt idx="454">
                  <c:v>5.5534999999999997</c:v>
                </c:pt>
                <c:pt idx="455">
                  <c:v>5.8422727272727277</c:v>
                </c:pt>
                <c:pt idx="456">
                  <c:v>6.1215000000000002</c:v>
                </c:pt>
                <c:pt idx="457">
                  <c:v>6.218</c:v>
                </c:pt>
                <c:pt idx="458">
                  <c:v>6.2221739130434779</c:v>
                </c:pt>
                <c:pt idx="459">
                  <c:v>6.1505263157894738</c:v>
                </c:pt>
                <c:pt idx="460">
                  <c:v>6.3263636363636362</c:v>
                </c:pt>
                <c:pt idx="461">
                  <c:v>6.1727272727272728</c:v>
                </c:pt>
                <c:pt idx="462">
                  <c:v>6.0824999999999996</c:v>
                </c:pt>
                <c:pt idx="463">
                  <c:v>6.1830434782608696</c:v>
                </c:pt>
                <c:pt idx="464">
                  <c:v>6.1254999999999997</c:v>
                </c:pt>
                <c:pt idx="465">
                  <c:v>6.0123809523809522</c:v>
                </c:pt>
                <c:pt idx="466">
                  <c:v>6.0919047619047619</c:v>
                </c:pt>
                <c:pt idx="467">
                  <c:v>5.6025</c:v>
                </c:pt>
                <c:pt idx="468">
                  <c:v>4.8147619047619052</c:v>
                </c:pt>
                <c:pt idx="469">
                  <c:v>4.6842105263157894</c:v>
                </c:pt>
                <c:pt idx="470">
                  <c:v>4.2986363636363638</c:v>
                </c:pt>
                <c:pt idx="471">
                  <c:v>3.9765000000000001</c:v>
                </c:pt>
                <c:pt idx="472">
                  <c:v>3.7813636363636363</c:v>
                </c:pt>
                <c:pt idx="473">
                  <c:v>3.5761904761904764</c:v>
                </c:pt>
                <c:pt idx="474">
                  <c:v>3.617142857142857</c:v>
                </c:pt>
                <c:pt idx="475">
                  <c:v>3.4704347826086956</c:v>
                </c:pt>
                <c:pt idx="476">
                  <c:v>2.8247058823529412</c:v>
                </c:pt>
                <c:pt idx="477">
                  <c:v>2.3304545454545456</c:v>
                </c:pt>
                <c:pt idx="478">
                  <c:v>2.1819999999999999</c:v>
                </c:pt>
                <c:pt idx="479">
                  <c:v>2.2155</c:v>
                </c:pt>
                <c:pt idx="480">
                  <c:v>2.1585714285714288</c:v>
                </c:pt>
                <c:pt idx="481">
                  <c:v>2.2326315789473683</c:v>
                </c:pt>
                <c:pt idx="482">
                  <c:v>2.5670000000000002</c:v>
                </c:pt>
                <c:pt idx="483">
                  <c:v>2.4759090909090911</c:v>
                </c:pt>
                <c:pt idx="484">
                  <c:v>2.354090909090909</c:v>
                </c:pt>
                <c:pt idx="485">
                  <c:v>2.1964999999999999</c:v>
                </c:pt>
                <c:pt idx="486">
                  <c:v>1.9609090909090909</c:v>
                </c:pt>
                <c:pt idx="487">
                  <c:v>1.7572727272727273</c:v>
                </c:pt>
                <c:pt idx="488">
                  <c:v>1.7150000000000001</c:v>
                </c:pt>
                <c:pt idx="489">
                  <c:v>1.65</c:v>
                </c:pt>
                <c:pt idx="490">
                  <c:v>1.4915789473684211</c:v>
                </c:pt>
                <c:pt idx="491">
                  <c:v>1.45</c:v>
                </c:pt>
                <c:pt idx="492">
                  <c:v>1.3642857142857143</c:v>
                </c:pt>
                <c:pt idx="493">
                  <c:v>1.2963157894736843</c:v>
                </c:pt>
                <c:pt idx="494">
                  <c:v>1.24</c:v>
                </c:pt>
                <c:pt idx="495">
                  <c:v>1.2671428571428571</c:v>
                </c:pt>
                <c:pt idx="496">
                  <c:v>1.1814285714285715</c:v>
                </c:pt>
                <c:pt idx="497">
                  <c:v>1.0095238095238095</c:v>
                </c:pt>
                <c:pt idx="498">
                  <c:v>1.1163636363636364</c:v>
                </c:pt>
                <c:pt idx="499">
                  <c:v>1.3085714285714285</c:v>
                </c:pt>
                <c:pt idx="500">
                  <c:v>1.2376190476190476</c:v>
                </c:pt>
                <c:pt idx="501">
                  <c:v>1.2540909090909091</c:v>
                </c:pt>
                <c:pt idx="502">
                  <c:v>1.3366666666666667</c:v>
                </c:pt>
                <c:pt idx="503">
                  <c:v>1.3059090909090909</c:v>
                </c:pt>
                <c:pt idx="504">
                  <c:v>1.2395</c:v>
                </c:pt>
                <c:pt idx="505">
                  <c:v>1.2436842105263157</c:v>
                </c:pt>
                <c:pt idx="506">
                  <c:v>1.1873913043478261</c:v>
                </c:pt>
                <c:pt idx="507">
                  <c:v>1.4338095238095239</c:v>
                </c:pt>
                <c:pt idx="508">
                  <c:v>1.7775000000000001</c:v>
                </c:pt>
                <c:pt idx="509">
                  <c:v>2.1152380952380954</c:v>
                </c:pt>
                <c:pt idx="510">
                  <c:v>2.0952380952380953</c:v>
                </c:pt>
                <c:pt idx="511">
                  <c:v>2.0159090909090911</c:v>
                </c:pt>
                <c:pt idx="512">
                  <c:v>2.1166666666666667</c:v>
                </c:pt>
                <c:pt idx="513">
                  <c:v>2.2280000000000002</c:v>
                </c:pt>
                <c:pt idx="514">
                  <c:v>2.5</c:v>
                </c:pt>
                <c:pt idx="515">
                  <c:v>2.6704545454545454</c:v>
                </c:pt>
                <c:pt idx="516">
                  <c:v>2.8605</c:v>
                </c:pt>
                <c:pt idx="517">
                  <c:v>3.0294736842105263</c:v>
                </c:pt>
                <c:pt idx="518">
                  <c:v>3.3022727272727272</c:v>
                </c:pt>
                <c:pt idx="519">
                  <c:v>3.3166666666666669</c:v>
                </c:pt>
                <c:pt idx="520">
                  <c:v>3.3309523809523811</c:v>
                </c:pt>
                <c:pt idx="521">
                  <c:v>3.3631818181818183</c:v>
                </c:pt>
                <c:pt idx="522">
                  <c:v>3.641</c:v>
                </c:pt>
                <c:pt idx="523">
                  <c:v>3.8721739130434782</c:v>
                </c:pt>
                <c:pt idx="524">
                  <c:v>3.8452380952380953</c:v>
                </c:pt>
                <c:pt idx="525">
                  <c:v>4.1755000000000004</c:v>
                </c:pt>
                <c:pt idx="526">
                  <c:v>4.3339999999999996</c:v>
                </c:pt>
                <c:pt idx="527">
                  <c:v>4.3528571428571432</c:v>
                </c:pt>
                <c:pt idx="528">
                  <c:v>4.4450000000000003</c:v>
                </c:pt>
                <c:pt idx="529">
                  <c:v>4.6847368421052629</c:v>
                </c:pt>
                <c:pt idx="530">
                  <c:v>4.7734782608695649</c:v>
                </c:pt>
                <c:pt idx="531">
                  <c:v>4.897368421052632</c:v>
                </c:pt>
                <c:pt idx="532">
                  <c:v>4.9950000000000001</c:v>
                </c:pt>
                <c:pt idx="533">
                  <c:v>5.1550000000000002</c:v>
                </c:pt>
                <c:pt idx="534">
                  <c:v>5.2175000000000002</c:v>
                </c:pt>
                <c:pt idx="535">
                  <c:v>5.0826086956521737</c:v>
                </c:pt>
                <c:pt idx="536">
                  <c:v>4.9744999999999999</c:v>
                </c:pt>
                <c:pt idx="537">
                  <c:v>5.01</c:v>
                </c:pt>
                <c:pt idx="538">
                  <c:v>5.0109523809523813</c:v>
                </c:pt>
                <c:pt idx="539">
                  <c:v>4.9414999999999996</c:v>
                </c:pt>
                <c:pt idx="540">
                  <c:v>5.0571428571428569</c:v>
                </c:pt>
                <c:pt idx="541">
                  <c:v>5.053684210526316</c:v>
                </c:pt>
                <c:pt idx="542">
                  <c:v>4.9204545454545459</c:v>
                </c:pt>
                <c:pt idx="543">
                  <c:v>4.9323809523809521</c:v>
                </c:pt>
                <c:pt idx="544">
                  <c:v>4.9090909090909092</c:v>
                </c:pt>
                <c:pt idx="545">
                  <c:v>4.9623809523809523</c:v>
                </c:pt>
                <c:pt idx="546">
                  <c:v>4.9642857142857144</c:v>
                </c:pt>
                <c:pt idx="547">
                  <c:v>4.4721739130434779</c:v>
                </c:pt>
                <c:pt idx="548">
                  <c:v>4.1368421052631579</c:v>
                </c:pt>
                <c:pt idx="549">
                  <c:v>4.0968181818181817</c:v>
                </c:pt>
                <c:pt idx="550">
                  <c:v>3.4990000000000001</c:v>
                </c:pt>
                <c:pt idx="551">
                  <c:v>3.2629999999999999</c:v>
                </c:pt>
                <c:pt idx="552">
                  <c:v>2.7114285714285713</c:v>
                </c:pt>
                <c:pt idx="553">
                  <c:v>2.0535000000000001</c:v>
                </c:pt>
                <c:pt idx="554">
                  <c:v>1.544</c:v>
                </c:pt>
                <c:pt idx="555">
                  <c:v>1.7381818181818183</c:v>
                </c:pt>
                <c:pt idx="556">
                  <c:v>2.0557142857142856</c:v>
                </c:pt>
                <c:pt idx="557">
                  <c:v>2.4195238095238096</c:v>
                </c:pt>
                <c:pt idx="558">
                  <c:v>2.2818181818181817</c:v>
                </c:pt>
                <c:pt idx="559">
                  <c:v>2.177142857142857</c:v>
                </c:pt>
                <c:pt idx="560">
                  <c:v>1.9128571428571428</c:v>
                </c:pt>
                <c:pt idx="561">
                  <c:v>1.4204545454545454</c:v>
                </c:pt>
                <c:pt idx="562">
                  <c:v>1.0666666666666667</c:v>
                </c:pt>
                <c:pt idx="563">
                  <c:v>0.49454545454545457</c:v>
                </c:pt>
                <c:pt idx="564">
                  <c:v>0.44450000000000001</c:v>
                </c:pt>
                <c:pt idx="565">
                  <c:v>0.62263157894736842</c:v>
                </c:pt>
                <c:pt idx="566">
                  <c:v>0.64409090909090905</c:v>
                </c:pt>
                <c:pt idx="567">
                  <c:v>0.54761904761904767</c:v>
                </c:pt>
                <c:pt idx="568">
                  <c:v>0.50149999999999995</c:v>
                </c:pt>
                <c:pt idx="569">
                  <c:v>0.51363636363636367</c:v>
                </c:pt>
                <c:pt idx="570">
                  <c:v>0.47863636363636364</c:v>
                </c:pt>
                <c:pt idx="571">
                  <c:v>0.45904761904761904</c:v>
                </c:pt>
                <c:pt idx="572">
                  <c:v>0.40476190476190477</c:v>
                </c:pt>
                <c:pt idx="573">
                  <c:v>0.37476190476190474</c:v>
                </c:pt>
                <c:pt idx="574">
                  <c:v>0.31315789473684208</c:v>
                </c:pt>
                <c:pt idx="575">
                  <c:v>0.37136363636363634</c:v>
                </c:pt>
                <c:pt idx="576">
                  <c:v>0.34578947368421054</c:v>
                </c:pt>
                <c:pt idx="577">
                  <c:v>0.34578947368421054</c:v>
                </c:pt>
                <c:pt idx="578">
                  <c:v>0.39565217391304347</c:v>
                </c:pt>
                <c:pt idx="579">
                  <c:v>0.44500000000000001</c:v>
                </c:pt>
                <c:pt idx="580">
                  <c:v>0.371</c:v>
                </c:pt>
                <c:pt idx="581">
                  <c:v>0.31818181818181818</c:v>
                </c:pt>
                <c:pt idx="582">
                  <c:v>0.29142857142857143</c:v>
                </c:pt>
                <c:pt idx="583">
                  <c:v>0.25909090909090909</c:v>
                </c:pt>
                <c:pt idx="584">
                  <c:v>0.25666666666666665</c:v>
                </c:pt>
                <c:pt idx="585">
                  <c:v>0.22800000000000001</c:v>
                </c:pt>
                <c:pt idx="586">
                  <c:v>0.252</c:v>
                </c:pt>
                <c:pt idx="587">
                  <c:v>0.29409090909090907</c:v>
                </c:pt>
                <c:pt idx="588">
                  <c:v>0.27350000000000002</c:v>
                </c:pt>
                <c:pt idx="589">
                  <c:v>0.28631578947368419</c:v>
                </c:pt>
                <c:pt idx="590">
                  <c:v>0.25913043478260872</c:v>
                </c:pt>
                <c:pt idx="591">
                  <c:v>0.2465</c:v>
                </c:pt>
                <c:pt idx="592">
                  <c:v>0.18809523809523809</c:v>
                </c:pt>
                <c:pt idx="593">
                  <c:v>0.18090909090909091</c:v>
                </c:pt>
                <c:pt idx="594">
                  <c:v>0.185</c:v>
                </c:pt>
                <c:pt idx="595">
                  <c:v>0.11478260869565217</c:v>
                </c:pt>
                <c:pt idx="596">
                  <c:v>0.10476190476190476</c:v>
                </c:pt>
                <c:pt idx="597">
                  <c:v>0.1145</c:v>
                </c:pt>
                <c:pt idx="598">
                  <c:v>0.112</c:v>
                </c:pt>
                <c:pt idx="599">
                  <c:v>0.11523809523809524</c:v>
                </c:pt>
                <c:pt idx="600">
                  <c:v>0.115</c:v>
                </c:pt>
                <c:pt idx="601">
                  <c:v>0.161</c:v>
                </c:pt>
                <c:pt idx="602">
                  <c:v>0.19</c:v>
                </c:pt>
                <c:pt idx="603">
                  <c:v>0.18333333333333332</c:v>
                </c:pt>
                <c:pt idx="604">
                  <c:v>0.1918181818181818</c:v>
                </c:pt>
                <c:pt idx="605">
                  <c:v>0.18904761904761905</c:v>
                </c:pt>
                <c:pt idx="606">
                  <c:v>0.18571428571428572</c:v>
                </c:pt>
                <c:pt idx="607">
                  <c:v>0.18347826086956523</c:v>
                </c:pt>
                <c:pt idx="608">
                  <c:v>0.17578947368421052</c:v>
                </c:pt>
                <c:pt idx="609">
                  <c:v>0.17952380952380953</c:v>
                </c:pt>
                <c:pt idx="610">
                  <c:v>0.17849999999999999</c:v>
                </c:pt>
                <c:pt idx="611">
                  <c:v>0.1585</c:v>
                </c:pt>
                <c:pt idx="612">
                  <c:v>0.14523809523809525</c:v>
                </c:pt>
                <c:pt idx="613">
                  <c:v>0.15736842105263157</c:v>
                </c:pt>
                <c:pt idx="614">
                  <c:v>0.14749999999999999</c:v>
                </c:pt>
                <c:pt idx="615">
                  <c:v>0.12454545454545454</c:v>
                </c:pt>
                <c:pt idx="616">
                  <c:v>0.11863636363636364</c:v>
                </c:pt>
                <c:pt idx="617">
                  <c:v>0.14199999999999999</c:v>
                </c:pt>
                <c:pt idx="618">
                  <c:v>0.12181818181818181</c:v>
                </c:pt>
                <c:pt idx="619">
                  <c:v>0.12681818181818183</c:v>
                </c:pt>
                <c:pt idx="620">
                  <c:v>0.11849999999999999</c:v>
                </c:pt>
                <c:pt idx="621">
                  <c:v>0.12136363636363637</c:v>
                </c:pt>
                <c:pt idx="622">
                  <c:v>0.12157894736842105</c:v>
                </c:pt>
                <c:pt idx="623">
                  <c:v>0.13285714285714287</c:v>
                </c:pt>
                <c:pt idx="624">
                  <c:v>0.11619047619047619</c:v>
                </c:pt>
                <c:pt idx="625">
                  <c:v>0.1168421052631579</c:v>
                </c:pt>
                <c:pt idx="626">
                  <c:v>0.1280952380952381</c:v>
                </c:pt>
                <c:pt idx="627">
                  <c:v>0.10761904761904761</c:v>
                </c:pt>
                <c:pt idx="628">
                  <c:v>9.6666666666666665E-2</c:v>
                </c:pt>
                <c:pt idx="629">
                  <c:v>0.10476190476190476</c:v>
                </c:pt>
                <c:pt idx="630">
                  <c:v>0.11136363636363636</c:v>
                </c:pt>
                <c:pt idx="631">
                  <c:v>0.10714285714285714</c:v>
                </c:pt>
                <c:pt idx="632">
                  <c:v>0.10952380952380952</c:v>
                </c:pt>
                <c:pt idx="633">
                  <c:v>0.10454545454545454</c:v>
                </c:pt>
                <c:pt idx="634">
                  <c:v>0.13444444444444445</c:v>
                </c:pt>
                <c:pt idx="635">
                  <c:v>0.21454545454545454</c:v>
                </c:pt>
                <c:pt idx="636">
                  <c:v>0.19550000000000001</c:v>
                </c:pt>
                <c:pt idx="637">
                  <c:v>0.22421052631578947</c:v>
                </c:pt>
                <c:pt idx="638">
                  <c:v>0.25363636363636366</c:v>
                </c:pt>
                <c:pt idx="639">
                  <c:v>0.23363636363636364</c:v>
                </c:pt>
                <c:pt idx="640">
                  <c:v>0.24099999999999999</c:v>
                </c:pt>
                <c:pt idx="641">
                  <c:v>0.27545454545454545</c:v>
                </c:pt>
                <c:pt idx="642">
                  <c:v>0.29681818181818181</c:v>
                </c:pt>
                <c:pt idx="643">
                  <c:v>0.37571428571428572</c:v>
                </c:pt>
                <c:pt idx="644">
                  <c:v>0.37333333333333335</c:v>
                </c:pt>
                <c:pt idx="645">
                  <c:v>0.26333333333333331</c:v>
                </c:pt>
                <c:pt idx="646">
                  <c:v>0.4768421052631579</c:v>
                </c:pt>
                <c:pt idx="647">
                  <c:v>0.65363636363636368</c:v>
                </c:pt>
                <c:pt idx="648">
                  <c:v>0.54315789473684206</c:v>
                </c:pt>
                <c:pt idx="649">
                  <c:v>0.53400000000000003</c:v>
                </c:pt>
                <c:pt idx="650">
                  <c:v>0.65636363636363637</c:v>
                </c:pt>
                <c:pt idx="651">
                  <c:v>0.55571428571428572</c:v>
                </c:pt>
                <c:pt idx="652">
                  <c:v>0.59142857142857141</c:v>
                </c:pt>
                <c:pt idx="653">
                  <c:v>0.55227272727272725</c:v>
                </c:pt>
                <c:pt idx="654">
                  <c:v>0.51349999999999996</c:v>
                </c:pt>
                <c:pt idx="655">
                  <c:v>0.56826086956521737</c:v>
                </c:pt>
                <c:pt idx="656">
                  <c:v>0.59333333333333338</c:v>
                </c:pt>
                <c:pt idx="657">
                  <c:v>0.65949999999999998</c:v>
                </c:pt>
                <c:pt idx="658">
                  <c:v>0.73599999999999999</c:v>
                </c:pt>
                <c:pt idx="659">
                  <c:v>0.86619047619047618</c:v>
                </c:pt>
                <c:pt idx="660">
                  <c:v>0.82550000000000001</c:v>
                </c:pt>
                <c:pt idx="661">
                  <c:v>0.82052631578947366</c:v>
                </c:pt>
                <c:pt idx="662">
                  <c:v>1.0104347826086957</c:v>
                </c:pt>
                <c:pt idx="663">
                  <c:v>1.0421052631578946</c:v>
                </c:pt>
                <c:pt idx="664">
                  <c:v>1.1227272727272728</c:v>
                </c:pt>
                <c:pt idx="665">
                  <c:v>1.2009090909090909</c:v>
                </c:pt>
                <c:pt idx="666">
                  <c:v>1.2235</c:v>
                </c:pt>
                <c:pt idx="667">
                  <c:v>1.2291304347826086</c:v>
                </c:pt>
                <c:pt idx="668">
                  <c:v>1.28</c:v>
                </c:pt>
                <c:pt idx="669">
                  <c:v>1.3976190476190475</c:v>
                </c:pt>
                <c:pt idx="670">
                  <c:v>1.56</c:v>
                </c:pt>
                <c:pt idx="671">
                  <c:v>1.7004999999999999</c:v>
                </c:pt>
                <c:pt idx="672">
                  <c:v>1.8028571428571429</c:v>
                </c:pt>
                <c:pt idx="673">
                  <c:v>1.9636842105263157</c:v>
                </c:pt>
                <c:pt idx="674">
                  <c:v>2.0628571428571427</c:v>
                </c:pt>
                <c:pt idx="675">
                  <c:v>2.1538095238095236</c:v>
                </c:pt>
                <c:pt idx="676">
                  <c:v>2.2736363636363635</c:v>
                </c:pt>
                <c:pt idx="677">
                  <c:v>2.328095238095238</c:v>
                </c:pt>
                <c:pt idx="678">
                  <c:v>2.3876190476190478</c:v>
                </c:pt>
                <c:pt idx="679">
                  <c:v>2.4456521739130435</c:v>
                </c:pt>
                <c:pt idx="680">
                  <c:v>2.5578947368421052</c:v>
                </c:pt>
                <c:pt idx="681">
                  <c:v>2.6518181818181819</c:v>
                </c:pt>
                <c:pt idx="682">
                  <c:v>2.6985000000000001</c:v>
                </c:pt>
                <c:pt idx="683">
                  <c:v>2.655263157894737</c:v>
                </c:pt>
                <c:pt idx="684">
                  <c:v>2.5795238095238093</c:v>
                </c:pt>
                <c:pt idx="685">
                  <c:v>2.5494736842105263</c:v>
                </c:pt>
                <c:pt idx="686">
                  <c:v>2.4909523809523808</c:v>
                </c:pt>
                <c:pt idx="687">
                  <c:v>2.4247619047619047</c:v>
                </c:pt>
                <c:pt idx="688">
                  <c:v>2.3404545454545453</c:v>
                </c:pt>
                <c:pt idx="689">
                  <c:v>1.9950000000000001</c:v>
                </c:pt>
                <c:pt idx="690">
                  <c:v>1.9622727272727274</c:v>
                </c:pt>
                <c:pt idx="691">
                  <c:v>1.7722727272727272</c:v>
                </c:pt>
                <c:pt idx="692">
                  <c:v>1.796</c:v>
                </c:pt>
                <c:pt idx="693">
                  <c:v>1.6081818181818182</c:v>
                </c:pt>
                <c:pt idx="694">
                  <c:v>1.5678947368421052</c:v>
                </c:pt>
                <c:pt idx="695">
                  <c:v>1.549047619047619</c:v>
                </c:pt>
                <c:pt idx="696">
                  <c:v>1.5328571428571429</c:v>
                </c:pt>
                <c:pt idx="697">
                  <c:v>1.4057894736842105</c:v>
                </c:pt>
                <c:pt idx="698">
                  <c:v>0.33181818181818185</c:v>
                </c:pt>
                <c:pt idx="699">
                  <c:v>0.18428571428571427</c:v>
                </c:pt>
                <c:pt idx="700">
                  <c:v>0.1615</c:v>
                </c:pt>
                <c:pt idx="701">
                  <c:v>0.17636363636363636</c:v>
                </c:pt>
                <c:pt idx="702">
                  <c:v>0.14545454545454545</c:v>
                </c:pt>
                <c:pt idx="703">
                  <c:v>0.13047619047619047</c:v>
                </c:pt>
                <c:pt idx="704">
                  <c:v>0.12761904761904763</c:v>
                </c:pt>
                <c:pt idx="705">
                  <c:v>0.12666666666666668</c:v>
                </c:pt>
                <c:pt idx="706">
                  <c:v>0.11736842105263158</c:v>
                </c:pt>
                <c:pt idx="707">
                  <c:v>0.10045454545454545</c:v>
                </c:pt>
                <c:pt idx="708">
                  <c:v>0.10052631578947369</c:v>
                </c:pt>
                <c:pt idx="709">
                  <c:v>7.2631578947368422E-2</c:v>
                </c:pt>
                <c:pt idx="710">
                  <c:v>7.5652173913043477E-2</c:v>
                </c:pt>
                <c:pt idx="711">
                  <c:v>6.0909090909090906E-2</c:v>
                </c:pt>
                <c:pt idx="712">
                  <c:v>5.0500000000000003E-2</c:v>
                </c:pt>
                <c:pt idx="713">
                  <c:v>6.6818181818181818E-2</c:v>
                </c:pt>
                <c:pt idx="714">
                  <c:v>7.571428571428572E-2</c:v>
                </c:pt>
                <c:pt idx="715">
                  <c:v>7.3636363636363639E-2</c:v>
                </c:pt>
                <c:pt idx="716">
                  <c:v>7.7142857142857138E-2</c:v>
                </c:pt>
                <c:pt idx="717">
                  <c:v>0.113</c:v>
                </c:pt>
                <c:pt idx="718">
                  <c:v>0.17899999999999999</c:v>
                </c:pt>
                <c:pt idx="719">
                  <c:v>0.29909090909090907</c:v>
                </c:pt>
                <c:pt idx="720">
                  <c:v>0.54949999999999999</c:v>
                </c:pt>
                <c:pt idx="721">
                  <c:v>1.0042105263157894</c:v>
                </c:pt>
                <c:pt idx="722">
                  <c:v>1.3352173913043477</c:v>
                </c:pt>
                <c:pt idx="723">
                  <c:v>1.887</c:v>
                </c:pt>
                <c:pt idx="724">
                  <c:v>2.0595238095238093</c:v>
                </c:pt>
                <c:pt idx="725">
                  <c:v>2.6514285714285712</c:v>
                </c:pt>
                <c:pt idx="726">
                  <c:v>3.0194999999999999</c:v>
                </c:pt>
                <c:pt idx="727">
                  <c:v>3.2752173913043476</c:v>
                </c:pt>
                <c:pt idx="728">
                  <c:v>3.8919047619047618</c:v>
                </c:pt>
                <c:pt idx="729">
                  <c:v>4.4275000000000002</c:v>
                </c:pt>
                <c:pt idx="730">
                  <c:v>4.7279999999999998</c:v>
                </c:pt>
                <c:pt idx="731">
                  <c:v>4.6819047619047618</c:v>
                </c:pt>
                <c:pt idx="732">
                  <c:v>4.694</c:v>
                </c:pt>
                <c:pt idx="733">
                  <c:v>4.9252631578947366</c:v>
                </c:pt>
                <c:pt idx="734">
                  <c:v>4.6791304347826088</c:v>
                </c:pt>
                <c:pt idx="735">
                  <c:v>4.68</c:v>
                </c:pt>
                <c:pt idx="736">
                  <c:v>4.91</c:v>
                </c:pt>
                <c:pt idx="737">
                  <c:v>5.24</c:v>
                </c:pt>
                <c:pt idx="738">
                  <c:v>5.37</c:v>
                </c:pt>
                <c:pt idx="739">
                  <c:v>5.37</c:v>
                </c:pt>
                <c:pt idx="740">
                  <c:v>5.44</c:v>
                </c:pt>
                <c:pt idx="741">
                  <c:v>5.42</c:v>
                </c:pt>
                <c:pt idx="742">
                  <c:v>5.28</c:v>
                </c:pt>
              </c:numCache>
            </c:numRef>
          </c:val>
          <c:smooth val="0"/>
          <c:extLst>
            <c:ext xmlns:c16="http://schemas.microsoft.com/office/drawing/2014/chart" uri="{C3380CC4-5D6E-409C-BE32-E72D297353CC}">
              <c16:uniqueId val="{00000002-A50D-5F45-8BF8-72D8A33F5207}"/>
            </c:ext>
          </c:extLst>
        </c:ser>
        <c:dLbls>
          <c:showLegendKey val="0"/>
          <c:showVal val="0"/>
          <c:showCatName val="0"/>
          <c:showSerName val="0"/>
          <c:showPercent val="0"/>
          <c:showBubbleSize val="0"/>
        </c:dLbls>
        <c:marker val="1"/>
        <c:smooth val="0"/>
        <c:axId val="2013873792"/>
        <c:axId val="1976174800"/>
      </c:lineChart>
      <c:dateAx>
        <c:axId val="2013873792"/>
        <c:scaling>
          <c:orientation val="minMax"/>
          <c:min val="24047"/>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976174800"/>
        <c:crosses val="autoZero"/>
        <c:auto val="1"/>
        <c:lblOffset val="100"/>
        <c:baseTimeUnit val="months"/>
        <c:majorUnit val="2"/>
        <c:majorTimeUnit val="years"/>
      </c:dateAx>
      <c:valAx>
        <c:axId val="1976174800"/>
        <c:scaling>
          <c:orientation val="minMax"/>
          <c:max val="17"/>
          <c:min val="0"/>
        </c:scaling>
        <c:delete val="0"/>
        <c:axPos val="l"/>
        <c:majorGridlines>
          <c:spPr>
            <a:ln w="3175" cap="flat" cmpd="sng" algn="ctr">
              <a:solidFill>
                <a:schemeClr val="bg1">
                  <a:lumMod val="9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2013873792"/>
        <c:crosses val="autoZero"/>
        <c:crossBetween val="between"/>
      </c:valAx>
      <c:valAx>
        <c:axId val="2035619040"/>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Avenir Book" panose="02000503020000020003" pitchFamily="2" charset="0"/>
                <a:ea typeface="+mn-ea"/>
                <a:cs typeface="+mn-cs"/>
              </a:defRPr>
            </a:pPr>
            <a:endParaRPr lang="en-US"/>
          </a:p>
        </c:txPr>
        <c:crossAx val="2047632848"/>
        <c:crosses val="max"/>
        <c:crossBetween val="between"/>
      </c:valAx>
      <c:dateAx>
        <c:axId val="2047632848"/>
        <c:scaling>
          <c:orientation val="minMax"/>
        </c:scaling>
        <c:delete val="1"/>
        <c:axPos val="b"/>
        <c:numFmt formatCode="yyyy\-mm\-dd" sourceLinked="1"/>
        <c:majorTickMark val="out"/>
        <c:minorTickMark val="none"/>
        <c:tickLblPos val="nextTo"/>
        <c:crossAx val="2035619040"/>
        <c:crosses val="autoZero"/>
        <c:auto val="1"/>
        <c:lblOffset val="100"/>
        <c:baseTimeUnit val="months"/>
      </c:date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0594925634293"/>
          <c:y val="4.439655172413793E-2"/>
          <c:w val="0.57497191601049857"/>
          <c:h val="0.80245836727305642"/>
        </c:manualLayout>
      </c:layout>
      <c:barChart>
        <c:barDir val="bar"/>
        <c:grouping val="clustered"/>
        <c:varyColors val="0"/>
        <c:ser>
          <c:idx val="0"/>
          <c:order val="0"/>
          <c:tx>
            <c:strRef>
              <c:f>Sheet1!$B$3</c:f>
              <c:strCache>
                <c:ptCount val="1"/>
                <c:pt idx="0">
                  <c:v>% v. 5/2020</c:v>
                </c:pt>
              </c:strCache>
            </c:strRef>
          </c:tx>
          <c:spPr>
            <a:solidFill>
              <a:schemeClr val="accent6">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11-9CDF-2548-9434-2E3F7A9E4BF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10-9CDF-2548-9434-2E3F7A9E4BF8}"/>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5-D77A-8042-811E-8F2B000F21BE}"/>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C-9CDF-2548-9434-2E3F7A9E4BF8}"/>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B-9CDF-2548-9434-2E3F7A9E4BF8}"/>
              </c:ext>
            </c:extLst>
          </c:dPt>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A-9CDF-2548-9434-2E3F7A9E4BF8}"/>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09-9CDF-2548-9434-2E3F7A9E4BF8}"/>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8-9CDF-2548-9434-2E3F7A9E4BF8}"/>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07-9CDF-2548-9434-2E3F7A9E4BF8}"/>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13-D77A-8042-811E-8F2B000F21B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Sheet1!$A$4:$A$17</c:f>
              <c:strCache>
                <c:ptCount val="14"/>
                <c:pt idx="0">
                  <c:v>Total: All Items Less Food &amp; Energy</c:v>
                </c:pt>
                <c:pt idx="1">
                  <c:v>Total: All Items</c:v>
                </c:pt>
                <c:pt idx="3">
                  <c:v>Medical care services</c:v>
                </c:pt>
                <c:pt idx="4">
                  <c:v>Medical care commodities</c:v>
                </c:pt>
                <c:pt idx="5">
                  <c:v>Alcoholic beverages</c:v>
                </c:pt>
                <c:pt idx="6">
                  <c:v>Apparel</c:v>
                </c:pt>
                <c:pt idx="7">
                  <c:v>Shelter</c:v>
                </c:pt>
                <c:pt idx="8">
                  <c:v>Food</c:v>
                </c:pt>
                <c:pt idx="9">
                  <c:v>New vehicles</c:v>
                </c:pt>
                <c:pt idx="10">
                  <c:v>Tobacco &amp; smoking products</c:v>
                </c:pt>
                <c:pt idx="11">
                  <c:v>Used cars &amp; trucks</c:v>
                </c:pt>
                <c:pt idx="12">
                  <c:v>Transportation services</c:v>
                </c:pt>
                <c:pt idx="13">
                  <c:v>Energy</c:v>
                </c:pt>
              </c:strCache>
            </c:strRef>
          </c:cat>
          <c:val>
            <c:numRef>
              <c:f>Sheet1!$B$4:$B$17</c:f>
              <c:numCache>
                <c:formatCode>0.0%</c:formatCode>
                <c:ptCount val="14"/>
                <c:pt idx="0">
                  <c:v>0.17148672493124506</c:v>
                </c:pt>
                <c:pt idx="1">
                  <c:v>0.1999929795549038</c:v>
                </c:pt>
                <c:pt idx="3">
                  <c:v>5.7353727823479916E-2</c:v>
                </c:pt>
                <c:pt idx="4">
                  <c:v>6.4170552479287268E-2</c:v>
                </c:pt>
                <c:pt idx="5">
                  <c:v>0.11869793141983509</c:v>
                </c:pt>
                <c:pt idx="6">
                  <c:v>0.15887312143268595</c:v>
                </c:pt>
                <c:pt idx="7">
                  <c:v>0.18806204171982843</c:v>
                </c:pt>
                <c:pt idx="8">
                  <c:v>0.21342651403112045</c:v>
                </c:pt>
                <c:pt idx="9">
                  <c:v>0.21888033038540433</c:v>
                </c:pt>
                <c:pt idx="10">
                  <c:v>0.27231077540761417</c:v>
                </c:pt>
                <c:pt idx="11">
                  <c:v>0.33658758662552479</c:v>
                </c:pt>
                <c:pt idx="12">
                  <c:v>0.36807863516425976</c:v>
                </c:pt>
                <c:pt idx="13">
                  <c:v>0.56631125871222898</c:v>
                </c:pt>
              </c:numCache>
            </c:numRef>
          </c:val>
          <c:extLst>
            <c:ext xmlns:c16="http://schemas.microsoft.com/office/drawing/2014/chart" uri="{C3380CC4-5D6E-409C-BE32-E72D297353CC}">
              <c16:uniqueId val="{00000000-9CDF-2548-9434-2E3F7A9E4BF8}"/>
            </c:ext>
          </c:extLst>
        </c:ser>
        <c:dLbls>
          <c:dLblPos val="outEnd"/>
          <c:showLegendKey val="0"/>
          <c:showVal val="1"/>
          <c:showCatName val="0"/>
          <c:showSerName val="0"/>
          <c:showPercent val="0"/>
          <c:showBubbleSize val="0"/>
        </c:dLbls>
        <c:gapWidth val="182"/>
        <c:axId val="1714783104"/>
        <c:axId val="1714787104"/>
      </c:barChart>
      <c:catAx>
        <c:axId val="1714783104"/>
        <c:scaling>
          <c:orientation val="minMax"/>
        </c:scaling>
        <c:delete val="0"/>
        <c:axPos val="l"/>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714787104"/>
        <c:crosses val="autoZero"/>
        <c:auto val="1"/>
        <c:lblAlgn val="ctr"/>
        <c:lblOffset val="100"/>
        <c:tickLblSkip val="1"/>
        <c:noMultiLvlLbl val="0"/>
      </c:catAx>
      <c:valAx>
        <c:axId val="1714787104"/>
        <c:scaling>
          <c:orientation val="minMax"/>
          <c:max val="0.65000000000000013"/>
          <c:min val="0"/>
        </c:scaling>
        <c:delete val="0"/>
        <c:axPos val="b"/>
        <c:title>
          <c:tx>
            <c:rich>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 Change</a:t>
                </a:r>
              </a:p>
            </c:rich>
          </c:tx>
          <c:layout>
            <c:manualLayout>
              <c:xMode val="edge"/>
              <c:yMode val="edge"/>
              <c:x val="0.61919863000079534"/>
              <c:y val="0.944643983294188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71478310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81706036745405"/>
          <c:y val="4.439655172413793E-2"/>
          <c:w val="0.56163858267716549"/>
          <c:h val="0.80245836727305642"/>
        </c:manualLayout>
      </c:layout>
      <c:barChart>
        <c:barDir val="bar"/>
        <c:grouping val="clustered"/>
        <c:varyColors val="0"/>
        <c:ser>
          <c:idx val="0"/>
          <c:order val="0"/>
          <c:tx>
            <c:strRef>
              <c:f>Sheet1!$B$3</c:f>
              <c:strCache>
                <c:ptCount val="1"/>
                <c:pt idx="0">
                  <c:v>YOY % Change (NSA)</c:v>
                </c:pt>
              </c:strCache>
            </c:strRef>
          </c:tx>
          <c:spPr>
            <a:solidFill>
              <a:schemeClr val="accent6">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8F4F-9043-848F-ACCEF7863E7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8F4F-9043-848F-ACCEF7863E70}"/>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5-8F4F-9043-848F-ACCEF7863E70}"/>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7-8F4F-9043-848F-ACCEF7863E70}"/>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9-8F4F-9043-848F-ACCEF7863E70}"/>
              </c:ext>
            </c:extLst>
          </c:dPt>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B-8F4F-9043-848F-ACCEF7863E70}"/>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0D-8F4F-9043-848F-ACCEF7863E70}"/>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F-8F4F-9043-848F-ACCEF7863E70}"/>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11-8F4F-9043-848F-ACCEF7863E70}"/>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13-8F4F-9043-848F-ACCEF7863E70}"/>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Sheet1!$A$4:$A$17</c:f>
              <c:strCache>
                <c:ptCount val="14"/>
                <c:pt idx="0">
                  <c:v>Total: All Items Less Food &amp; Energy</c:v>
                </c:pt>
                <c:pt idx="1">
                  <c:v>Total: All Items</c:v>
                </c:pt>
                <c:pt idx="3">
                  <c:v>Used cars &amp; trucks</c:v>
                </c:pt>
                <c:pt idx="4">
                  <c:v>Energy</c:v>
                </c:pt>
                <c:pt idx="5">
                  <c:v>Medical care services</c:v>
                </c:pt>
                <c:pt idx="6">
                  <c:v>New vehicles</c:v>
                </c:pt>
                <c:pt idx="7">
                  <c:v>Apparel</c:v>
                </c:pt>
                <c:pt idx="8">
                  <c:v>Food</c:v>
                </c:pt>
                <c:pt idx="9">
                  <c:v>Alcoholic beverages</c:v>
                </c:pt>
                <c:pt idx="10">
                  <c:v>Medical care commodities</c:v>
                </c:pt>
                <c:pt idx="11">
                  <c:v>Shelter</c:v>
                </c:pt>
                <c:pt idx="12">
                  <c:v>Tobacco &amp; smoking products</c:v>
                </c:pt>
                <c:pt idx="13">
                  <c:v>Transportation services</c:v>
                </c:pt>
              </c:strCache>
            </c:strRef>
          </c:cat>
          <c:val>
            <c:numRef>
              <c:f>Sheet1!$B$4:$B$17</c:f>
              <c:numCache>
                <c:formatCode>0.0%</c:formatCode>
                <c:ptCount val="14"/>
                <c:pt idx="0">
                  <c:v>4.0308704876133916E-2</c:v>
                </c:pt>
                <c:pt idx="1">
                  <c:v>3.2411446518932019E-2</c:v>
                </c:pt>
                <c:pt idx="3">
                  <c:v>-7.1369040446640053E-2</c:v>
                </c:pt>
                <c:pt idx="4">
                  <c:v>-4.5295796030749735E-2</c:v>
                </c:pt>
                <c:pt idx="5">
                  <c:v>-1.9552138211288317E-2</c:v>
                </c:pt>
                <c:pt idx="6">
                  <c:v>1.867084475780123E-2</c:v>
                </c:pt>
                <c:pt idx="7">
                  <c:v>2.6055913579674739E-2</c:v>
                </c:pt>
                <c:pt idx="8">
                  <c:v>3.3007424133349117E-2</c:v>
                </c:pt>
                <c:pt idx="9">
                  <c:v>3.7027578243869819E-2</c:v>
                </c:pt>
                <c:pt idx="10">
                  <c:v>4.6979882953503971E-2</c:v>
                </c:pt>
                <c:pt idx="11">
                  <c:v>6.7225823200117052E-2</c:v>
                </c:pt>
                <c:pt idx="12">
                  <c:v>7.2277572703999704E-2</c:v>
                </c:pt>
                <c:pt idx="13">
                  <c:v>9.2276023993695944E-2</c:v>
                </c:pt>
              </c:numCache>
            </c:numRef>
          </c:val>
          <c:extLst>
            <c:ext xmlns:c16="http://schemas.microsoft.com/office/drawing/2014/chart" uri="{C3380CC4-5D6E-409C-BE32-E72D297353CC}">
              <c16:uniqueId val="{00000014-8F4F-9043-848F-ACCEF7863E70}"/>
            </c:ext>
          </c:extLst>
        </c:ser>
        <c:dLbls>
          <c:dLblPos val="outEnd"/>
          <c:showLegendKey val="0"/>
          <c:showVal val="1"/>
          <c:showCatName val="0"/>
          <c:showSerName val="0"/>
          <c:showPercent val="0"/>
          <c:showBubbleSize val="0"/>
        </c:dLbls>
        <c:gapWidth val="182"/>
        <c:axId val="1714783104"/>
        <c:axId val="1714787104"/>
      </c:barChart>
      <c:catAx>
        <c:axId val="1714783104"/>
        <c:scaling>
          <c:orientation val="minMax"/>
        </c:scaling>
        <c:delete val="0"/>
        <c:axPos val="l"/>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714787104"/>
        <c:crosses val="autoZero"/>
        <c:auto val="1"/>
        <c:lblAlgn val="ctr"/>
        <c:lblOffset val="100"/>
        <c:tickLblSkip val="1"/>
        <c:noMultiLvlLbl val="0"/>
      </c:catAx>
      <c:valAx>
        <c:axId val="1714787104"/>
        <c:scaling>
          <c:orientation val="minMax"/>
          <c:max val="0.1"/>
          <c:min val="-0.1"/>
        </c:scaling>
        <c:delete val="0"/>
        <c:axPos val="b"/>
        <c:title>
          <c:tx>
            <c:rich>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 Change</a:t>
                </a:r>
              </a:p>
            </c:rich>
          </c:tx>
          <c:layout>
            <c:manualLayout>
              <c:xMode val="edge"/>
              <c:yMode val="edge"/>
              <c:x val="0.61919863000079534"/>
              <c:y val="0.944643983294188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714783104"/>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30106179909335E-2"/>
          <c:y val="3.709804914736535E-2"/>
          <c:w val="0.88365039370078735"/>
          <c:h val="0.87042294055348346"/>
        </c:manualLayout>
      </c:layout>
      <c:lineChart>
        <c:grouping val="standard"/>
        <c:varyColors val="0"/>
        <c:ser>
          <c:idx val="0"/>
          <c:order val="0"/>
          <c:tx>
            <c:strRef>
              <c:f>Sheet1!$B$1</c:f>
              <c:strCache>
                <c:ptCount val="1"/>
                <c:pt idx="0">
                  <c:v>DFEDTARU</c:v>
                </c:pt>
              </c:strCache>
            </c:strRef>
          </c:tx>
          <c:spPr>
            <a:ln w="41275" cap="rnd">
              <a:solidFill>
                <a:srgbClr val="4E8F00"/>
              </a:solidFill>
              <a:round/>
            </a:ln>
            <a:effectLst/>
          </c:spPr>
          <c:marker>
            <c:symbol val="none"/>
          </c:marker>
          <c:cat>
            <c:numRef>
              <c:f>Sheet1!$A$2:$A$758</c:f>
              <c:numCache>
                <c:formatCode>yyyy\-mm\-dd</c:formatCode>
                <c:ptCount val="757"/>
                <c:pt idx="0">
                  <c:v>39801</c:v>
                </c:pt>
                <c:pt idx="1">
                  <c:v>39808</c:v>
                </c:pt>
                <c:pt idx="2">
                  <c:v>39815</c:v>
                </c:pt>
                <c:pt idx="3">
                  <c:v>39822</c:v>
                </c:pt>
                <c:pt idx="4">
                  <c:v>39829</c:v>
                </c:pt>
                <c:pt idx="5">
                  <c:v>39836</c:v>
                </c:pt>
                <c:pt idx="6">
                  <c:v>39843</c:v>
                </c:pt>
                <c:pt idx="7">
                  <c:v>39850</c:v>
                </c:pt>
                <c:pt idx="8">
                  <c:v>39857</c:v>
                </c:pt>
                <c:pt idx="9">
                  <c:v>39864</c:v>
                </c:pt>
                <c:pt idx="10">
                  <c:v>39871</c:v>
                </c:pt>
                <c:pt idx="11">
                  <c:v>39878</c:v>
                </c:pt>
                <c:pt idx="12">
                  <c:v>39885</c:v>
                </c:pt>
                <c:pt idx="13">
                  <c:v>39892</c:v>
                </c:pt>
                <c:pt idx="14">
                  <c:v>39899</c:v>
                </c:pt>
                <c:pt idx="15">
                  <c:v>39906</c:v>
                </c:pt>
                <c:pt idx="16">
                  <c:v>39913</c:v>
                </c:pt>
                <c:pt idx="17">
                  <c:v>39920</c:v>
                </c:pt>
                <c:pt idx="18">
                  <c:v>39927</c:v>
                </c:pt>
                <c:pt idx="19">
                  <c:v>39934</c:v>
                </c:pt>
                <c:pt idx="20">
                  <c:v>39941</c:v>
                </c:pt>
                <c:pt idx="21">
                  <c:v>39948</c:v>
                </c:pt>
                <c:pt idx="22">
                  <c:v>39955</c:v>
                </c:pt>
                <c:pt idx="23">
                  <c:v>39962</c:v>
                </c:pt>
                <c:pt idx="24">
                  <c:v>39969</c:v>
                </c:pt>
                <c:pt idx="25">
                  <c:v>39976</c:v>
                </c:pt>
                <c:pt idx="26">
                  <c:v>39983</c:v>
                </c:pt>
                <c:pt idx="27">
                  <c:v>39990</c:v>
                </c:pt>
                <c:pt idx="28">
                  <c:v>39997</c:v>
                </c:pt>
                <c:pt idx="29">
                  <c:v>40004</c:v>
                </c:pt>
                <c:pt idx="30">
                  <c:v>40011</c:v>
                </c:pt>
                <c:pt idx="31">
                  <c:v>40018</c:v>
                </c:pt>
                <c:pt idx="32">
                  <c:v>40025</c:v>
                </c:pt>
                <c:pt idx="33">
                  <c:v>40032</c:v>
                </c:pt>
                <c:pt idx="34">
                  <c:v>40039</c:v>
                </c:pt>
                <c:pt idx="35">
                  <c:v>40046</c:v>
                </c:pt>
                <c:pt idx="36">
                  <c:v>40053</c:v>
                </c:pt>
                <c:pt idx="37">
                  <c:v>40060</c:v>
                </c:pt>
                <c:pt idx="38">
                  <c:v>40067</c:v>
                </c:pt>
                <c:pt idx="39">
                  <c:v>40074</c:v>
                </c:pt>
                <c:pt idx="40">
                  <c:v>40081</c:v>
                </c:pt>
                <c:pt idx="41">
                  <c:v>40088</c:v>
                </c:pt>
                <c:pt idx="42">
                  <c:v>40095</c:v>
                </c:pt>
                <c:pt idx="43">
                  <c:v>40102</c:v>
                </c:pt>
                <c:pt idx="44">
                  <c:v>40109</c:v>
                </c:pt>
                <c:pt idx="45">
                  <c:v>40116</c:v>
                </c:pt>
                <c:pt idx="46">
                  <c:v>40123</c:v>
                </c:pt>
                <c:pt idx="47">
                  <c:v>40130</c:v>
                </c:pt>
                <c:pt idx="48">
                  <c:v>40137</c:v>
                </c:pt>
                <c:pt idx="49">
                  <c:v>40144</c:v>
                </c:pt>
                <c:pt idx="50">
                  <c:v>40151</c:v>
                </c:pt>
                <c:pt idx="51">
                  <c:v>40158</c:v>
                </c:pt>
                <c:pt idx="52">
                  <c:v>40165</c:v>
                </c:pt>
                <c:pt idx="53">
                  <c:v>40172</c:v>
                </c:pt>
                <c:pt idx="54">
                  <c:v>40179</c:v>
                </c:pt>
                <c:pt idx="55">
                  <c:v>40186</c:v>
                </c:pt>
                <c:pt idx="56">
                  <c:v>40193</c:v>
                </c:pt>
                <c:pt idx="57">
                  <c:v>40200</c:v>
                </c:pt>
                <c:pt idx="58">
                  <c:v>40207</c:v>
                </c:pt>
                <c:pt idx="59">
                  <c:v>40214</c:v>
                </c:pt>
                <c:pt idx="60">
                  <c:v>40221</c:v>
                </c:pt>
                <c:pt idx="61">
                  <c:v>40228</c:v>
                </c:pt>
                <c:pt idx="62">
                  <c:v>40235</c:v>
                </c:pt>
                <c:pt idx="63">
                  <c:v>40242</c:v>
                </c:pt>
                <c:pt idx="64">
                  <c:v>40249</c:v>
                </c:pt>
                <c:pt idx="65">
                  <c:v>40256</c:v>
                </c:pt>
                <c:pt idx="66">
                  <c:v>40263</c:v>
                </c:pt>
                <c:pt idx="67">
                  <c:v>40270</c:v>
                </c:pt>
                <c:pt idx="68">
                  <c:v>40277</c:v>
                </c:pt>
                <c:pt idx="69">
                  <c:v>40284</c:v>
                </c:pt>
                <c:pt idx="70">
                  <c:v>40291</c:v>
                </c:pt>
                <c:pt idx="71">
                  <c:v>40298</c:v>
                </c:pt>
                <c:pt idx="72">
                  <c:v>40305</c:v>
                </c:pt>
                <c:pt idx="73">
                  <c:v>40312</c:v>
                </c:pt>
                <c:pt idx="74">
                  <c:v>40319</c:v>
                </c:pt>
                <c:pt idx="75">
                  <c:v>40326</c:v>
                </c:pt>
                <c:pt idx="76">
                  <c:v>40333</c:v>
                </c:pt>
                <c:pt idx="77">
                  <c:v>40340</c:v>
                </c:pt>
                <c:pt idx="78">
                  <c:v>40347</c:v>
                </c:pt>
                <c:pt idx="79">
                  <c:v>40354</c:v>
                </c:pt>
                <c:pt idx="80">
                  <c:v>40361</c:v>
                </c:pt>
                <c:pt idx="81">
                  <c:v>40368</c:v>
                </c:pt>
                <c:pt idx="82">
                  <c:v>40375</c:v>
                </c:pt>
                <c:pt idx="83">
                  <c:v>40382</c:v>
                </c:pt>
                <c:pt idx="84">
                  <c:v>40389</c:v>
                </c:pt>
                <c:pt idx="85">
                  <c:v>40396</c:v>
                </c:pt>
                <c:pt idx="86">
                  <c:v>40403</c:v>
                </c:pt>
                <c:pt idx="87">
                  <c:v>40410</c:v>
                </c:pt>
                <c:pt idx="88">
                  <c:v>40417</c:v>
                </c:pt>
                <c:pt idx="89">
                  <c:v>40424</c:v>
                </c:pt>
                <c:pt idx="90">
                  <c:v>40431</c:v>
                </c:pt>
                <c:pt idx="91">
                  <c:v>40438</c:v>
                </c:pt>
                <c:pt idx="92">
                  <c:v>40445</c:v>
                </c:pt>
                <c:pt idx="93">
                  <c:v>40452</c:v>
                </c:pt>
                <c:pt idx="94">
                  <c:v>40459</c:v>
                </c:pt>
                <c:pt idx="95">
                  <c:v>40466</c:v>
                </c:pt>
                <c:pt idx="96">
                  <c:v>40473</c:v>
                </c:pt>
                <c:pt idx="97">
                  <c:v>40480</c:v>
                </c:pt>
                <c:pt idx="98">
                  <c:v>40487</c:v>
                </c:pt>
                <c:pt idx="99">
                  <c:v>40494</c:v>
                </c:pt>
                <c:pt idx="100">
                  <c:v>40501</c:v>
                </c:pt>
                <c:pt idx="101">
                  <c:v>40508</c:v>
                </c:pt>
                <c:pt idx="102">
                  <c:v>40515</c:v>
                </c:pt>
                <c:pt idx="103">
                  <c:v>40522</c:v>
                </c:pt>
                <c:pt idx="104">
                  <c:v>40529</c:v>
                </c:pt>
                <c:pt idx="105">
                  <c:v>40536</c:v>
                </c:pt>
                <c:pt idx="106">
                  <c:v>40543</c:v>
                </c:pt>
                <c:pt idx="107">
                  <c:v>40550</c:v>
                </c:pt>
                <c:pt idx="108">
                  <c:v>40557</c:v>
                </c:pt>
                <c:pt idx="109">
                  <c:v>40564</c:v>
                </c:pt>
                <c:pt idx="110">
                  <c:v>40571</c:v>
                </c:pt>
                <c:pt idx="111">
                  <c:v>40578</c:v>
                </c:pt>
                <c:pt idx="112">
                  <c:v>40585</c:v>
                </c:pt>
                <c:pt idx="113">
                  <c:v>40592</c:v>
                </c:pt>
                <c:pt idx="114">
                  <c:v>40599</c:v>
                </c:pt>
                <c:pt idx="115">
                  <c:v>40606</c:v>
                </c:pt>
                <c:pt idx="116">
                  <c:v>40613</c:v>
                </c:pt>
                <c:pt idx="117">
                  <c:v>40620</c:v>
                </c:pt>
                <c:pt idx="118">
                  <c:v>40627</c:v>
                </c:pt>
                <c:pt idx="119">
                  <c:v>40634</c:v>
                </c:pt>
                <c:pt idx="120">
                  <c:v>40641</c:v>
                </c:pt>
                <c:pt idx="121">
                  <c:v>40648</c:v>
                </c:pt>
                <c:pt idx="122">
                  <c:v>40655</c:v>
                </c:pt>
                <c:pt idx="123">
                  <c:v>40662</c:v>
                </c:pt>
                <c:pt idx="124">
                  <c:v>40669</c:v>
                </c:pt>
                <c:pt idx="125">
                  <c:v>40676</c:v>
                </c:pt>
                <c:pt idx="126">
                  <c:v>40683</c:v>
                </c:pt>
                <c:pt idx="127">
                  <c:v>40690</c:v>
                </c:pt>
                <c:pt idx="128">
                  <c:v>40697</c:v>
                </c:pt>
                <c:pt idx="129">
                  <c:v>40704</c:v>
                </c:pt>
                <c:pt idx="130">
                  <c:v>40711</c:v>
                </c:pt>
                <c:pt idx="131">
                  <c:v>40718</c:v>
                </c:pt>
                <c:pt idx="132">
                  <c:v>40725</c:v>
                </c:pt>
                <c:pt idx="133">
                  <c:v>40732</c:v>
                </c:pt>
                <c:pt idx="134">
                  <c:v>40739</c:v>
                </c:pt>
                <c:pt idx="135">
                  <c:v>40746</c:v>
                </c:pt>
                <c:pt idx="136">
                  <c:v>40753</c:v>
                </c:pt>
                <c:pt idx="137">
                  <c:v>40760</c:v>
                </c:pt>
                <c:pt idx="138">
                  <c:v>40767</c:v>
                </c:pt>
                <c:pt idx="139">
                  <c:v>40774</c:v>
                </c:pt>
                <c:pt idx="140">
                  <c:v>40781</c:v>
                </c:pt>
                <c:pt idx="141">
                  <c:v>40788</c:v>
                </c:pt>
                <c:pt idx="142">
                  <c:v>40795</c:v>
                </c:pt>
                <c:pt idx="143">
                  <c:v>40802</c:v>
                </c:pt>
                <c:pt idx="144">
                  <c:v>40809</c:v>
                </c:pt>
                <c:pt idx="145">
                  <c:v>40816</c:v>
                </c:pt>
                <c:pt idx="146">
                  <c:v>40823</c:v>
                </c:pt>
                <c:pt idx="147">
                  <c:v>40830</c:v>
                </c:pt>
                <c:pt idx="148">
                  <c:v>40837</c:v>
                </c:pt>
                <c:pt idx="149">
                  <c:v>40844</c:v>
                </c:pt>
                <c:pt idx="150">
                  <c:v>40851</c:v>
                </c:pt>
                <c:pt idx="151">
                  <c:v>40858</c:v>
                </c:pt>
                <c:pt idx="152">
                  <c:v>40865</c:v>
                </c:pt>
                <c:pt idx="153">
                  <c:v>40872</c:v>
                </c:pt>
                <c:pt idx="154">
                  <c:v>40879</c:v>
                </c:pt>
                <c:pt idx="155">
                  <c:v>40886</c:v>
                </c:pt>
                <c:pt idx="156">
                  <c:v>40893</c:v>
                </c:pt>
                <c:pt idx="157">
                  <c:v>40900</c:v>
                </c:pt>
                <c:pt idx="158">
                  <c:v>40907</c:v>
                </c:pt>
                <c:pt idx="159">
                  <c:v>40914</c:v>
                </c:pt>
                <c:pt idx="160">
                  <c:v>40921</c:v>
                </c:pt>
                <c:pt idx="161">
                  <c:v>40928</c:v>
                </c:pt>
                <c:pt idx="162">
                  <c:v>40935</c:v>
                </c:pt>
                <c:pt idx="163">
                  <c:v>40942</c:v>
                </c:pt>
                <c:pt idx="164">
                  <c:v>40949</c:v>
                </c:pt>
                <c:pt idx="165">
                  <c:v>40956</c:v>
                </c:pt>
                <c:pt idx="166">
                  <c:v>40963</c:v>
                </c:pt>
                <c:pt idx="167">
                  <c:v>40970</c:v>
                </c:pt>
                <c:pt idx="168">
                  <c:v>40977</c:v>
                </c:pt>
                <c:pt idx="169">
                  <c:v>40984</c:v>
                </c:pt>
                <c:pt idx="170">
                  <c:v>40991</c:v>
                </c:pt>
                <c:pt idx="171">
                  <c:v>40998</c:v>
                </c:pt>
                <c:pt idx="172">
                  <c:v>41005</c:v>
                </c:pt>
                <c:pt idx="173">
                  <c:v>41012</c:v>
                </c:pt>
                <c:pt idx="174">
                  <c:v>41019</c:v>
                </c:pt>
                <c:pt idx="175">
                  <c:v>41026</c:v>
                </c:pt>
                <c:pt idx="176">
                  <c:v>41033</c:v>
                </c:pt>
                <c:pt idx="177">
                  <c:v>41040</c:v>
                </c:pt>
                <c:pt idx="178">
                  <c:v>41047</c:v>
                </c:pt>
                <c:pt idx="179">
                  <c:v>41054</c:v>
                </c:pt>
                <c:pt idx="180">
                  <c:v>41061</c:v>
                </c:pt>
                <c:pt idx="181">
                  <c:v>41068</c:v>
                </c:pt>
                <c:pt idx="182">
                  <c:v>41075</c:v>
                </c:pt>
                <c:pt idx="183">
                  <c:v>41082</c:v>
                </c:pt>
                <c:pt idx="184">
                  <c:v>41089</c:v>
                </c:pt>
                <c:pt idx="185">
                  <c:v>41096</c:v>
                </c:pt>
                <c:pt idx="186">
                  <c:v>41103</c:v>
                </c:pt>
                <c:pt idx="187">
                  <c:v>41110</c:v>
                </c:pt>
                <c:pt idx="188">
                  <c:v>41117</c:v>
                </c:pt>
                <c:pt idx="189">
                  <c:v>41124</c:v>
                </c:pt>
                <c:pt idx="190">
                  <c:v>41131</c:v>
                </c:pt>
                <c:pt idx="191">
                  <c:v>41138</c:v>
                </c:pt>
                <c:pt idx="192">
                  <c:v>41145</c:v>
                </c:pt>
                <c:pt idx="193">
                  <c:v>41152</c:v>
                </c:pt>
                <c:pt idx="194">
                  <c:v>41159</c:v>
                </c:pt>
                <c:pt idx="195">
                  <c:v>41166</c:v>
                </c:pt>
                <c:pt idx="196">
                  <c:v>41173</c:v>
                </c:pt>
                <c:pt idx="197">
                  <c:v>41180</c:v>
                </c:pt>
                <c:pt idx="198">
                  <c:v>41187</c:v>
                </c:pt>
                <c:pt idx="199">
                  <c:v>41194</c:v>
                </c:pt>
                <c:pt idx="200">
                  <c:v>41201</c:v>
                </c:pt>
                <c:pt idx="201">
                  <c:v>41208</c:v>
                </c:pt>
                <c:pt idx="202">
                  <c:v>41215</c:v>
                </c:pt>
                <c:pt idx="203">
                  <c:v>41222</c:v>
                </c:pt>
                <c:pt idx="204">
                  <c:v>41229</c:v>
                </c:pt>
                <c:pt idx="205">
                  <c:v>41236</c:v>
                </c:pt>
                <c:pt idx="206">
                  <c:v>41243</c:v>
                </c:pt>
                <c:pt idx="207">
                  <c:v>41250</c:v>
                </c:pt>
                <c:pt idx="208">
                  <c:v>41257</c:v>
                </c:pt>
                <c:pt idx="209">
                  <c:v>41264</c:v>
                </c:pt>
                <c:pt idx="210">
                  <c:v>41271</c:v>
                </c:pt>
                <c:pt idx="211">
                  <c:v>41278</c:v>
                </c:pt>
                <c:pt idx="212">
                  <c:v>41285</c:v>
                </c:pt>
                <c:pt idx="213">
                  <c:v>41292</c:v>
                </c:pt>
                <c:pt idx="214">
                  <c:v>41299</c:v>
                </c:pt>
                <c:pt idx="215">
                  <c:v>41306</c:v>
                </c:pt>
                <c:pt idx="216">
                  <c:v>41313</c:v>
                </c:pt>
                <c:pt idx="217">
                  <c:v>41320</c:v>
                </c:pt>
                <c:pt idx="218">
                  <c:v>41327</c:v>
                </c:pt>
                <c:pt idx="219">
                  <c:v>41334</c:v>
                </c:pt>
                <c:pt idx="220">
                  <c:v>41341</c:v>
                </c:pt>
                <c:pt idx="221">
                  <c:v>41348</c:v>
                </c:pt>
                <c:pt idx="222">
                  <c:v>41355</c:v>
                </c:pt>
                <c:pt idx="223">
                  <c:v>41362</c:v>
                </c:pt>
                <c:pt idx="224">
                  <c:v>41369</c:v>
                </c:pt>
                <c:pt idx="225">
                  <c:v>41376</c:v>
                </c:pt>
                <c:pt idx="226">
                  <c:v>41383</c:v>
                </c:pt>
                <c:pt idx="227">
                  <c:v>41390</c:v>
                </c:pt>
                <c:pt idx="228">
                  <c:v>41397</c:v>
                </c:pt>
                <c:pt idx="229">
                  <c:v>41404</c:v>
                </c:pt>
                <c:pt idx="230">
                  <c:v>41411</c:v>
                </c:pt>
                <c:pt idx="231">
                  <c:v>41418</c:v>
                </c:pt>
                <c:pt idx="232">
                  <c:v>41425</c:v>
                </c:pt>
                <c:pt idx="233">
                  <c:v>41432</c:v>
                </c:pt>
                <c:pt idx="234">
                  <c:v>41439</c:v>
                </c:pt>
                <c:pt idx="235">
                  <c:v>41446</c:v>
                </c:pt>
                <c:pt idx="236">
                  <c:v>41453</c:v>
                </c:pt>
                <c:pt idx="237">
                  <c:v>41460</c:v>
                </c:pt>
                <c:pt idx="238">
                  <c:v>41467</c:v>
                </c:pt>
                <c:pt idx="239">
                  <c:v>41474</c:v>
                </c:pt>
                <c:pt idx="240">
                  <c:v>41481</c:v>
                </c:pt>
                <c:pt idx="241">
                  <c:v>41488</c:v>
                </c:pt>
                <c:pt idx="242">
                  <c:v>41495</c:v>
                </c:pt>
                <c:pt idx="243">
                  <c:v>41502</c:v>
                </c:pt>
                <c:pt idx="244">
                  <c:v>41509</c:v>
                </c:pt>
                <c:pt idx="245">
                  <c:v>41516</c:v>
                </c:pt>
                <c:pt idx="246">
                  <c:v>41523</c:v>
                </c:pt>
                <c:pt idx="247">
                  <c:v>41530</c:v>
                </c:pt>
                <c:pt idx="248">
                  <c:v>41537</c:v>
                </c:pt>
                <c:pt idx="249">
                  <c:v>41544</c:v>
                </c:pt>
                <c:pt idx="250">
                  <c:v>41551</c:v>
                </c:pt>
                <c:pt idx="251">
                  <c:v>41558</c:v>
                </c:pt>
                <c:pt idx="252">
                  <c:v>41565</c:v>
                </c:pt>
                <c:pt idx="253">
                  <c:v>41572</c:v>
                </c:pt>
                <c:pt idx="254">
                  <c:v>41579</c:v>
                </c:pt>
                <c:pt idx="255">
                  <c:v>41586</c:v>
                </c:pt>
                <c:pt idx="256">
                  <c:v>41593</c:v>
                </c:pt>
                <c:pt idx="257">
                  <c:v>41600</c:v>
                </c:pt>
                <c:pt idx="258">
                  <c:v>41607</c:v>
                </c:pt>
                <c:pt idx="259">
                  <c:v>41614</c:v>
                </c:pt>
                <c:pt idx="260">
                  <c:v>41621</c:v>
                </c:pt>
                <c:pt idx="261">
                  <c:v>41628</c:v>
                </c:pt>
                <c:pt idx="262">
                  <c:v>41635</c:v>
                </c:pt>
                <c:pt idx="263">
                  <c:v>41642</c:v>
                </c:pt>
                <c:pt idx="264">
                  <c:v>41649</c:v>
                </c:pt>
                <c:pt idx="265">
                  <c:v>41656</c:v>
                </c:pt>
                <c:pt idx="266">
                  <c:v>41663</c:v>
                </c:pt>
                <c:pt idx="267">
                  <c:v>41670</c:v>
                </c:pt>
                <c:pt idx="268">
                  <c:v>41677</c:v>
                </c:pt>
                <c:pt idx="269">
                  <c:v>41684</c:v>
                </c:pt>
                <c:pt idx="270">
                  <c:v>41691</c:v>
                </c:pt>
                <c:pt idx="271">
                  <c:v>41698</c:v>
                </c:pt>
                <c:pt idx="272">
                  <c:v>41705</c:v>
                </c:pt>
                <c:pt idx="273">
                  <c:v>41712</c:v>
                </c:pt>
                <c:pt idx="274">
                  <c:v>41719</c:v>
                </c:pt>
                <c:pt idx="275">
                  <c:v>41726</c:v>
                </c:pt>
                <c:pt idx="276">
                  <c:v>41733</c:v>
                </c:pt>
                <c:pt idx="277">
                  <c:v>41740</c:v>
                </c:pt>
                <c:pt idx="278">
                  <c:v>41747</c:v>
                </c:pt>
                <c:pt idx="279">
                  <c:v>41754</c:v>
                </c:pt>
                <c:pt idx="280">
                  <c:v>41761</c:v>
                </c:pt>
                <c:pt idx="281">
                  <c:v>41768</c:v>
                </c:pt>
                <c:pt idx="282">
                  <c:v>41775</c:v>
                </c:pt>
                <c:pt idx="283">
                  <c:v>41782</c:v>
                </c:pt>
                <c:pt idx="284">
                  <c:v>41789</c:v>
                </c:pt>
                <c:pt idx="285">
                  <c:v>41796</c:v>
                </c:pt>
                <c:pt idx="286">
                  <c:v>41803</c:v>
                </c:pt>
                <c:pt idx="287">
                  <c:v>41810</c:v>
                </c:pt>
                <c:pt idx="288">
                  <c:v>41817</c:v>
                </c:pt>
                <c:pt idx="289">
                  <c:v>41824</c:v>
                </c:pt>
                <c:pt idx="290">
                  <c:v>41831</c:v>
                </c:pt>
                <c:pt idx="291">
                  <c:v>41838</c:v>
                </c:pt>
                <c:pt idx="292">
                  <c:v>41845</c:v>
                </c:pt>
                <c:pt idx="293">
                  <c:v>41852</c:v>
                </c:pt>
                <c:pt idx="294">
                  <c:v>41859</c:v>
                </c:pt>
                <c:pt idx="295">
                  <c:v>41866</c:v>
                </c:pt>
                <c:pt idx="296">
                  <c:v>41873</c:v>
                </c:pt>
                <c:pt idx="297">
                  <c:v>41880</c:v>
                </c:pt>
                <c:pt idx="298">
                  <c:v>41887</c:v>
                </c:pt>
                <c:pt idx="299">
                  <c:v>41894</c:v>
                </c:pt>
                <c:pt idx="300">
                  <c:v>41901</c:v>
                </c:pt>
                <c:pt idx="301">
                  <c:v>41908</c:v>
                </c:pt>
                <c:pt idx="302">
                  <c:v>41915</c:v>
                </c:pt>
                <c:pt idx="303">
                  <c:v>41922</c:v>
                </c:pt>
                <c:pt idx="304">
                  <c:v>41929</c:v>
                </c:pt>
                <c:pt idx="305">
                  <c:v>41936</c:v>
                </c:pt>
                <c:pt idx="306">
                  <c:v>41943</c:v>
                </c:pt>
                <c:pt idx="307">
                  <c:v>41950</c:v>
                </c:pt>
                <c:pt idx="308">
                  <c:v>41957</c:v>
                </c:pt>
                <c:pt idx="309">
                  <c:v>41964</c:v>
                </c:pt>
                <c:pt idx="310">
                  <c:v>41971</c:v>
                </c:pt>
                <c:pt idx="311">
                  <c:v>41978</c:v>
                </c:pt>
                <c:pt idx="312">
                  <c:v>41985</c:v>
                </c:pt>
                <c:pt idx="313">
                  <c:v>41992</c:v>
                </c:pt>
                <c:pt idx="314">
                  <c:v>41999</c:v>
                </c:pt>
                <c:pt idx="315">
                  <c:v>42006</c:v>
                </c:pt>
                <c:pt idx="316">
                  <c:v>42013</c:v>
                </c:pt>
                <c:pt idx="317">
                  <c:v>42020</c:v>
                </c:pt>
                <c:pt idx="318">
                  <c:v>42027</c:v>
                </c:pt>
                <c:pt idx="319">
                  <c:v>42034</c:v>
                </c:pt>
                <c:pt idx="320">
                  <c:v>42041</c:v>
                </c:pt>
                <c:pt idx="321">
                  <c:v>42048</c:v>
                </c:pt>
                <c:pt idx="322">
                  <c:v>42055</c:v>
                </c:pt>
                <c:pt idx="323">
                  <c:v>42062</c:v>
                </c:pt>
                <c:pt idx="324">
                  <c:v>42069</c:v>
                </c:pt>
                <c:pt idx="325">
                  <c:v>42076</c:v>
                </c:pt>
                <c:pt idx="326">
                  <c:v>42083</c:v>
                </c:pt>
                <c:pt idx="327">
                  <c:v>42090</c:v>
                </c:pt>
                <c:pt idx="328">
                  <c:v>42097</c:v>
                </c:pt>
                <c:pt idx="329">
                  <c:v>42104</c:v>
                </c:pt>
                <c:pt idx="330">
                  <c:v>42111</c:v>
                </c:pt>
                <c:pt idx="331">
                  <c:v>42118</c:v>
                </c:pt>
                <c:pt idx="332">
                  <c:v>42125</c:v>
                </c:pt>
                <c:pt idx="333">
                  <c:v>42132</c:v>
                </c:pt>
                <c:pt idx="334">
                  <c:v>42139</c:v>
                </c:pt>
                <c:pt idx="335">
                  <c:v>42146</c:v>
                </c:pt>
                <c:pt idx="336">
                  <c:v>42153</c:v>
                </c:pt>
                <c:pt idx="337">
                  <c:v>42160</c:v>
                </c:pt>
                <c:pt idx="338">
                  <c:v>42167</c:v>
                </c:pt>
                <c:pt idx="339">
                  <c:v>42174</c:v>
                </c:pt>
                <c:pt idx="340">
                  <c:v>42181</c:v>
                </c:pt>
                <c:pt idx="341">
                  <c:v>42188</c:v>
                </c:pt>
                <c:pt idx="342">
                  <c:v>42195</c:v>
                </c:pt>
                <c:pt idx="343">
                  <c:v>42202</c:v>
                </c:pt>
                <c:pt idx="344">
                  <c:v>42209</c:v>
                </c:pt>
                <c:pt idx="345">
                  <c:v>42216</c:v>
                </c:pt>
                <c:pt idx="346">
                  <c:v>42223</c:v>
                </c:pt>
                <c:pt idx="347">
                  <c:v>42230</c:v>
                </c:pt>
                <c:pt idx="348">
                  <c:v>42237</c:v>
                </c:pt>
                <c:pt idx="349">
                  <c:v>42244</c:v>
                </c:pt>
                <c:pt idx="350">
                  <c:v>42251</c:v>
                </c:pt>
                <c:pt idx="351">
                  <c:v>42258</c:v>
                </c:pt>
                <c:pt idx="352">
                  <c:v>42265</c:v>
                </c:pt>
                <c:pt idx="353">
                  <c:v>42272</c:v>
                </c:pt>
                <c:pt idx="354">
                  <c:v>42279</c:v>
                </c:pt>
                <c:pt idx="355">
                  <c:v>42286</c:v>
                </c:pt>
                <c:pt idx="356">
                  <c:v>42293</c:v>
                </c:pt>
                <c:pt idx="357">
                  <c:v>42300</c:v>
                </c:pt>
                <c:pt idx="358">
                  <c:v>42307</c:v>
                </c:pt>
                <c:pt idx="359">
                  <c:v>42314</c:v>
                </c:pt>
                <c:pt idx="360">
                  <c:v>42321</c:v>
                </c:pt>
                <c:pt idx="361">
                  <c:v>42328</c:v>
                </c:pt>
                <c:pt idx="362">
                  <c:v>42335</c:v>
                </c:pt>
                <c:pt idx="363">
                  <c:v>42342</c:v>
                </c:pt>
                <c:pt idx="364">
                  <c:v>42349</c:v>
                </c:pt>
                <c:pt idx="365">
                  <c:v>42356</c:v>
                </c:pt>
                <c:pt idx="366">
                  <c:v>42363</c:v>
                </c:pt>
                <c:pt idx="367">
                  <c:v>42370</c:v>
                </c:pt>
                <c:pt idx="368">
                  <c:v>42377</c:v>
                </c:pt>
                <c:pt idx="369">
                  <c:v>42384</c:v>
                </c:pt>
                <c:pt idx="370">
                  <c:v>42391</c:v>
                </c:pt>
                <c:pt idx="371">
                  <c:v>42398</c:v>
                </c:pt>
                <c:pt idx="372">
                  <c:v>42405</c:v>
                </c:pt>
                <c:pt idx="373">
                  <c:v>42412</c:v>
                </c:pt>
                <c:pt idx="374">
                  <c:v>42419</c:v>
                </c:pt>
                <c:pt idx="375">
                  <c:v>42426</c:v>
                </c:pt>
                <c:pt idx="376">
                  <c:v>42433</c:v>
                </c:pt>
                <c:pt idx="377">
                  <c:v>42440</c:v>
                </c:pt>
                <c:pt idx="378">
                  <c:v>42447</c:v>
                </c:pt>
                <c:pt idx="379">
                  <c:v>42454</c:v>
                </c:pt>
                <c:pt idx="380">
                  <c:v>42461</c:v>
                </c:pt>
                <c:pt idx="381">
                  <c:v>42468</c:v>
                </c:pt>
                <c:pt idx="382">
                  <c:v>42475</c:v>
                </c:pt>
                <c:pt idx="383">
                  <c:v>42482</c:v>
                </c:pt>
                <c:pt idx="384">
                  <c:v>42489</c:v>
                </c:pt>
                <c:pt idx="385">
                  <c:v>42496</c:v>
                </c:pt>
                <c:pt idx="386">
                  <c:v>42503</c:v>
                </c:pt>
                <c:pt idx="387">
                  <c:v>42510</c:v>
                </c:pt>
                <c:pt idx="388">
                  <c:v>42517</c:v>
                </c:pt>
                <c:pt idx="389">
                  <c:v>42524</c:v>
                </c:pt>
                <c:pt idx="390">
                  <c:v>42531</c:v>
                </c:pt>
                <c:pt idx="391">
                  <c:v>42538</c:v>
                </c:pt>
                <c:pt idx="392">
                  <c:v>42545</c:v>
                </c:pt>
                <c:pt idx="393">
                  <c:v>42552</c:v>
                </c:pt>
                <c:pt idx="394">
                  <c:v>42559</c:v>
                </c:pt>
                <c:pt idx="395">
                  <c:v>42566</c:v>
                </c:pt>
                <c:pt idx="396">
                  <c:v>42573</c:v>
                </c:pt>
                <c:pt idx="397">
                  <c:v>42580</c:v>
                </c:pt>
                <c:pt idx="398">
                  <c:v>42587</c:v>
                </c:pt>
                <c:pt idx="399">
                  <c:v>42594</c:v>
                </c:pt>
                <c:pt idx="400">
                  <c:v>42601</c:v>
                </c:pt>
                <c:pt idx="401">
                  <c:v>42608</c:v>
                </c:pt>
                <c:pt idx="402">
                  <c:v>42615</c:v>
                </c:pt>
                <c:pt idx="403">
                  <c:v>42622</c:v>
                </c:pt>
                <c:pt idx="404">
                  <c:v>42629</c:v>
                </c:pt>
                <c:pt idx="405">
                  <c:v>42636</c:v>
                </c:pt>
                <c:pt idx="406">
                  <c:v>42643</c:v>
                </c:pt>
                <c:pt idx="407">
                  <c:v>42650</c:v>
                </c:pt>
                <c:pt idx="408">
                  <c:v>42657</c:v>
                </c:pt>
                <c:pt idx="409">
                  <c:v>42664</c:v>
                </c:pt>
                <c:pt idx="410">
                  <c:v>42671</c:v>
                </c:pt>
                <c:pt idx="411">
                  <c:v>42678</c:v>
                </c:pt>
                <c:pt idx="412">
                  <c:v>42685</c:v>
                </c:pt>
                <c:pt idx="413">
                  <c:v>42692</c:v>
                </c:pt>
                <c:pt idx="414">
                  <c:v>42699</c:v>
                </c:pt>
                <c:pt idx="415">
                  <c:v>42706</c:v>
                </c:pt>
                <c:pt idx="416">
                  <c:v>42713</c:v>
                </c:pt>
                <c:pt idx="417">
                  <c:v>42720</c:v>
                </c:pt>
                <c:pt idx="418">
                  <c:v>42727</c:v>
                </c:pt>
                <c:pt idx="419">
                  <c:v>42734</c:v>
                </c:pt>
                <c:pt idx="420">
                  <c:v>42741</c:v>
                </c:pt>
                <c:pt idx="421">
                  <c:v>42748</c:v>
                </c:pt>
                <c:pt idx="422">
                  <c:v>42755</c:v>
                </c:pt>
                <c:pt idx="423">
                  <c:v>42762</c:v>
                </c:pt>
                <c:pt idx="424">
                  <c:v>42769</c:v>
                </c:pt>
                <c:pt idx="425">
                  <c:v>42776</c:v>
                </c:pt>
                <c:pt idx="426">
                  <c:v>42783</c:v>
                </c:pt>
                <c:pt idx="427">
                  <c:v>42790</c:v>
                </c:pt>
                <c:pt idx="428">
                  <c:v>42797</c:v>
                </c:pt>
                <c:pt idx="429">
                  <c:v>42804</c:v>
                </c:pt>
                <c:pt idx="430">
                  <c:v>42811</c:v>
                </c:pt>
                <c:pt idx="431">
                  <c:v>42818</c:v>
                </c:pt>
                <c:pt idx="432">
                  <c:v>42825</c:v>
                </c:pt>
                <c:pt idx="433">
                  <c:v>42832</c:v>
                </c:pt>
                <c:pt idx="434">
                  <c:v>42839</c:v>
                </c:pt>
                <c:pt idx="435">
                  <c:v>42846</c:v>
                </c:pt>
                <c:pt idx="436">
                  <c:v>42853</c:v>
                </c:pt>
                <c:pt idx="437">
                  <c:v>42860</c:v>
                </c:pt>
                <c:pt idx="438">
                  <c:v>42867</c:v>
                </c:pt>
                <c:pt idx="439">
                  <c:v>42874</c:v>
                </c:pt>
                <c:pt idx="440">
                  <c:v>42881</c:v>
                </c:pt>
                <c:pt idx="441">
                  <c:v>42888</c:v>
                </c:pt>
                <c:pt idx="442">
                  <c:v>42895</c:v>
                </c:pt>
                <c:pt idx="443">
                  <c:v>42902</c:v>
                </c:pt>
                <c:pt idx="444">
                  <c:v>42909</c:v>
                </c:pt>
                <c:pt idx="445">
                  <c:v>42916</c:v>
                </c:pt>
                <c:pt idx="446">
                  <c:v>42923</c:v>
                </c:pt>
                <c:pt idx="447">
                  <c:v>42930</c:v>
                </c:pt>
                <c:pt idx="448">
                  <c:v>42937</c:v>
                </c:pt>
                <c:pt idx="449">
                  <c:v>42944</c:v>
                </c:pt>
                <c:pt idx="450">
                  <c:v>42951</c:v>
                </c:pt>
                <c:pt idx="451">
                  <c:v>42958</c:v>
                </c:pt>
                <c:pt idx="452">
                  <c:v>42965</c:v>
                </c:pt>
                <c:pt idx="453">
                  <c:v>42972</c:v>
                </c:pt>
                <c:pt idx="454">
                  <c:v>42979</c:v>
                </c:pt>
                <c:pt idx="455">
                  <c:v>42986</c:v>
                </c:pt>
                <c:pt idx="456">
                  <c:v>42993</c:v>
                </c:pt>
                <c:pt idx="457">
                  <c:v>43000</c:v>
                </c:pt>
                <c:pt idx="458">
                  <c:v>43007</c:v>
                </c:pt>
                <c:pt idx="459">
                  <c:v>43014</c:v>
                </c:pt>
                <c:pt idx="460">
                  <c:v>43021</c:v>
                </c:pt>
                <c:pt idx="461">
                  <c:v>43028</c:v>
                </c:pt>
                <c:pt idx="462">
                  <c:v>43035</c:v>
                </c:pt>
                <c:pt idx="463">
                  <c:v>43042</c:v>
                </c:pt>
                <c:pt idx="464">
                  <c:v>43049</c:v>
                </c:pt>
                <c:pt idx="465">
                  <c:v>43056</c:v>
                </c:pt>
                <c:pt idx="466">
                  <c:v>43063</c:v>
                </c:pt>
                <c:pt idx="467">
                  <c:v>43070</c:v>
                </c:pt>
                <c:pt idx="468">
                  <c:v>43077</c:v>
                </c:pt>
                <c:pt idx="469">
                  <c:v>43084</c:v>
                </c:pt>
                <c:pt idx="470">
                  <c:v>43091</c:v>
                </c:pt>
                <c:pt idx="471">
                  <c:v>43098</c:v>
                </c:pt>
                <c:pt idx="472">
                  <c:v>43105</c:v>
                </c:pt>
                <c:pt idx="473">
                  <c:v>43112</c:v>
                </c:pt>
                <c:pt idx="474">
                  <c:v>43119</c:v>
                </c:pt>
                <c:pt idx="475">
                  <c:v>43126</c:v>
                </c:pt>
                <c:pt idx="476">
                  <c:v>43133</c:v>
                </c:pt>
                <c:pt idx="477">
                  <c:v>43140</c:v>
                </c:pt>
                <c:pt idx="478">
                  <c:v>43147</c:v>
                </c:pt>
                <c:pt idx="479">
                  <c:v>43154</c:v>
                </c:pt>
                <c:pt idx="480">
                  <c:v>43161</c:v>
                </c:pt>
                <c:pt idx="481">
                  <c:v>43168</c:v>
                </c:pt>
                <c:pt idx="482">
                  <c:v>43175</c:v>
                </c:pt>
                <c:pt idx="483">
                  <c:v>43182</c:v>
                </c:pt>
                <c:pt idx="484">
                  <c:v>43189</c:v>
                </c:pt>
                <c:pt idx="485">
                  <c:v>43196</c:v>
                </c:pt>
                <c:pt idx="486">
                  <c:v>43203</c:v>
                </c:pt>
                <c:pt idx="487">
                  <c:v>43210</c:v>
                </c:pt>
                <c:pt idx="488">
                  <c:v>43217</c:v>
                </c:pt>
                <c:pt idx="489">
                  <c:v>43224</c:v>
                </c:pt>
                <c:pt idx="490">
                  <c:v>43231</c:v>
                </c:pt>
                <c:pt idx="491">
                  <c:v>43238</c:v>
                </c:pt>
                <c:pt idx="492">
                  <c:v>43245</c:v>
                </c:pt>
                <c:pt idx="493">
                  <c:v>43252</c:v>
                </c:pt>
                <c:pt idx="494">
                  <c:v>43259</c:v>
                </c:pt>
                <c:pt idx="495">
                  <c:v>43266</c:v>
                </c:pt>
                <c:pt idx="496">
                  <c:v>43273</c:v>
                </c:pt>
                <c:pt idx="497">
                  <c:v>43280</c:v>
                </c:pt>
                <c:pt idx="498">
                  <c:v>43287</c:v>
                </c:pt>
                <c:pt idx="499">
                  <c:v>43294</c:v>
                </c:pt>
                <c:pt idx="500">
                  <c:v>43301</c:v>
                </c:pt>
                <c:pt idx="501">
                  <c:v>43308</c:v>
                </c:pt>
                <c:pt idx="502">
                  <c:v>43315</c:v>
                </c:pt>
                <c:pt idx="503">
                  <c:v>43322</c:v>
                </c:pt>
                <c:pt idx="504">
                  <c:v>43329</c:v>
                </c:pt>
                <c:pt idx="505">
                  <c:v>43336</c:v>
                </c:pt>
                <c:pt idx="506">
                  <c:v>43343</c:v>
                </c:pt>
                <c:pt idx="507">
                  <c:v>43350</c:v>
                </c:pt>
                <c:pt idx="508">
                  <c:v>43357</c:v>
                </c:pt>
                <c:pt idx="509">
                  <c:v>43364</c:v>
                </c:pt>
                <c:pt idx="510">
                  <c:v>43371</c:v>
                </c:pt>
                <c:pt idx="511">
                  <c:v>43378</c:v>
                </c:pt>
                <c:pt idx="512">
                  <c:v>43385</c:v>
                </c:pt>
                <c:pt idx="513">
                  <c:v>43392</c:v>
                </c:pt>
                <c:pt idx="514">
                  <c:v>43399</c:v>
                </c:pt>
                <c:pt idx="515">
                  <c:v>43406</c:v>
                </c:pt>
                <c:pt idx="516">
                  <c:v>43413</c:v>
                </c:pt>
                <c:pt idx="517">
                  <c:v>43420</c:v>
                </c:pt>
                <c:pt idx="518">
                  <c:v>43427</c:v>
                </c:pt>
                <c:pt idx="519">
                  <c:v>43434</c:v>
                </c:pt>
                <c:pt idx="520">
                  <c:v>43441</c:v>
                </c:pt>
                <c:pt idx="521">
                  <c:v>43448</c:v>
                </c:pt>
                <c:pt idx="522">
                  <c:v>43455</c:v>
                </c:pt>
                <c:pt idx="523">
                  <c:v>43462</c:v>
                </c:pt>
                <c:pt idx="524">
                  <c:v>43469</c:v>
                </c:pt>
                <c:pt idx="525">
                  <c:v>43476</c:v>
                </c:pt>
                <c:pt idx="526">
                  <c:v>43483</c:v>
                </c:pt>
                <c:pt idx="527">
                  <c:v>43490</c:v>
                </c:pt>
                <c:pt idx="528">
                  <c:v>43497</c:v>
                </c:pt>
                <c:pt idx="529">
                  <c:v>43504</c:v>
                </c:pt>
                <c:pt idx="530">
                  <c:v>43511</c:v>
                </c:pt>
                <c:pt idx="531">
                  <c:v>43518</c:v>
                </c:pt>
                <c:pt idx="532">
                  <c:v>43525</c:v>
                </c:pt>
                <c:pt idx="533">
                  <c:v>43532</c:v>
                </c:pt>
                <c:pt idx="534">
                  <c:v>43539</c:v>
                </c:pt>
                <c:pt idx="535">
                  <c:v>43546</c:v>
                </c:pt>
                <c:pt idx="536">
                  <c:v>43553</c:v>
                </c:pt>
                <c:pt idx="537">
                  <c:v>43560</c:v>
                </c:pt>
                <c:pt idx="538">
                  <c:v>43567</c:v>
                </c:pt>
                <c:pt idx="539">
                  <c:v>43574</c:v>
                </c:pt>
                <c:pt idx="540">
                  <c:v>43581</c:v>
                </c:pt>
                <c:pt idx="541">
                  <c:v>43588</c:v>
                </c:pt>
                <c:pt idx="542">
                  <c:v>43595</c:v>
                </c:pt>
                <c:pt idx="543">
                  <c:v>43602</c:v>
                </c:pt>
                <c:pt idx="544">
                  <c:v>43609</c:v>
                </c:pt>
                <c:pt idx="545">
                  <c:v>43616</c:v>
                </c:pt>
                <c:pt idx="546">
                  <c:v>43623</c:v>
                </c:pt>
                <c:pt idx="547">
                  <c:v>43630</c:v>
                </c:pt>
                <c:pt idx="548">
                  <c:v>43637</c:v>
                </c:pt>
                <c:pt idx="549">
                  <c:v>43644</c:v>
                </c:pt>
                <c:pt idx="550">
                  <c:v>43651</c:v>
                </c:pt>
                <c:pt idx="551">
                  <c:v>43658</c:v>
                </c:pt>
                <c:pt idx="552">
                  <c:v>43665</c:v>
                </c:pt>
                <c:pt idx="553">
                  <c:v>43672</c:v>
                </c:pt>
                <c:pt idx="554">
                  <c:v>43679</c:v>
                </c:pt>
                <c:pt idx="555">
                  <c:v>43686</c:v>
                </c:pt>
                <c:pt idx="556">
                  <c:v>43693</c:v>
                </c:pt>
                <c:pt idx="557">
                  <c:v>43700</c:v>
                </c:pt>
                <c:pt idx="558">
                  <c:v>43707</c:v>
                </c:pt>
                <c:pt idx="559">
                  <c:v>43714</c:v>
                </c:pt>
                <c:pt idx="560">
                  <c:v>43721</c:v>
                </c:pt>
                <c:pt idx="561">
                  <c:v>43728</c:v>
                </c:pt>
                <c:pt idx="562">
                  <c:v>43735</c:v>
                </c:pt>
                <c:pt idx="563">
                  <c:v>43742</c:v>
                </c:pt>
                <c:pt idx="564">
                  <c:v>43749</c:v>
                </c:pt>
                <c:pt idx="565">
                  <c:v>43756</c:v>
                </c:pt>
                <c:pt idx="566">
                  <c:v>43763</c:v>
                </c:pt>
                <c:pt idx="567">
                  <c:v>43770</c:v>
                </c:pt>
                <c:pt idx="568">
                  <c:v>43777</c:v>
                </c:pt>
                <c:pt idx="569">
                  <c:v>43784</c:v>
                </c:pt>
                <c:pt idx="570">
                  <c:v>43791</c:v>
                </c:pt>
                <c:pt idx="571">
                  <c:v>43798</c:v>
                </c:pt>
                <c:pt idx="572">
                  <c:v>43805</c:v>
                </c:pt>
                <c:pt idx="573">
                  <c:v>43812</c:v>
                </c:pt>
                <c:pt idx="574">
                  <c:v>43819</c:v>
                </c:pt>
                <c:pt idx="575">
                  <c:v>43826</c:v>
                </c:pt>
                <c:pt idx="576">
                  <c:v>43833</c:v>
                </c:pt>
                <c:pt idx="577">
                  <c:v>43840</c:v>
                </c:pt>
                <c:pt idx="578">
                  <c:v>43847</c:v>
                </c:pt>
                <c:pt idx="579">
                  <c:v>43854</c:v>
                </c:pt>
                <c:pt idx="580">
                  <c:v>43861</c:v>
                </c:pt>
                <c:pt idx="581">
                  <c:v>43868</c:v>
                </c:pt>
                <c:pt idx="582">
                  <c:v>43875</c:v>
                </c:pt>
                <c:pt idx="583">
                  <c:v>43882</c:v>
                </c:pt>
                <c:pt idx="584">
                  <c:v>43889</c:v>
                </c:pt>
                <c:pt idx="585">
                  <c:v>43896</c:v>
                </c:pt>
                <c:pt idx="586">
                  <c:v>43903</c:v>
                </c:pt>
                <c:pt idx="587">
                  <c:v>43910</c:v>
                </c:pt>
                <c:pt idx="588">
                  <c:v>43917</c:v>
                </c:pt>
                <c:pt idx="589">
                  <c:v>43924</c:v>
                </c:pt>
                <c:pt idx="590">
                  <c:v>43931</c:v>
                </c:pt>
                <c:pt idx="591">
                  <c:v>43938</c:v>
                </c:pt>
                <c:pt idx="592">
                  <c:v>43945</c:v>
                </c:pt>
                <c:pt idx="593">
                  <c:v>43952</c:v>
                </c:pt>
                <c:pt idx="594">
                  <c:v>43959</c:v>
                </c:pt>
                <c:pt idx="595">
                  <c:v>43966</c:v>
                </c:pt>
                <c:pt idx="596">
                  <c:v>43973</c:v>
                </c:pt>
                <c:pt idx="597">
                  <c:v>43980</c:v>
                </c:pt>
                <c:pt idx="598">
                  <c:v>43987</c:v>
                </c:pt>
                <c:pt idx="599">
                  <c:v>43994</c:v>
                </c:pt>
                <c:pt idx="600">
                  <c:v>44001</c:v>
                </c:pt>
                <c:pt idx="601">
                  <c:v>44008</c:v>
                </c:pt>
                <c:pt idx="602">
                  <c:v>44015</c:v>
                </c:pt>
                <c:pt idx="603">
                  <c:v>44022</c:v>
                </c:pt>
                <c:pt idx="604">
                  <c:v>44029</c:v>
                </c:pt>
                <c:pt idx="605">
                  <c:v>44036</c:v>
                </c:pt>
                <c:pt idx="606">
                  <c:v>44043</c:v>
                </c:pt>
                <c:pt idx="607">
                  <c:v>44050</c:v>
                </c:pt>
                <c:pt idx="608">
                  <c:v>44057</c:v>
                </c:pt>
                <c:pt idx="609">
                  <c:v>44064</c:v>
                </c:pt>
                <c:pt idx="610">
                  <c:v>44071</c:v>
                </c:pt>
                <c:pt idx="611">
                  <c:v>44078</c:v>
                </c:pt>
                <c:pt idx="612">
                  <c:v>44085</c:v>
                </c:pt>
                <c:pt idx="613">
                  <c:v>44092</c:v>
                </c:pt>
                <c:pt idx="614">
                  <c:v>44099</c:v>
                </c:pt>
                <c:pt idx="615">
                  <c:v>44106</c:v>
                </c:pt>
                <c:pt idx="616">
                  <c:v>44113</c:v>
                </c:pt>
                <c:pt idx="617">
                  <c:v>44120</c:v>
                </c:pt>
                <c:pt idx="618">
                  <c:v>44127</c:v>
                </c:pt>
                <c:pt idx="619">
                  <c:v>44134</c:v>
                </c:pt>
                <c:pt idx="620">
                  <c:v>44141</c:v>
                </c:pt>
                <c:pt idx="621">
                  <c:v>44148</c:v>
                </c:pt>
                <c:pt idx="622">
                  <c:v>44155</c:v>
                </c:pt>
                <c:pt idx="623">
                  <c:v>44162</c:v>
                </c:pt>
                <c:pt idx="624">
                  <c:v>44169</c:v>
                </c:pt>
                <c:pt idx="625">
                  <c:v>44176</c:v>
                </c:pt>
                <c:pt idx="626">
                  <c:v>44183</c:v>
                </c:pt>
                <c:pt idx="627">
                  <c:v>44190</c:v>
                </c:pt>
                <c:pt idx="628">
                  <c:v>44197</c:v>
                </c:pt>
                <c:pt idx="629">
                  <c:v>44204</c:v>
                </c:pt>
                <c:pt idx="630">
                  <c:v>44211</c:v>
                </c:pt>
                <c:pt idx="631">
                  <c:v>44218</c:v>
                </c:pt>
                <c:pt idx="632">
                  <c:v>44225</c:v>
                </c:pt>
                <c:pt idx="633">
                  <c:v>44232</c:v>
                </c:pt>
                <c:pt idx="634">
                  <c:v>44239</c:v>
                </c:pt>
                <c:pt idx="635">
                  <c:v>44246</c:v>
                </c:pt>
                <c:pt idx="636">
                  <c:v>44253</c:v>
                </c:pt>
                <c:pt idx="637">
                  <c:v>44260</c:v>
                </c:pt>
                <c:pt idx="638">
                  <c:v>44267</c:v>
                </c:pt>
                <c:pt idx="639">
                  <c:v>44274</c:v>
                </c:pt>
                <c:pt idx="640">
                  <c:v>44281</c:v>
                </c:pt>
                <c:pt idx="641">
                  <c:v>44288</c:v>
                </c:pt>
                <c:pt idx="642">
                  <c:v>44295</c:v>
                </c:pt>
                <c:pt idx="643">
                  <c:v>44302</c:v>
                </c:pt>
                <c:pt idx="644">
                  <c:v>44309</c:v>
                </c:pt>
                <c:pt idx="645">
                  <c:v>44316</c:v>
                </c:pt>
                <c:pt idx="646">
                  <c:v>44323</c:v>
                </c:pt>
                <c:pt idx="647">
                  <c:v>44330</c:v>
                </c:pt>
                <c:pt idx="648">
                  <c:v>44337</c:v>
                </c:pt>
                <c:pt idx="649">
                  <c:v>44344</c:v>
                </c:pt>
                <c:pt idx="650">
                  <c:v>44351</c:v>
                </c:pt>
                <c:pt idx="651">
                  <c:v>44358</c:v>
                </c:pt>
                <c:pt idx="652">
                  <c:v>44365</c:v>
                </c:pt>
                <c:pt idx="653">
                  <c:v>44372</c:v>
                </c:pt>
                <c:pt idx="654">
                  <c:v>44379</c:v>
                </c:pt>
                <c:pt idx="655">
                  <c:v>44386</c:v>
                </c:pt>
                <c:pt idx="656">
                  <c:v>44393</c:v>
                </c:pt>
                <c:pt idx="657">
                  <c:v>44400</c:v>
                </c:pt>
                <c:pt idx="658">
                  <c:v>44407</c:v>
                </c:pt>
                <c:pt idx="659">
                  <c:v>44414</c:v>
                </c:pt>
                <c:pt idx="660">
                  <c:v>44421</c:v>
                </c:pt>
                <c:pt idx="661">
                  <c:v>44428</c:v>
                </c:pt>
                <c:pt idx="662">
                  <c:v>44435</c:v>
                </c:pt>
                <c:pt idx="663">
                  <c:v>44442</c:v>
                </c:pt>
                <c:pt idx="664">
                  <c:v>44449</c:v>
                </c:pt>
                <c:pt idx="665">
                  <c:v>44456</c:v>
                </c:pt>
                <c:pt idx="666">
                  <c:v>44463</c:v>
                </c:pt>
                <c:pt idx="667">
                  <c:v>44470</c:v>
                </c:pt>
                <c:pt idx="668">
                  <c:v>44477</c:v>
                </c:pt>
                <c:pt idx="669">
                  <c:v>44484</c:v>
                </c:pt>
                <c:pt idx="670">
                  <c:v>44491</c:v>
                </c:pt>
                <c:pt idx="671">
                  <c:v>44498</c:v>
                </c:pt>
                <c:pt idx="672">
                  <c:v>44505</c:v>
                </c:pt>
                <c:pt idx="673">
                  <c:v>44512</c:v>
                </c:pt>
                <c:pt idx="674">
                  <c:v>44519</c:v>
                </c:pt>
                <c:pt idx="675">
                  <c:v>44526</c:v>
                </c:pt>
                <c:pt idx="676">
                  <c:v>44533</c:v>
                </c:pt>
                <c:pt idx="677">
                  <c:v>44540</c:v>
                </c:pt>
                <c:pt idx="678">
                  <c:v>44547</c:v>
                </c:pt>
                <c:pt idx="679">
                  <c:v>44554</c:v>
                </c:pt>
                <c:pt idx="680">
                  <c:v>44561</c:v>
                </c:pt>
                <c:pt idx="681">
                  <c:v>44568</c:v>
                </c:pt>
                <c:pt idx="682">
                  <c:v>44575</c:v>
                </c:pt>
                <c:pt idx="683">
                  <c:v>44582</c:v>
                </c:pt>
                <c:pt idx="684">
                  <c:v>44589</c:v>
                </c:pt>
                <c:pt idx="685">
                  <c:v>44596</c:v>
                </c:pt>
                <c:pt idx="686">
                  <c:v>44603</c:v>
                </c:pt>
                <c:pt idx="687">
                  <c:v>44610</c:v>
                </c:pt>
                <c:pt idx="688">
                  <c:v>44617</c:v>
                </c:pt>
                <c:pt idx="689">
                  <c:v>44624</c:v>
                </c:pt>
                <c:pt idx="690">
                  <c:v>44631</c:v>
                </c:pt>
                <c:pt idx="691">
                  <c:v>44638</c:v>
                </c:pt>
                <c:pt idx="692">
                  <c:v>44645</c:v>
                </c:pt>
                <c:pt idx="693">
                  <c:v>44652</c:v>
                </c:pt>
                <c:pt idx="694">
                  <c:v>44659</c:v>
                </c:pt>
                <c:pt idx="695">
                  <c:v>44666</c:v>
                </c:pt>
                <c:pt idx="696">
                  <c:v>44673</c:v>
                </c:pt>
                <c:pt idx="697">
                  <c:v>44680</c:v>
                </c:pt>
                <c:pt idx="698">
                  <c:v>44687</c:v>
                </c:pt>
                <c:pt idx="699">
                  <c:v>44694</c:v>
                </c:pt>
                <c:pt idx="700">
                  <c:v>44701</c:v>
                </c:pt>
                <c:pt idx="701">
                  <c:v>44708</c:v>
                </c:pt>
                <c:pt idx="702">
                  <c:v>44715</c:v>
                </c:pt>
                <c:pt idx="703">
                  <c:v>44722</c:v>
                </c:pt>
                <c:pt idx="704">
                  <c:v>44729</c:v>
                </c:pt>
                <c:pt idx="705">
                  <c:v>44736</c:v>
                </c:pt>
                <c:pt idx="706">
                  <c:v>44743</c:v>
                </c:pt>
                <c:pt idx="707">
                  <c:v>44750</c:v>
                </c:pt>
                <c:pt idx="708">
                  <c:v>44757</c:v>
                </c:pt>
                <c:pt idx="709">
                  <c:v>44764</c:v>
                </c:pt>
                <c:pt idx="710">
                  <c:v>44771</c:v>
                </c:pt>
                <c:pt idx="711">
                  <c:v>44778</c:v>
                </c:pt>
                <c:pt idx="712">
                  <c:v>44785</c:v>
                </c:pt>
                <c:pt idx="713">
                  <c:v>44792</c:v>
                </c:pt>
                <c:pt idx="714">
                  <c:v>44799</c:v>
                </c:pt>
                <c:pt idx="715">
                  <c:v>44806</c:v>
                </c:pt>
                <c:pt idx="716">
                  <c:v>44813</c:v>
                </c:pt>
                <c:pt idx="717">
                  <c:v>44820</c:v>
                </c:pt>
                <c:pt idx="718">
                  <c:v>44827</c:v>
                </c:pt>
                <c:pt idx="719">
                  <c:v>44834</c:v>
                </c:pt>
                <c:pt idx="720">
                  <c:v>44841</c:v>
                </c:pt>
                <c:pt idx="721">
                  <c:v>44848</c:v>
                </c:pt>
                <c:pt idx="722">
                  <c:v>44855</c:v>
                </c:pt>
                <c:pt idx="723">
                  <c:v>44862</c:v>
                </c:pt>
                <c:pt idx="724">
                  <c:v>44869</c:v>
                </c:pt>
                <c:pt idx="725">
                  <c:v>44876</c:v>
                </c:pt>
                <c:pt idx="726">
                  <c:v>44883</c:v>
                </c:pt>
                <c:pt idx="727">
                  <c:v>44890</c:v>
                </c:pt>
                <c:pt idx="728">
                  <c:v>44897</c:v>
                </c:pt>
                <c:pt idx="729">
                  <c:v>44904</c:v>
                </c:pt>
                <c:pt idx="730">
                  <c:v>44911</c:v>
                </c:pt>
                <c:pt idx="731">
                  <c:v>44918</c:v>
                </c:pt>
                <c:pt idx="732">
                  <c:v>44925</c:v>
                </c:pt>
                <c:pt idx="733">
                  <c:v>44932</c:v>
                </c:pt>
                <c:pt idx="734">
                  <c:v>44939</c:v>
                </c:pt>
                <c:pt idx="735">
                  <c:v>44946</c:v>
                </c:pt>
                <c:pt idx="736">
                  <c:v>44953</c:v>
                </c:pt>
                <c:pt idx="737">
                  <c:v>44960</c:v>
                </c:pt>
                <c:pt idx="738">
                  <c:v>44967</c:v>
                </c:pt>
                <c:pt idx="739">
                  <c:v>44974</c:v>
                </c:pt>
                <c:pt idx="740">
                  <c:v>44981</c:v>
                </c:pt>
                <c:pt idx="741">
                  <c:v>44988</c:v>
                </c:pt>
                <c:pt idx="742">
                  <c:v>44995</c:v>
                </c:pt>
                <c:pt idx="743">
                  <c:v>45002</c:v>
                </c:pt>
                <c:pt idx="744">
                  <c:v>45009</c:v>
                </c:pt>
                <c:pt idx="745">
                  <c:v>45016</c:v>
                </c:pt>
                <c:pt idx="746">
                  <c:v>45023</c:v>
                </c:pt>
                <c:pt idx="747">
                  <c:v>45030</c:v>
                </c:pt>
                <c:pt idx="748">
                  <c:v>45037</c:v>
                </c:pt>
                <c:pt idx="749">
                  <c:v>45044</c:v>
                </c:pt>
                <c:pt idx="750">
                  <c:v>45049</c:v>
                </c:pt>
                <c:pt idx="751">
                  <c:v>45091</c:v>
                </c:pt>
                <c:pt idx="752">
                  <c:v>45096</c:v>
                </c:pt>
                <c:pt idx="753">
                  <c:v>45100</c:v>
                </c:pt>
                <c:pt idx="754">
                  <c:v>45133</c:v>
                </c:pt>
                <c:pt idx="755">
                  <c:v>45189</c:v>
                </c:pt>
                <c:pt idx="756">
                  <c:v>45231</c:v>
                </c:pt>
              </c:numCache>
            </c:numRef>
          </c:cat>
          <c:val>
            <c:numRef>
              <c:f>Sheet1!$B$2:$B$758</c:f>
              <c:numCache>
                <c:formatCode>0.00</c:formatCode>
                <c:ptCount val="757"/>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0.25</c:v>
                </c:pt>
                <c:pt idx="198">
                  <c:v>0.25</c:v>
                </c:pt>
                <c:pt idx="199">
                  <c:v>0.25</c:v>
                </c:pt>
                <c:pt idx="200">
                  <c:v>0.25</c:v>
                </c:pt>
                <c:pt idx="201">
                  <c:v>0.25</c:v>
                </c:pt>
                <c:pt idx="202">
                  <c:v>0.25</c:v>
                </c:pt>
                <c:pt idx="203">
                  <c:v>0.25</c:v>
                </c:pt>
                <c:pt idx="204">
                  <c:v>0.25</c:v>
                </c:pt>
                <c:pt idx="205">
                  <c:v>0.25</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0.25</c:v>
                </c:pt>
                <c:pt idx="283">
                  <c:v>0.25</c:v>
                </c:pt>
                <c:pt idx="284">
                  <c:v>0.25</c:v>
                </c:pt>
                <c:pt idx="285">
                  <c:v>0.25</c:v>
                </c:pt>
                <c:pt idx="286">
                  <c:v>0.25</c:v>
                </c:pt>
                <c:pt idx="287">
                  <c:v>0.25</c:v>
                </c:pt>
                <c:pt idx="288">
                  <c:v>0.25</c:v>
                </c:pt>
                <c:pt idx="289">
                  <c:v>0.25</c:v>
                </c:pt>
                <c:pt idx="290">
                  <c:v>0.25</c:v>
                </c:pt>
                <c:pt idx="291">
                  <c:v>0.25</c:v>
                </c:pt>
                <c:pt idx="292">
                  <c:v>0.25</c:v>
                </c:pt>
                <c:pt idx="293">
                  <c:v>0.25</c:v>
                </c:pt>
                <c:pt idx="294">
                  <c:v>0.25</c:v>
                </c:pt>
                <c:pt idx="295">
                  <c:v>0.25</c:v>
                </c:pt>
                <c:pt idx="296">
                  <c:v>0.25</c:v>
                </c:pt>
                <c:pt idx="297">
                  <c:v>0.25</c:v>
                </c:pt>
                <c:pt idx="298">
                  <c:v>0.25</c:v>
                </c:pt>
                <c:pt idx="299">
                  <c:v>0.25</c:v>
                </c:pt>
                <c:pt idx="300">
                  <c:v>0.25</c:v>
                </c:pt>
                <c:pt idx="301">
                  <c:v>0.25</c:v>
                </c:pt>
                <c:pt idx="302">
                  <c:v>0.25</c:v>
                </c:pt>
                <c:pt idx="303">
                  <c:v>0.25</c:v>
                </c:pt>
                <c:pt idx="304">
                  <c:v>0.25</c:v>
                </c:pt>
                <c:pt idx="305">
                  <c:v>0.25</c:v>
                </c:pt>
                <c:pt idx="306">
                  <c:v>0.25</c:v>
                </c:pt>
                <c:pt idx="307">
                  <c:v>0.25</c:v>
                </c:pt>
                <c:pt idx="308">
                  <c:v>0.25</c:v>
                </c:pt>
                <c:pt idx="309">
                  <c:v>0.25</c:v>
                </c:pt>
                <c:pt idx="310">
                  <c:v>0.25</c:v>
                </c:pt>
                <c:pt idx="311">
                  <c:v>0.25</c:v>
                </c:pt>
                <c:pt idx="312">
                  <c:v>0.25</c:v>
                </c:pt>
                <c:pt idx="313">
                  <c:v>0.25</c:v>
                </c:pt>
                <c:pt idx="314">
                  <c:v>0.25</c:v>
                </c:pt>
                <c:pt idx="315">
                  <c:v>0.25</c:v>
                </c:pt>
                <c:pt idx="316">
                  <c:v>0.25</c:v>
                </c:pt>
                <c:pt idx="317">
                  <c:v>0.25</c:v>
                </c:pt>
                <c:pt idx="318">
                  <c:v>0.25</c:v>
                </c:pt>
                <c:pt idx="319">
                  <c:v>0.25</c:v>
                </c:pt>
                <c:pt idx="320">
                  <c:v>0.25</c:v>
                </c:pt>
                <c:pt idx="321">
                  <c:v>0.25</c:v>
                </c:pt>
                <c:pt idx="322">
                  <c:v>0.25</c:v>
                </c:pt>
                <c:pt idx="323">
                  <c:v>0.25</c:v>
                </c:pt>
                <c:pt idx="324">
                  <c:v>0.25</c:v>
                </c:pt>
                <c:pt idx="325">
                  <c:v>0.25</c:v>
                </c:pt>
                <c:pt idx="326">
                  <c:v>0.25</c:v>
                </c:pt>
                <c:pt idx="327">
                  <c:v>0.25</c:v>
                </c:pt>
                <c:pt idx="328">
                  <c:v>0.25</c:v>
                </c:pt>
                <c:pt idx="329">
                  <c:v>0.25</c:v>
                </c:pt>
                <c:pt idx="330">
                  <c:v>0.25</c:v>
                </c:pt>
                <c:pt idx="331">
                  <c:v>0.25</c:v>
                </c:pt>
                <c:pt idx="332">
                  <c:v>0.25</c:v>
                </c:pt>
                <c:pt idx="333">
                  <c:v>0.25</c:v>
                </c:pt>
                <c:pt idx="334">
                  <c:v>0.25</c:v>
                </c:pt>
                <c:pt idx="335">
                  <c:v>0.25</c:v>
                </c:pt>
                <c:pt idx="336">
                  <c:v>0.25</c:v>
                </c:pt>
                <c:pt idx="337">
                  <c:v>0.25</c:v>
                </c:pt>
                <c:pt idx="338">
                  <c:v>0.25</c:v>
                </c:pt>
                <c:pt idx="339">
                  <c:v>0.25</c:v>
                </c:pt>
                <c:pt idx="340">
                  <c:v>0.25</c:v>
                </c:pt>
                <c:pt idx="341">
                  <c:v>0.25</c:v>
                </c:pt>
                <c:pt idx="342">
                  <c:v>0.25</c:v>
                </c:pt>
                <c:pt idx="343">
                  <c:v>0.25</c:v>
                </c:pt>
                <c:pt idx="344">
                  <c:v>0.25</c:v>
                </c:pt>
                <c:pt idx="345">
                  <c:v>0.25</c:v>
                </c:pt>
                <c:pt idx="346">
                  <c:v>0.25</c:v>
                </c:pt>
                <c:pt idx="347">
                  <c:v>0.25</c:v>
                </c:pt>
                <c:pt idx="348">
                  <c:v>0.25</c:v>
                </c:pt>
                <c:pt idx="349">
                  <c:v>0.25</c:v>
                </c:pt>
                <c:pt idx="350">
                  <c:v>0.25</c:v>
                </c:pt>
                <c:pt idx="351">
                  <c:v>0.25</c:v>
                </c:pt>
                <c:pt idx="352">
                  <c:v>0.25</c:v>
                </c:pt>
                <c:pt idx="353">
                  <c:v>0.25</c:v>
                </c:pt>
                <c:pt idx="354">
                  <c:v>0.25</c:v>
                </c:pt>
                <c:pt idx="355">
                  <c:v>0.25</c:v>
                </c:pt>
                <c:pt idx="356">
                  <c:v>0.25</c:v>
                </c:pt>
                <c:pt idx="357">
                  <c:v>0.25</c:v>
                </c:pt>
                <c:pt idx="358">
                  <c:v>0.25</c:v>
                </c:pt>
                <c:pt idx="359">
                  <c:v>0.25</c:v>
                </c:pt>
                <c:pt idx="360">
                  <c:v>0.25</c:v>
                </c:pt>
                <c:pt idx="361">
                  <c:v>0.25</c:v>
                </c:pt>
                <c:pt idx="362">
                  <c:v>0.25</c:v>
                </c:pt>
                <c:pt idx="363">
                  <c:v>0.25</c:v>
                </c:pt>
                <c:pt idx="364">
                  <c:v>0.25</c:v>
                </c:pt>
                <c:pt idx="365">
                  <c:v>0.5</c:v>
                </c:pt>
                <c:pt idx="366">
                  <c:v>0.5</c:v>
                </c:pt>
                <c:pt idx="367">
                  <c:v>0.5</c:v>
                </c:pt>
                <c:pt idx="368">
                  <c:v>0.5</c:v>
                </c:pt>
                <c:pt idx="369">
                  <c:v>0.5</c:v>
                </c:pt>
                <c:pt idx="370">
                  <c:v>0.5</c:v>
                </c:pt>
                <c:pt idx="371">
                  <c:v>0.5</c:v>
                </c:pt>
                <c:pt idx="372">
                  <c:v>0.5</c:v>
                </c:pt>
                <c:pt idx="373">
                  <c:v>0.5</c:v>
                </c:pt>
                <c:pt idx="374">
                  <c:v>0.5</c:v>
                </c:pt>
                <c:pt idx="375">
                  <c:v>0.5</c:v>
                </c:pt>
                <c:pt idx="376">
                  <c:v>0.5</c:v>
                </c:pt>
                <c:pt idx="377">
                  <c:v>0.5</c:v>
                </c:pt>
                <c:pt idx="378">
                  <c:v>0.5</c:v>
                </c:pt>
                <c:pt idx="379">
                  <c:v>0.5</c:v>
                </c:pt>
                <c:pt idx="380">
                  <c:v>0.5</c:v>
                </c:pt>
                <c:pt idx="381">
                  <c:v>0.5</c:v>
                </c:pt>
                <c:pt idx="382">
                  <c:v>0.5</c:v>
                </c:pt>
                <c:pt idx="383">
                  <c:v>0.5</c:v>
                </c:pt>
                <c:pt idx="384">
                  <c:v>0.5</c:v>
                </c:pt>
                <c:pt idx="385">
                  <c:v>0.5</c:v>
                </c:pt>
                <c:pt idx="386">
                  <c:v>0.5</c:v>
                </c:pt>
                <c:pt idx="387">
                  <c:v>0.5</c:v>
                </c:pt>
                <c:pt idx="388">
                  <c:v>0.5</c:v>
                </c:pt>
                <c:pt idx="389">
                  <c:v>0.5</c:v>
                </c:pt>
                <c:pt idx="390">
                  <c:v>0.5</c:v>
                </c:pt>
                <c:pt idx="391">
                  <c:v>0.5</c:v>
                </c:pt>
                <c:pt idx="392">
                  <c:v>0.5</c:v>
                </c:pt>
                <c:pt idx="393">
                  <c:v>0.5</c:v>
                </c:pt>
                <c:pt idx="394">
                  <c:v>0.5</c:v>
                </c:pt>
                <c:pt idx="395">
                  <c:v>0.5</c:v>
                </c:pt>
                <c:pt idx="396">
                  <c:v>0.5</c:v>
                </c:pt>
                <c:pt idx="397">
                  <c:v>0.5</c:v>
                </c:pt>
                <c:pt idx="398">
                  <c:v>0.5</c:v>
                </c:pt>
                <c:pt idx="399">
                  <c:v>0.5</c:v>
                </c:pt>
                <c:pt idx="400">
                  <c:v>0.5</c:v>
                </c:pt>
                <c:pt idx="401">
                  <c:v>0.5</c:v>
                </c:pt>
                <c:pt idx="402">
                  <c:v>0.5</c:v>
                </c:pt>
                <c:pt idx="403">
                  <c:v>0.5</c:v>
                </c:pt>
                <c:pt idx="404">
                  <c:v>0.5</c:v>
                </c:pt>
                <c:pt idx="405">
                  <c:v>0.5</c:v>
                </c:pt>
                <c:pt idx="406">
                  <c:v>0.5</c:v>
                </c:pt>
                <c:pt idx="407">
                  <c:v>0.5</c:v>
                </c:pt>
                <c:pt idx="408">
                  <c:v>0.5</c:v>
                </c:pt>
                <c:pt idx="409">
                  <c:v>0.5</c:v>
                </c:pt>
                <c:pt idx="410">
                  <c:v>0.5</c:v>
                </c:pt>
                <c:pt idx="411">
                  <c:v>0.5</c:v>
                </c:pt>
                <c:pt idx="412">
                  <c:v>0.5</c:v>
                </c:pt>
                <c:pt idx="413">
                  <c:v>0.5</c:v>
                </c:pt>
                <c:pt idx="414">
                  <c:v>0.5</c:v>
                </c:pt>
                <c:pt idx="415">
                  <c:v>0.5</c:v>
                </c:pt>
                <c:pt idx="416">
                  <c:v>0.5</c:v>
                </c:pt>
                <c:pt idx="417">
                  <c:v>0.75</c:v>
                </c:pt>
                <c:pt idx="418">
                  <c:v>0.75</c:v>
                </c:pt>
                <c:pt idx="419">
                  <c:v>0.75</c:v>
                </c:pt>
                <c:pt idx="420">
                  <c:v>0.75</c:v>
                </c:pt>
                <c:pt idx="421">
                  <c:v>0.75</c:v>
                </c:pt>
                <c:pt idx="422">
                  <c:v>0.75</c:v>
                </c:pt>
                <c:pt idx="423">
                  <c:v>0.75</c:v>
                </c:pt>
                <c:pt idx="424">
                  <c:v>0.75</c:v>
                </c:pt>
                <c:pt idx="425">
                  <c:v>0.75</c:v>
                </c:pt>
                <c:pt idx="426">
                  <c:v>0.75</c:v>
                </c:pt>
                <c:pt idx="427">
                  <c:v>0.75</c:v>
                </c:pt>
                <c:pt idx="428">
                  <c:v>0.75</c:v>
                </c:pt>
                <c:pt idx="429">
                  <c:v>0.75</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1.25</c:v>
                </c:pt>
                <c:pt idx="444">
                  <c:v>1.25</c:v>
                </c:pt>
                <c:pt idx="445">
                  <c:v>1.25</c:v>
                </c:pt>
                <c:pt idx="446">
                  <c:v>1.25</c:v>
                </c:pt>
                <c:pt idx="447">
                  <c:v>1.25</c:v>
                </c:pt>
                <c:pt idx="448">
                  <c:v>1.25</c:v>
                </c:pt>
                <c:pt idx="449">
                  <c:v>1.25</c:v>
                </c:pt>
                <c:pt idx="450">
                  <c:v>1.25</c:v>
                </c:pt>
                <c:pt idx="451">
                  <c:v>1.25</c:v>
                </c:pt>
                <c:pt idx="452">
                  <c:v>1.25</c:v>
                </c:pt>
                <c:pt idx="453">
                  <c:v>1.25</c:v>
                </c:pt>
                <c:pt idx="454">
                  <c:v>1.25</c:v>
                </c:pt>
                <c:pt idx="455">
                  <c:v>1.25</c:v>
                </c:pt>
                <c:pt idx="456">
                  <c:v>1.25</c:v>
                </c:pt>
                <c:pt idx="457">
                  <c:v>1.25</c:v>
                </c:pt>
                <c:pt idx="458">
                  <c:v>1.25</c:v>
                </c:pt>
                <c:pt idx="459">
                  <c:v>1.25</c:v>
                </c:pt>
                <c:pt idx="460">
                  <c:v>1.25</c:v>
                </c:pt>
                <c:pt idx="461">
                  <c:v>1.25</c:v>
                </c:pt>
                <c:pt idx="462">
                  <c:v>1.25</c:v>
                </c:pt>
                <c:pt idx="463">
                  <c:v>1.25</c:v>
                </c:pt>
                <c:pt idx="464">
                  <c:v>1.25</c:v>
                </c:pt>
                <c:pt idx="465">
                  <c:v>1.25</c:v>
                </c:pt>
                <c:pt idx="466">
                  <c:v>1.25</c:v>
                </c:pt>
                <c:pt idx="467">
                  <c:v>1.25</c:v>
                </c:pt>
                <c:pt idx="468">
                  <c:v>1.25</c:v>
                </c:pt>
                <c:pt idx="469">
                  <c:v>1.5</c:v>
                </c:pt>
                <c:pt idx="470">
                  <c:v>1.5</c:v>
                </c:pt>
                <c:pt idx="471">
                  <c:v>1.5</c:v>
                </c:pt>
                <c:pt idx="472">
                  <c:v>1.5</c:v>
                </c:pt>
                <c:pt idx="473">
                  <c:v>1.5</c:v>
                </c:pt>
                <c:pt idx="474">
                  <c:v>1.5</c:v>
                </c:pt>
                <c:pt idx="475">
                  <c:v>1.5</c:v>
                </c:pt>
                <c:pt idx="476">
                  <c:v>1.5</c:v>
                </c:pt>
                <c:pt idx="477">
                  <c:v>1.5</c:v>
                </c:pt>
                <c:pt idx="478">
                  <c:v>1.5</c:v>
                </c:pt>
                <c:pt idx="479">
                  <c:v>1.5</c:v>
                </c:pt>
                <c:pt idx="480">
                  <c:v>1.5</c:v>
                </c:pt>
                <c:pt idx="481">
                  <c:v>1.5</c:v>
                </c:pt>
                <c:pt idx="482">
                  <c:v>1.5</c:v>
                </c:pt>
                <c:pt idx="483">
                  <c:v>1.75</c:v>
                </c:pt>
                <c:pt idx="484">
                  <c:v>1.75</c:v>
                </c:pt>
                <c:pt idx="485">
                  <c:v>1.75</c:v>
                </c:pt>
                <c:pt idx="486">
                  <c:v>1.75</c:v>
                </c:pt>
                <c:pt idx="487">
                  <c:v>1.75</c:v>
                </c:pt>
                <c:pt idx="488">
                  <c:v>1.75</c:v>
                </c:pt>
                <c:pt idx="489">
                  <c:v>1.75</c:v>
                </c:pt>
                <c:pt idx="490">
                  <c:v>1.75</c:v>
                </c:pt>
                <c:pt idx="491">
                  <c:v>1.75</c:v>
                </c:pt>
                <c:pt idx="492">
                  <c:v>1.75</c:v>
                </c:pt>
                <c:pt idx="493">
                  <c:v>1.75</c:v>
                </c:pt>
                <c:pt idx="494">
                  <c:v>1.75</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c:v>
                </c:pt>
                <c:pt idx="554">
                  <c:v>2.25</c:v>
                </c:pt>
                <c:pt idx="555">
                  <c:v>2.25</c:v>
                </c:pt>
                <c:pt idx="556">
                  <c:v>2.25</c:v>
                </c:pt>
                <c:pt idx="557">
                  <c:v>2.25</c:v>
                </c:pt>
                <c:pt idx="558">
                  <c:v>2.25</c:v>
                </c:pt>
                <c:pt idx="559">
                  <c:v>2.25</c:v>
                </c:pt>
                <c:pt idx="560">
                  <c:v>2.25</c:v>
                </c:pt>
                <c:pt idx="561">
                  <c:v>2</c:v>
                </c:pt>
                <c:pt idx="562">
                  <c:v>2</c:v>
                </c:pt>
                <c:pt idx="563">
                  <c:v>2</c:v>
                </c:pt>
                <c:pt idx="564">
                  <c:v>2</c:v>
                </c:pt>
                <c:pt idx="565">
                  <c:v>2</c:v>
                </c:pt>
                <c:pt idx="566">
                  <c:v>2</c:v>
                </c:pt>
                <c:pt idx="567">
                  <c:v>1.75</c:v>
                </c:pt>
                <c:pt idx="568">
                  <c:v>1.75</c:v>
                </c:pt>
                <c:pt idx="569">
                  <c:v>1.75</c:v>
                </c:pt>
                <c:pt idx="570">
                  <c:v>1.75</c:v>
                </c:pt>
                <c:pt idx="571">
                  <c:v>1.75</c:v>
                </c:pt>
                <c:pt idx="572">
                  <c:v>1.75</c:v>
                </c:pt>
                <c:pt idx="573">
                  <c:v>1.75</c:v>
                </c:pt>
                <c:pt idx="574">
                  <c:v>1.75</c:v>
                </c:pt>
                <c:pt idx="575">
                  <c:v>1.75</c:v>
                </c:pt>
                <c:pt idx="576">
                  <c:v>1.75</c:v>
                </c:pt>
                <c:pt idx="577">
                  <c:v>1.75</c:v>
                </c:pt>
                <c:pt idx="578">
                  <c:v>1.75</c:v>
                </c:pt>
                <c:pt idx="579">
                  <c:v>1.75</c:v>
                </c:pt>
                <c:pt idx="580">
                  <c:v>1.75</c:v>
                </c:pt>
                <c:pt idx="581">
                  <c:v>1.75</c:v>
                </c:pt>
                <c:pt idx="582">
                  <c:v>1.75</c:v>
                </c:pt>
                <c:pt idx="583">
                  <c:v>1.75</c:v>
                </c:pt>
                <c:pt idx="584">
                  <c:v>1.75</c:v>
                </c:pt>
                <c:pt idx="585">
                  <c:v>1.25</c:v>
                </c:pt>
                <c:pt idx="586">
                  <c:v>1.25</c:v>
                </c:pt>
                <c:pt idx="587">
                  <c:v>0.25</c:v>
                </c:pt>
                <c:pt idx="588">
                  <c:v>0.25</c:v>
                </c:pt>
                <c:pt idx="589">
                  <c:v>0.25</c:v>
                </c:pt>
                <c:pt idx="590">
                  <c:v>0.25</c:v>
                </c:pt>
                <c:pt idx="591">
                  <c:v>0.25</c:v>
                </c:pt>
                <c:pt idx="592">
                  <c:v>0.25</c:v>
                </c:pt>
                <c:pt idx="593">
                  <c:v>0.25</c:v>
                </c:pt>
                <c:pt idx="594">
                  <c:v>0.25</c:v>
                </c:pt>
                <c:pt idx="595">
                  <c:v>0.25</c:v>
                </c:pt>
                <c:pt idx="596">
                  <c:v>0.25</c:v>
                </c:pt>
                <c:pt idx="597">
                  <c:v>0.25</c:v>
                </c:pt>
                <c:pt idx="598">
                  <c:v>0.25</c:v>
                </c:pt>
                <c:pt idx="599">
                  <c:v>0.25</c:v>
                </c:pt>
                <c:pt idx="600">
                  <c:v>0.25</c:v>
                </c:pt>
                <c:pt idx="601">
                  <c:v>0.25</c:v>
                </c:pt>
                <c:pt idx="602">
                  <c:v>0.25</c:v>
                </c:pt>
                <c:pt idx="603">
                  <c:v>0.25</c:v>
                </c:pt>
                <c:pt idx="604">
                  <c:v>0.25</c:v>
                </c:pt>
                <c:pt idx="605">
                  <c:v>0.25</c:v>
                </c:pt>
                <c:pt idx="606">
                  <c:v>0.25</c:v>
                </c:pt>
                <c:pt idx="607">
                  <c:v>0.25</c:v>
                </c:pt>
                <c:pt idx="608">
                  <c:v>0.25</c:v>
                </c:pt>
                <c:pt idx="609">
                  <c:v>0.25</c:v>
                </c:pt>
                <c:pt idx="610">
                  <c:v>0.25</c:v>
                </c:pt>
                <c:pt idx="611">
                  <c:v>0.25</c:v>
                </c:pt>
                <c:pt idx="612">
                  <c:v>0.25</c:v>
                </c:pt>
                <c:pt idx="613">
                  <c:v>0.25</c:v>
                </c:pt>
                <c:pt idx="614">
                  <c:v>0.25</c:v>
                </c:pt>
                <c:pt idx="615">
                  <c:v>0.25</c:v>
                </c:pt>
                <c:pt idx="616">
                  <c:v>0.25</c:v>
                </c:pt>
                <c:pt idx="617">
                  <c:v>0.25</c:v>
                </c:pt>
                <c:pt idx="618">
                  <c:v>0.25</c:v>
                </c:pt>
                <c:pt idx="619">
                  <c:v>0.25</c:v>
                </c:pt>
                <c:pt idx="620">
                  <c:v>0.25</c:v>
                </c:pt>
                <c:pt idx="621">
                  <c:v>0.25</c:v>
                </c:pt>
                <c:pt idx="622">
                  <c:v>0.25</c:v>
                </c:pt>
                <c:pt idx="623">
                  <c:v>0.25</c:v>
                </c:pt>
                <c:pt idx="624">
                  <c:v>0.25</c:v>
                </c:pt>
                <c:pt idx="625">
                  <c:v>0.25</c:v>
                </c:pt>
                <c:pt idx="626">
                  <c:v>0.25</c:v>
                </c:pt>
                <c:pt idx="627">
                  <c:v>0.25</c:v>
                </c:pt>
                <c:pt idx="628">
                  <c:v>0.25</c:v>
                </c:pt>
                <c:pt idx="629">
                  <c:v>0.25</c:v>
                </c:pt>
                <c:pt idx="630">
                  <c:v>0.25</c:v>
                </c:pt>
                <c:pt idx="631">
                  <c:v>0.25</c:v>
                </c:pt>
                <c:pt idx="632">
                  <c:v>0.25</c:v>
                </c:pt>
                <c:pt idx="633">
                  <c:v>0.25</c:v>
                </c:pt>
                <c:pt idx="634">
                  <c:v>0.25</c:v>
                </c:pt>
                <c:pt idx="635">
                  <c:v>0.25</c:v>
                </c:pt>
                <c:pt idx="636">
                  <c:v>0.25</c:v>
                </c:pt>
                <c:pt idx="637">
                  <c:v>0.25</c:v>
                </c:pt>
                <c:pt idx="638">
                  <c:v>0.25</c:v>
                </c:pt>
                <c:pt idx="639">
                  <c:v>0.25</c:v>
                </c:pt>
                <c:pt idx="640">
                  <c:v>0.25</c:v>
                </c:pt>
                <c:pt idx="641">
                  <c:v>0.25</c:v>
                </c:pt>
                <c:pt idx="642">
                  <c:v>0.25</c:v>
                </c:pt>
                <c:pt idx="643">
                  <c:v>0.25</c:v>
                </c:pt>
                <c:pt idx="644">
                  <c:v>0.25</c:v>
                </c:pt>
                <c:pt idx="645">
                  <c:v>0.25</c:v>
                </c:pt>
                <c:pt idx="646">
                  <c:v>0.25</c:v>
                </c:pt>
                <c:pt idx="647">
                  <c:v>0.25</c:v>
                </c:pt>
                <c:pt idx="648">
                  <c:v>0.25</c:v>
                </c:pt>
                <c:pt idx="649">
                  <c:v>0.25</c:v>
                </c:pt>
                <c:pt idx="650">
                  <c:v>0.25</c:v>
                </c:pt>
                <c:pt idx="651">
                  <c:v>0.25</c:v>
                </c:pt>
                <c:pt idx="652">
                  <c:v>0.25</c:v>
                </c:pt>
                <c:pt idx="653">
                  <c:v>0.25</c:v>
                </c:pt>
                <c:pt idx="654">
                  <c:v>0.25</c:v>
                </c:pt>
                <c:pt idx="655">
                  <c:v>0.25</c:v>
                </c:pt>
                <c:pt idx="656">
                  <c:v>0.25</c:v>
                </c:pt>
                <c:pt idx="657">
                  <c:v>0.25</c:v>
                </c:pt>
                <c:pt idx="658">
                  <c:v>0.25</c:v>
                </c:pt>
                <c:pt idx="659">
                  <c:v>0.25</c:v>
                </c:pt>
                <c:pt idx="660">
                  <c:v>0.25</c:v>
                </c:pt>
                <c:pt idx="661">
                  <c:v>0.25</c:v>
                </c:pt>
                <c:pt idx="662">
                  <c:v>0.25</c:v>
                </c:pt>
                <c:pt idx="663">
                  <c:v>0.25</c:v>
                </c:pt>
                <c:pt idx="664">
                  <c:v>0.25</c:v>
                </c:pt>
                <c:pt idx="665">
                  <c:v>0.25</c:v>
                </c:pt>
                <c:pt idx="666">
                  <c:v>0.25</c:v>
                </c:pt>
                <c:pt idx="667">
                  <c:v>0.25</c:v>
                </c:pt>
                <c:pt idx="668">
                  <c:v>0.25</c:v>
                </c:pt>
                <c:pt idx="669">
                  <c:v>0.25</c:v>
                </c:pt>
                <c:pt idx="670">
                  <c:v>0.25</c:v>
                </c:pt>
                <c:pt idx="671">
                  <c:v>0.25</c:v>
                </c:pt>
                <c:pt idx="672">
                  <c:v>0.25</c:v>
                </c:pt>
                <c:pt idx="673">
                  <c:v>0.25</c:v>
                </c:pt>
                <c:pt idx="674">
                  <c:v>0.25</c:v>
                </c:pt>
                <c:pt idx="675">
                  <c:v>0.25</c:v>
                </c:pt>
                <c:pt idx="676">
                  <c:v>0.25</c:v>
                </c:pt>
                <c:pt idx="677">
                  <c:v>0.25</c:v>
                </c:pt>
                <c:pt idx="678">
                  <c:v>0.25</c:v>
                </c:pt>
                <c:pt idx="679">
                  <c:v>0.25</c:v>
                </c:pt>
                <c:pt idx="680">
                  <c:v>0.25</c:v>
                </c:pt>
                <c:pt idx="681">
                  <c:v>0.25</c:v>
                </c:pt>
                <c:pt idx="682">
                  <c:v>0.25</c:v>
                </c:pt>
                <c:pt idx="683">
                  <c:v>0.25</c:v>
                </c:pt>
                <c:pt idx="684">
                  <c:v>0.25</c:v>
                </c:pt>
                <c:pt idx="685">
                  <c:v>0.25</c:v>
                </c:pt>
                <c:pt idx="686">
                  <c:v>0.25</c:v>
                </c:pt>
                <c:pt idx="687">
                  <c:v>0.25</c:v>
                </c:pt>
                <c:pt idx="688">
                  <c:v>0.25</c:v>
                </c:pt>
                <c:pt idx="689">
                  <c:v>0.25</c:v>
                </c:pt>
                <c:pt idx="690">
                  <c:v>0.25</c:v>
                </c:pt>
                <c:pt idx="691">
                  <c:v>0.5</c:v>
                </c:pt>
                <c:pt idx="692">
                  <c:v>0.5</c:v>
                </c:pt>
                <c:pt idx="693">
                  <c:v>0.5</c:v>
                </c:pt>
                <c:pt idx="694">
                  <c:v>0.5</c:v>
                </c:pt>
                <c:pt idx="695">
                  <c:v>0.5</c:v>
                </c:pt>
                <c:pt idx="696">
                  <c:v>0.5</c:v>
                </c:pt>
                <c:pt idx="697">
                  <c:v>0.5</c:v>
                </c:pt>
                <c:pt idx="698">
                  <c:v>1</c:v>
                </c:pt>
                <c:pt idx="699">
                  <c:v>1</c:v>
                </c:pt>
                <c:pt idx="700">
                  <c:v>1</c:v>
                </c:pt>
                <c:pt idx="701">
                  <c:v>1</c:v>
                </c:pt>
                <c:pt idx="702">
                  <c:v>1</c:v>
                </c:pt>
                <c:pt idx="703">
                  <c:v>1</c:v>
                </c:pt>
                <c:pt idx="704">
                  <c:v>1.75</c:v>
                </c:pt>
                <c:pt idx="705">
                  <c:v>1.75</c:v>
                </c:pt>
                <c:pt idx="706">
                  <c:v>1.75</c:v>
                </c:pt>
                <c:pt idx="707">
                  <c:v>1.75</c:v>
                </c:pt>
                <c:pt idx="708">
                  <c:v>1.75</c:v>
                </c:pt>
                <c:pt idx="709">
                  <c:v>1.75</c:v>
                </c:pt>
                <c:pt idx="710">
                  <c:v>2.5</c:v>
                </c:pt>
                <c:pt idx="711">
                  <c:v>2.5</c:v>
                </c:pt>
                <c:pt idx="712">
                  <c:v>2.5</c:v>
                </c:pt>
                <c:pt idx="713">
                  <c:v>2.5</c:v>
                </c:pt>
                <c:pt idx="714">
                  <c:v>2.5</c:v>
                </c:pt>
                <c:pt idx="715">
                  <c:v>2.5</c:v>
                </c:pt>
                <c:pt idx="716">
                  <c:v>2.5</c:v>
                </c:pt>
                <c:pt idx="717">
                  <c:v>2.5</c:v>
                </c:pt>
                <c:pt idx="718">
                  <c:v>3.25</c:v>
                </c:pt>
                <c:pt idx="719">
                  <c:v>3.25</c:v>
                </c:pt>
                <c:pt idx="720">
                  <c:v>3.25</c:v>
                </c:pt>
                <c:pt idx="721">
                  <c:v>3.25</c:v>
                </c:pt>
                <c:pt idx="722">
                  <c:v>3.25</c:v>
                </c:pt>
                <c:pt idx="723">
                  <c:v>3.25</c:v>
                </c:pt>
                <c:pt idx="724">
                  <c:v>4</c:v>
                </c:pt>
                <c:pt idx="725">
                  <c:v>4</c:v>
                </c:pt>
                <c:pt idx="726">
                  <c:v>4</c:v>
                </c:pt>
                <c:pt idx="727">
                  <c:v>4</c:v>
                </c:pt>
                <c:pt idx="728">
                  <c:v>4</c:v>
                </c:pt>
                <c:pt idx="729">
                  <c:v>4</c:v>
                </c:pt>
                <c:pt idx="730">
                  <c:v>4.5</c:v>
                </c:pt>
                <c:pt idx="731">
                  <c:v>4.5</c:v>
                </c:pt>
                <c:pt idx="732">
                  <c:v>4.5</c:v>
                </c:pt>
                <c:pt idx="733">
                  <c:v>4.5</c:v>
                </c:pt>
                <c:pt idx="734">
                  <c:v>4.5</c:v>
                </c:pt>
                <c:pt idx="735">
                  <c:v>4.5</c:v>
                </c:pt>
                <c:pt idx="736">
                  <c:v>4.5</c:v>
                </c:pt>
                <c:pt idx="737">
                  <c:v>4.75</c:v>
                </c:pt>
                <c:pt idx="738">
                  <c:v>4.75</c:v>
                </c:pt>
                <c:pt idx="739">
                  <c:v>4.75</c:v>
                </c:pt>
                <c:pt idx="740">
                  <c:v>4.75</c:v>
                </c:pt>
                <c:pt idx="741">
                  <c:v>4.75</c:v>
                </c:pt>
                <c:pt idx="742">
                  <c:v>4.75</c:v>
                </c:pt>
                <c:pt idx="743">
                  <c:v>4.75</c:v>
                </c:pt>
                <c:pt idx="744">
                  <c:v>5</c:v>
                </c:pt>
                <c:pt idx="745">
                  <c:v>5</c:v>
                </c:pt>
                <c:pt idx="746">
                  <c:v>5</c:v>
                </c:pt>
                <c:pt idx="747">
                  <c:v>5</c:v>
                </c:pt>
                <c:pt idx="748">
                  <c:v>5</c:v>
                </c:pt>
                <c:pt idx="749">
                  <c:v>5</c:v>
                </c:pt>
                <c:pt idx="750">
                  <c:v>5.25</c:v>
                </c:pt>
                <c:pt idx="751">
                  <c:v>5.25</c:v>
                </c:pt>
                <c:pt idx="752">
                  <c:v>5.25</c:v>
                </c:pt>
                <c:pt idx="753">
                  <c:v>5.25</c:v>
                </c:pt>
                <c:pt idx="754">
                  <c:v>5.5</c:v>
                </c:pt>
                <c:pt idx="755">
                  <c:v>5.5</c:v>
                </c:pt>
                <c:pt idx="756">
                  <c:v>5.5</c:v>
                </c:pt>
              </c:numCache>
            </c:numRef>
          </c:val>
          <c:smooth val="0"/>
          <c:extLst>
            <c:ext xmlns:c16="http://schemas.microsoft.com/office/drawing/2014/chart" uri="{C3380CC4-5D6E-409C-BE32-E72D297353CC}">
              <c16:uniqueId val="{00000000-0D04-624C-86B5-EFB3AC0DB5F6}"/>
            </c:ext>
          </c:extLst>
        </c:ser>
        <c:dLbls>
          <c:showLegendKey val="0"/>
          <c:showVal val="0"/>
          <c:showCatName val="0"/>
          <c:showSerName val="0"/>
          <c:showPercent val="0"/>
          <c:showBubbleSize val="0"/>
        </c:dLbls>
        <c:smooth val="0"/>
        <c:axId val="1019816319"/>
        <c:axId val="1019860431"/>
      </c:lineChart>
      <c:dateAx>
        <c:axId val="1019816319"/>
        <c:scaling>
          <c:orientation val="minMax"/>
          <c:max val="45231"/>
          <c:min val="40020"/>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019860431"/>
        <c:crosses val="autoZero"/>
        <c:auto val="1"/>
        <c:lblOffset val="100"/>
        <c:baseTimeUnit val="months"/>
        <c:majorUnit val="12"/>
        <c:majorTimeUnit val="months"/>
      </c:dateAx>
      <c:valAx>
        <c:axId val="1019860431"/>
        <c:scaling>
          <c:orientation val="minMax"/>
          <c:max val="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01981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dirty="0"/>
              <a:t>%  Change from Preceding Period (SAAR)</a:t>
            </a:r>
          </a:p>
        </c:rich>
      </c:tx>
      <c:layout>
        <c:manualLayout>
          <c:xMode val="edge"/>
          <c:yMode val="edge"/>
          <c:x val="0.31160271216097984"/>
          <c:y val="0.14128352490421456"/>
        </c:manualLayout>
      </c:layout>
      <c:overlay val="1"/>
    </c:title>
    <c:autoTitleDeleted val="0"/>
    <c:plotArea>
      <c:layout>
        <c:manualLayout>
          <c:layoutTarget val="inner"/>
          <c:xMode val="edge"/>
          <c:yMode val="edge"/>
          <c:x val="6.7107840213155176E-2"/>
          <c:y val="6.9264752466286536E-2"/>
          <c:w val="0.91777825830483306"/>
          <c:h val="0.74785972335354622"/>
        </c:manualLayout>
      </c:layout>
      <c:barChart>
        <c:barDir val="col"/>
        <c:grouping val="clustered"/>
        <c:varyColors val="0"/>
        <c:ser>
          <c:idx val="0"/>
          <c:order val="0"/>
          <c:tx>
            <c:strRef>
              <c:f>Sheet1!$B$3</c:f>
              <c:strCache>
                <c:ptCount val="1"/>
                <c:pt idx="0">
                  <c:v>GDP 1990Q1-present</c:v>
                </c:pt>
              </c:strCache>
            </c:strRef>
          </c:tx>
          <c:spPr>
            <a:solidFill>
              <a:schemeClr val="accent4">
                <a:lumMod val="75000"/>
              </a:schemeClr>
            </a:solidFill>
          </c:spPr>
          <c:invertIfNegative val="0"/>
          <c:dPt>
            <c:idx val="10"/>
            <c:invertIfNegative val="0"/>
            <c:bubble3D val="0"/>
            <c:extLst>
              <c:ext xmlns:c16="http://schemas.microsoft.com/office/drawing/2014/chart" uri="{C3380CC4-5D6E-409C-BE32-E72D297353CC}">
                <c16:uniqueId val="{00000001-CC0C-BE43-BB64-69774DBC5AD6}"/>
              </c:ext>
            </c:extLst>
          </c:dPt>
          <c:dPt>
            <c:idx val="11"/>
            <c:invertIfNegative val="0"/>
            <c:bubble3D val="0"/>
            <c:extLst>
              <c:ext xmlns:c16="http://schemas.microsoft.com/office/drawing/2014/chart" uri="{C3380CC4-5D6E-409C-BE32-E72D297353CC}">
                <c16:uniqueId val="{00000002-708B-B241-A069-B4004E8C8B6C}"/>
              </c:ext>
            </c:extLst>
          </c:dPt>
          <c:dPt>
            <c:idx val="12"/>
            <c:invertIfNegative val="0"/>
            <c:bubble3D val="0"/>
            <c:extLst>
              <c:ext xmlns:c16="http://schemas.microsoft.com/office/drawing/2014/chart" uri="{C3380CC4-5D6E-409C-BE32-E72D297353CC}">
                <c16:uniqueId val="{00000003-F4EF-3541-B348-A8CCF6868C50}"/>
              </c:ext>
            </c:extLst>
          </c:dPt>
          <c:dPt>
            <c:idx val="13"/>
            <c:invertIfNegative val="0"/>
            <c:bubble3D val="0"/>
            <c:extLst>
              <c:ext xmlns:c16="http://schemas.microsoft.com/office/drawing/2014/chart" uri="{C3380CC4-5D6E-409C-BE32-E72D297353CC}">
                <c16:uniqueId val="{00000004-3369-9349-A3D3-26A2BAB0158C}"/>
              </c:ext>
            </c:extLst>
          </c:dPt>
          <c:dPt>
            <c:idx val="14"/>
            <c:invertIfNegative val="0"/>
            <c:bubble3D val="0"/>
            <c:spPr>
              <a:solidFill>
                <a:srgbClr val="4E8F00"/>
              </a:solidFill>
            </c:spPr>
            <c:extLst>
              <c:ext xmlns:c16="http://schemas.microsoft.com/office/drawing/2014/chart" uri="{C3380CC4-5D6E-409C-BE32-E72D297353CC}">
                <c16:uniqueId val="{00000005-1994-B844-ACF8-3A4AA9938E9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Sheet1!$A$124:$A$138</c:f>
              <c:strCache>
                <c:ptCount val="15"/>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strCache>
            </c:strRef>
          </c:cat>
          <c:val>
            <c:numRef>
              <c:f>Sheet1!$B$124:$B$138</c:f>
              <c:numCache>
                <c:formatCode>0.0%</c:formatCode>
                <c:ptCount val="15"/>
                <c:pt idx="0">
                  <c:v>-5.2999999999999999E-2</c:v>
                </c:pt>
                <c:pt idx="1">
                  <c:v>-0.28000000000000003</c:v>
                </c:pt>
                <c:pt idx="2">
                  <c:v>0.34799999999999998</c:v>
                </c:pt>
                <c:pt idx="3">
                  <c:v>4.2000000000000003E-2</c:v>
                </c:pt>
                <c:pt idx="4">
                  <c:v>5.2000000000000005E-2</c:v>
                </c:pt>
                <c:pt idx="5">
                  <c:v>6.2E-2</c:v>
                </c:pt>
                <c:pt idx="6">
                  <c:v>3.3000000000000002E-2</c:v>
                </c:pt>
                <c:pt idx="7">
                  <c:v>7.0000000000000007E-2</c:v>
                </c:pt>
                <c:pt idx="8">
                  <c:v>-0.02</c:v>
                </c:pt>
                <c:pt idx="9">
                  <c:v>-6.0000000000000001E-3</c:v>
                </c:pt>
                <c:pt idx="10">
                  <c:v>2.7000000000000003E-2</c:v>
                </c:pt>
                <c:pt idx="11">
                  <c:v>2.6000000000000002E-2</c:v>
                </c:pt>
                <c:pt idx="12">
                  <c:v>2.2000000000000002E-2</c:v>
                </c:pt>
                <c:pt idx="13">
                  <c:v>2.1000000000000001E-2</c:v>
                </c:pt>
                <c:pt idx="14">
                  <c:v>5.2000000000000005E-2</c:v>
                </c:pt>
              </c:numCache>
            </c:numRef>
          </c:val>
          <c:extLst>
            <c:ext xmlns:c16="http://schemas.microsoft.com/office/drawing/2014/chart" uri="{C3380CC4-5D6E-409C-BE32-E72D297353CC}">
              <c16:uniqueId val="{00000000-CC0C-BE43-BB64-69774DBC5AD6}"/>
            </c:ext>
          </c:extLst>
        </c:ser>
        <c:dLbls>
          <c:showLegendKey val="0"/>
          <c:showVal val="0"/>
          <c:showCatName val="0"/>
          <c:showSerName val="0"/>
          <c:showPercent val="0"/>
          <c:showBubbleSize val="0"/>
        </c:dLbls>
        <c:gapWidth val="150"/>
        <c:axId val="-2119526328"/>
        <c:axId val="-2119242184"/>
      </c:barChart>
      <c:catAx>
        <c:axId val="-2119526328"/>
        <c:scaling>
          <c:orientation val="minMax"/>
        </c:scaling>
        <c:delete val="0"/>
        <c:axPos val="b"/>
        <c:numFmt formatCode="General" sourceLinked="0"/>
        <c:majorTickMark val="none"/>
        <c:minorTickMark val="none"/>
        <c:tickLblPos val="low"/>
        <c:txPr>
          <a:bodyPr rot="-2700000"/>
          <a:lstStyle/>
          <a:p>
            <a:pPr>
              <a:defRPr/>
            </a:pPr>
            <a:endParaRPr lang="en-US"/>
          </a:p>
        </c:txPr>
        <c:crossAx val="-2119242184"/>
        <c:crosses val="autoZero"/>
        <c:auto val="1"/>
        <c:lblAlgn val="ctr"/>
        <c:lblOffset val="100"/>
        <c:tickLblSkip val="1"/>
        <c:noMultiLvlLbl val="0"/>
      </c:catAx>
      <c:valAx>
        <c:axId val="-2119242184"/>
        <c:scaling>
          <c:orientation val="minMax"/>
        </c:scaling>
        <c:delete val="0"/>
        <c:axPos val="l"/>
        <c:numFmt formatCode="0%" sourceLinked="0"/>
        <c:majorTickMark val="out"/>
        <c:minorTickMark val="none"/>
        <c:tickLblPos val="nextTo"/>
        <c:crossAx val="-2119526328"/>
        <c:crosses val="autoZero"/>
        <c:crossBetween val="between"/>
      </c:valAx>
    </c:plotArea>
    <c:plotVisOnly val="1"/>
    <c:dispBlanksAs val="gap"/>
    <c:showDLblsOverMax val="0"/>
  </c:chart>
  <c:txPr>
    <a:bodyPr/>
    <a:lstStyle/>
    <a:p>
      <a:pPr>
        <a:defRPr sz="1800">
          <a:latin typeface="Avenir Book" panose="02000503020000020003" pitchFamily="2" charset="0"/>
          <a:cs typeface="Constanti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r>
              <a:rPr lang="en-US" sz="1800"/>
              <a:t>Retail Sales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manualLayout>
          <c:layoutTarget val="inner"/>
          <c:xMode val="edge"/>
          <c:yMode val="edge"/>
          <c:x val="6.8772866459874335E-2"/>
          <c:y val="9.4237425365688951E-2"/>
          <c:w val="0.91965305946605158"/>
          <c:h val="0.75850831146106723"/>
        </c:manualLayout>
      </c:layout>
      <c:barChart>
        <c:barDir val="col"/>
        <c:grouping val="clustered"/>
        <c:varyColors val="0"/>
        <c:ser>
          <c:idx val="0"/>
          <c:order val="0"/>
          <c:tx>
            <c:strRef>
              <c:f>Sheet1!$B$4</c:f>
              <c:strCache>
                <c:ptCount val="1"/>
                <c:pt idx="0">
                  <c:v>Retail Sales ($B)</c:v>
                </c:pt>
              </c:strCache>
            </c:strRef>
          </c:tx>
          <c:spPr>
            <a:solidFill>
              <a:srgbClr val="009051"/>
            </a:solidFill>
            <a:ln>
              <a:noFill/>
            </a:ln>
            <a:effectLst/>
          </c:spPr>
          <c:invertIfNegative val="0"/>
          <c:cat>
            <c:numRef>
              <c:f>Sheet1!$A$5:$A$386</c:f>
              <c:numCache>
                <c:formatCode>mmm\-yy</c:formatCode>
                <c:ptCount val="382"/>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pt idx="370">
                  <c:v>44866</c:v>
                </c:pt>
                <c:pt idx="371">
                  <c:v>44896</c:v>
                </c:pt>
                <c:pt idx="372">
                  <c:v>44927</c:v>
                </c:pt>
                <c:pt idx="373">
                  <c:v>44958</c:v>
                </c:pt>
                <c:pt idx="374">
                  <c:v>44986</c:v>
                </c:pt>
                <c:pt idx="375">
                  <c:v>45017</c:v>
                </c:pt>
                <c:pt idx="376">
                  <c:v>45047</c:v>
                </c:pt>
                <c:pt idx="377">
                  <c:v>45078</c:v>
                </c:pt>
                <c:pt idx="378">
                  <c:v>45108</c:v>
                </c:pt>
                <c:pt idx="379">
                  <c:v>45139</c:v>
                </c:pt>
                <c:pt idx="380">
                  <c:v>45170</c:v>
                </c:pt>
                <c:pt idx="381">
                  <c:v>45200</c:v>
                </c:pt>
              </c:numCache>
            </c:numRef>
          </c:cat>
          <c:val>
            <c:numRef>
              <c:f>Sheet1!$B$5:$B$386</c:f>
              <c:numCache>
                <c:formatCode>"$"#,##0.0</c:formatCode>
                <c:ptCount val="382"/>
                <c:pt idx="0">
                  <c:v>164.095</c:v>
                </c:pt>
                <c:pt idx="1">
                  <c:v>164.21299999999999</c:v>
                </c:pt>
                <c:pt idx="2">
                  <c:v>163.721</c:v>
                </c:pt>
                <c:pt idx="3">
                  <c:v>164.709</c:v>
                </c:pt>
                <c:pt idx="4">
                  <c:v>165.61199999999999</c:v>
                </c:pt>
                <c:pt idx="5">
                  <c:v>166.077</c:v>
                </c:pt>
                <c:pt idx="6">
                  <c:v>167.25700000000001</c:v>
                </c:pt>
                <c:pt idx="7">
                  <c:v>167.8</c:v>
                </c:pt>
                <c:pt idx="8">
                  <c:v>169.4</c:v>
                </c:pt>
                <c:pt idx="9">
                  <c:v>170.625</c:v>
                </c:pt>
                <c:pt idx="10">
                  <c:v>171.00299999999999</c:v>
                </c:pt>
                <c:pt idx="11">
                  <c:v>173.10499999999999</c:v>
                </c:pt>
                <c:pt idx="12">
                  <c:v>175.108</c:v>
                </c:pt>
                <c:pt idx="13">
                  <c:v>173.744</c:v>
                </c:pt>
                <c:pt idx="14">
                  <c:v>172.30600000000001</c:v>
                </c:pt>
                <c:pt idx="15">
                  <c:v>176.749</c:v>
                </c:pt>
                <c:pt idx="16">
                  <c:v>178.42599999999999</c:v>
                </c:pt>
                <c:pt idx="17">
                  <c:v>178.15700000000001</c:v>
                </c:pt>
                <c:pt idx="18">
                  <c:v>180.74299999999999</c:v>
                </c:pt>
                <c:pt idx="19">
                  <c:v>180.70699999999999</c:v>
                </c:pt>
                <c:pt idx="20">
                  <c:v>181.773</c:v>
                </c:pt>
                <c:pt idx="21">
                  <c:v>182.88399999999999</c:v>
                </c:pt>
                <c:pt idx="22">
                  <c:v>184.74700000000001</c:v>
                </c:pt>
                <c:pt idx="23">
                  <c:v>186.399</c:v>
                </c:pt>
                <c:pt idx="24">
                  <c:v>185.142</c:v>
                </c:pt>
                <c:pt idx="25">
                  <c:v>188.07400000000001</c:v>
                </c:pt>
                <c:pt idx="26">
                  <c:v>191.57900000000001</c:v>
                </c:pt>
                <c:pt idx="27">
                  <c:v>191.63900000000001</c:v>
                </c:pt>
                <c:pt idx="28">
                  <c:v>190.929</c:v>
                </c:pt>
                <c:pt idx="29">
                  <c:v>193.13</c:v>
                </c:pt>
                <c:pt idx="30">
                  <c:v>193.74299999999999</c:v>
                </c:pt>
                <c:pt idx="31">
                  <c:v>196.16300000000001</c:v>
                </c:pt>
                <c:pt idx="32">
                  <c:v>197.76499999999999</c:v>
                </c:pt>
                <c:pt idx="33">
                  <c:v>199.571</c:v>
                </c:pt>
                <c:pt idx="34">
                  <c:v>199.73099999999999</c:v>
                </c:pt>
                <c:pt idx="35">
                  <c:v>200.702</c:v>
                </c:pt>
                <c:pt idx="36">
                  <c:v>201.57300000000001</c:v>
                </c:pt>
                <c:pt idx="37">
                  <c:v>198.399</c:v>
                </c:pt>
                <c:pt idx="38">
                  <c:v>200.24700000000001</c:v>
                </c:pt>
                <c:pt idx="39">
                  <c:v>201.03200000000001</c:v>
                </c:pt>
                <c:pt idx="40">
                  <c:v>202.98599999999999</c:v>
                </c:pt>
                <c:pt idx="41">
                  <c:v>205.5</c:v>
                </c:pt>
                <c:pt idx="42">
                  <c:v>204.92</c:v>
                </c:pt>
                <c:pt idx="43">
                  <c:v>206.52099999999999</c:v>
                </c:pt>
                <c:pt idx="44">
                  <c:v>207.006</c:v>
                </c:pt>
                <c:pt idx="45">
                  <c:v>206.17599999999999</c:v>
                </c:pt>
                <c:pt idx="46">
                  <c:v>208.66399999999999</c:v>
                </c:pt>
                <c:pt idx="47">
                  <c:v>210.399</c:v>
                </c:pt>
                <c:pt idx="48">
                  <c:v>208.69900000000001</c:v>
                </c:pt>
                <c:pt idx="49">
                  <c:v>212.00800000000001</c:v>
                </c:pt>
                <c:pt idx="50">
                  <c:v>213.89099999999999</c:v>
                </c:pt>
                <c:pt idx="51">
                  <c:v>214.67599999999999</c:v>
                </c:pt>
                <c:pt idx="52">
                  <c:v>216.29900000000001</c:v>
                </c:pt>
                <c:pt idx="53">
                  <c:v>216.06800000000001</c:v>
                </c:pt>
                <c:pt idx="54">
                  <c:v>216.33199999999999</c:v>
                </c:pt>
                <c:pt idx="55">
                  <c:v>216.358</c:v>
                </c:pt>
                <c:pt idx="56">
                  <c:v>219.256</c:v>
                </c:pt>
                <c:pt idx="57">
                  <c:v>221.06</c:v>
                </c:pt>
                <c:pt idx="58">
                  <c:v>220.96299999999999</c:v>
                </c:pt>
                <c:pt idx="59">
                  <c:v>221.99100000000001</c:v>
                </c:pt>
                <c:pt idx="60">
                  <c:v>223.48099999999999</c:v>
                </c:pt>
                <c:pt idx="61">
                  <c:v>225.422</c:v>
                </c:pt>
                <c:pt idx="62">
                  <c:v>226.161</c:v>
                </c:pt>
                <c:pt idx="63">
                  <c:v>224.61500000000001</c:v>
                </c:pt>
                <c:pt idx="64">
                  <c:v>222.929</c:v>
                </c:pt>
                <c:pt idx="65">
                  <c:v>226.05699999999999</c:v>
                </c:pt>
                <c:pt idx="66">
                  <c:v>228.703</c:v>
                </c:pt>
                <c:pt idx="67">
                  <c:v>229.309</c:v>
                </c:pt>
                <c:pt idx="68">
                  <c:v>230.31200000000001</c:v>
                </c:pt>
                <c:pt idx="69">
                  <c:v>229.83600000000001</c:v>
                </c:pt>
                <c:pt idx="70">
                  <c:v>230.44</c:v>
                </c:pt>
                <c:pt idx="71">
                  <c:v>231.18100000000001</c:v>
                </c:pt>
                <c:pt idx="72">
                  <c:v>231.58699999999999</c:v>
                </c:pt>
                <c:pt idx="73">
                  <c:v>231.684</c:v>
                </c:pt>
                <c:pt idx="74">
                  <c:v>233.083</c:v>
                </c:pt>
                <c:pt idx="75">
                  <c:v>235.98599999999999</c:v>
                </c:pt>
                <c:pt idx="76">
                  <c:v>237.07499999999999</c:v>
                </c:pt>
                <c:pt idx="77">
                  <c:v>238.971</c:v>
                </c:pt>
                <c:pt idx="78">
                  <c:v>237.411</c:v>
                </c:pt>
                <c:pt idx="79">
                  <c:v>236.37899999999999</c:v>
                </c:pt>
                <c:pt idx="80">
                  <c:v>238.55</c:v>
                </c:pt>
                <c:pt idx="81">
                  <c:v>242.54900000000001</c:v>
                </c:pt>
                <c:pt idx="82">
                  <c:v>244.291</c:v>
                </c:pt>
                <c:pt idx="83">
                  <c:v>246.53</c:v>
                </c:pt>
                <c:pt idx="84">
                  <c:v>246.86799999999999</c:v>
                </c:pt>
                <c:pt idx="85">
                  <c:v>249.52</c:v>
                </c:pt>
                <c:pt idx="86">
                  <c:v>250.667</c:v>
                </c:pt>
                <c:pt idx="87">
                  <c:v>252.477</c:v>
                </c:pt>
                <c:pt idx="88">
                  <c:v>254.73500000000001</c:v>
                </c:pt>
                <c:pt idx="89">
                  <c:v>255.44900000000001</c:v>
                </c:pt>
                <c:pt idx="90">
                  <c:v>257.45600000000002</c:v>
                </c:pt>
                <c:pt idx="91">
                  <c:v>260.23</c:v>
                </c:pt>
                <c:pt idx="92">
                  <c:v>261.31700000000001</c:v>
                </c:pt>
                <c:pt idx="93">
                  <c:v>261.81799999999998</c:v>
                </c:pt>
                <c:pt idx="94">
                  <c:v>264.96499999999997</c:v>
                </c:pt>
                <c:pt idx="95">
                  <c:v>269.863</c:v>
                </c:pt>
                <c:pt idx="96">
                  <c:v>268.04399999999998</c:v>
                </c:pt>
                <c:pt idx="97">
                  <c:v>272.02</c:v>
                </c:pt>
                <c:pt idx="98">
                  <c:v>275.19200000000001</c:v>
                </c:pt>
                <c:pt idx="99">
                  <c:v>271.04599999999999</c:v>
                </c:pt>
                <c:pt idx="100">
                  <c:v>271.39400000000001</c:v>
                </c:pt>
                <c:pt idx="101">
                  <c:v>273.42200000000003</c:v>
                </c:pt>
                <c:pt idx="102">
                  <c:v>272.63</c:v>
                </c:pt>
                <c:pt idx="103">
                  <c:v>272.91800000000001</c:v>
                </c:pt>
                <c:pt idx="104">
                  <c:v>277.548</c:v>
                </c:pt>
                <c:pt idx="105">
                  <c:v>276.92700000000002</c:v>
                </c:pt>
                <c:pt idx="106">
                  <c:v>276.029</c:v>
                </c:pt>
                <c:pt idx="107">
                  <c:v>275.791</c:v>
                </c:pt>
                <c:pt idx="108">
                  <c:v>278.834</c:v>
                </c:pt>
                <c:pt idx="109">
                  <c:v>278.77300000000002</c:v>
                </c:pt>
                <c:pt idx="110">
                  <c:v>276.45</c:v>
                </c:pt>
                <c:pt idx="111">
                  <c:v>280.80799999999999</c:v>
                </c:pt>
                <c:pt idx="112">
                  <c:v>281.49599999999998</c:v>
                </c:pt>
                <c:pt idx="113">
                  <c:v>280.40100000000001</c:v>
                </c:pt>
                <c:pt idx="114">
                  <c:v>279.50400000000002</c:v>
                </c:pt>
                <c:pt idx="115">
                  <c:v>281.41300000000001</c:v>
                </c:pt>
                <c:pt idx="116">
                  <c:v>276.084</c:v>
                </c:pt>
                <c:pt idx="117">
                  <c:v>294.54000000000002</c:v>
                </c:pt>
                <c:pt idx="118">
                  <c:v>287.11099999999999</c:v>
                </c:pt>
                <c:pt idx="119">
                  <c:v>283.70499999999998</c:v>
                </c:pt>
                <c:pt idx="120">
                  <c:v>283.50799999999998</c:v>
                </c:pt>
                <c:pt idx="121">
                  <c:v>285.05399999999997</c:v>
                </c:pt>
                <c:pt idx="122">
                  <c:v>284.262</c:v>
                </c:pt>
                <c:pt idx="123">
                  <c:v>288.83300000000003</c:v>
                </c:pt>
                <c:pt idx="124">
                  <c:v>284.95100000000002</c:v>
                </c:pt>
                <c:pt idx="125">
                  <c:v>287.37200000000001</c:v>
                </c:pt>
                <c:pt idx="126">
                  <c:v>290.38499999999999</c:v>
                </c:pt>
                <c:pt idx="127">
                  <c:v>292.64999999999998</c:v>
                </c:pt>
                <c:pt idx="128">
                  <c:v>288.41000000000003</c:v>
                </c:pt>
                <c:pt idx="129">
                  <c:v>289.57600000000002</c:v>
                </c:pt>
                <c:pt idx="130">
                  <c:v>291.48399999999998</c:v>
                </c:pt>
                <c:pt idx="131">
                  <c:v>293.947</c:v>
                </c:pt>
                <c:pt idx="132">
                  <c:v>295.24799999999999</c:v>
                </c:pt>
                <c:pt idx="133">
                  <c:v>291.16699999999997</c:v>
                </c:pt>
                <c:pt idx="134">
                  <c:v>296.32499999999999</c:v>
                </c:pt>
                <c:pt idx="135">
                  <c:v>295.60000000000002</c:v>
                </c:pt>
                <c:pt idx="136">
                  <c:v>296.41000000000003</c:v>
                </c:pt>
                <c:pt idx="137">
                  <c:v>299.62599999999998</c:v>
                </c:pt>
                <c:pt idx="138">
                  <c:v>302.74700000000001</c:v>
                </c:pt>
                <c:pt idx="139">
                  <c:v>307.80900000000003</c:v>
                </c:pt>
                <c:pt idx="140">
                  <c:v>305.93299999999999</c:v>
                </c:pt>
                <c:pt idx="141">
                  <c:v>304.80900000000003</c:v>
                </c:pt>
                <c:pt idx="142">
                  <c:v>308.52699999999999</c:v>
                </c:pt>
                <c:pt idx="143">
                  <c:v>307.40699999999998</c:v>
                </c:pt>
                <c:pt idx="144">
                  <c:v>309.25400000000002</c:v>
                </c:pt>
                <c:pt idx="145">
                  <c:v>311.39299999999997</c:v>
                </c:pt>
                <c:pt idx="146">
                  <c:v>316.91199999999998</c:v>
                </c:pt>
                <c:pt idx="147">
                  <c:v>313.512</c:v>
                </c:pt>
                <c:pt idx="148">
                  <c:v>318.964</c:v>
                </c:pt>
                <c:pt idx="149">
                  <c:v>314.95800000000003</c:v>
                </c:pt>
                <c:pt idx="150">
                  <c:v>318.54899999999998</c:v>
                </c:pt>
                <c:pt idx="151">
                  <c:v>318.97699999999998</c:v>
                </c:pt>
                <c:pt idx="152">
                  <c:v>324.56900000000002</c:v>
                </c:pt>
                <c:pt idx="153">
                  <c:v>326.74</c:v>
                </c:pt>
                <c:pt idx="154">
                  <c:v>327.83600000000001</c:v>
                </c:pt>
                <c:pt idx="155">
                  <c:v>331.87400000000002</c:v>
                </c:pt>
                <c:pt idx="156">
                  <c:v>328.69600000000003</c:v>
                </c:pt>
                <c:pt idx="157">
                  <c:v>333.02600000000001</c:v>
                </c:pt>
                <c:pt idx="158">
                  <c:v>333.58100000000002</c:v>
                </c:pt>
                <c:pt idx="159">
                  <c:v>336.58300000000003</c:v>
                </c:pt>
                <c:pt idx="160">
                  <c:v>334.52199999999999</c:v>
                </c:pt>
                <c:pt idx="161">
                  <c:v>343.99799999999999</c:v>
                </c:pt>
                <c:pt idx="162">
                  <c:v>346.57600000000002</c:v>
                </c:pt>
                <c:pt idx="163">
                  <c:v>343.30700000000002</c:v>
                </c:pt>
                <c:pt idx="164">
                  <c:v>343.95600000000002</c:v>
                </c:pt>
                <c:pt idx="165">
                  <c:v>344.09699999999998</c:v>
                </c:pt>
                <c:pt idx="166">
                  <c:v>347.32499999999999</c:v>
                </c:pt>
                <c:pt idx="167">
                  <c:v>347.40499999999997</c:v>
                </c:pt>
                <c:pt idx="168">
                  <c:v>357.33100000000002</c:v>
                </c:pt>
                <c:pt idx="169">
                  <c:v>354.70600000000002</c:v>
                </c:pt>
                <c:pt idx="170">
                  <c:v>355.66500000000002</c:v>
                </c:pt>
                <c:pt idx="171">
                  <c:v>357.423</c:v>
                </c:pt>
                <c:pt idx="172">
                  <c:v>356.70400000000001</c:v>
                </c:pt>
                <c:pt idx="173">
                  <c:v>357.87900000000002</c:v>
                </c:pt>
                <c:pt idx="174">
                  <c:v>359.00599999999997</c:v>
                </c:pt>
                <c:pt idx="175">
                  <c:v>360.69099999999997</c:v>
                </c:pt>
                <c:pt idx="176">
                  <c:v>358.96100000000001</c:v>
                </c:pt>
                <c:pt idx="177">
                  <c:v>358.46199999999999</c:v>
                </c:pt>
                <c:pt idx="178">
                  <c:v>359.26600000000002</c:v>
                </c:pt>
                <c:pt idx="179">
                  <c:v>363.73</c:v>
                </c:pt>
                <c:pt idx="180">
                  <c:v>363.61599999999999</c:v>
                </c:pt>
                <c:pt idx="181">
                  <c:v>364.00599999999997</c:v>
                </c:pt>
                <c:pt idx="182">
                  <c:v>367.15800000000002</c:v>
                </c:pt>
                <c:pt idx="183">
                  <c:v>366.18700000000001</c:v>
                </c:pt>
                <c:pt idx="184">
                  <c:v>370.93400000000003</c:v>
                </c:pt>
                <c:pt idx="185">
                  <c:v>368.154</c:v>
                </c:pt>
                <c:pt idx="186">
                  <c:v>369.61399999999998</c:v>
                </c:pt>
                <c:pt idx="187">
                  <c:v>371.358</c:v>
                </c:pt>
                <c:pt idx="188">
                  <c:v>372.86900000000003</c:v>
                </c:pt>
                <c:pt idx="189">
                  <c:v>375.28899999999999</c:v>
                </c:pt>
                <c:pt idx="190">
                  <c:v>378.86</c:v>
                </c:pt>
                <c:pt idx="191">
                  <c:v>374.298</c:v>
                </c:pt>
                <c:pt idx="192">
                  <c:v>375.23599999999999</c:v>
                </c:pt>
                <c:pt idx="193">
                  <c:v>371.83300000000003</c:v>
                </c:pt>
                <c:pt idx="194">
                  <c:v>372.745</c:v>
                </c:pt>
                <c:pt idx="195">
                  <c:v>372.572</c:v>
                </c:pt>
                <c:pt idx="196">
                  <c:v>376.036</c:v>
                </c:pt>
                <c:pt idx="197">
                  <c:v>376.45499999999998</c:v>
                </c:pt>
                <c:pt idx="198">
                  <c:v>375.03800000000001</c:v>
                </c:pt>
                <c:pt idx="199">
                  <c:v>372.28399999999999</c:v>
                </c:pt>
                <c:pt idx="200">
                  <c:v>366.72899999999998</c:v>
                </c:pt>
                <c:pt idx="201">
                  <c:v>352.95</c:v>
                </c:pt>
                <c:pt idx="202">
                  <c:v>339.35</c:v>
                </c:pt>
                <c:pt idx="203">
                  <c:v>332.09100000000001</c:v>
                </c:pt>
                <c:pt idx="204">
                  <c:v>336.92899999999997</c:v>
                </c:pt>
                <c:pt idx="205">
                  <c:v>335.57600000000002</c:v>
                </c:pt>
                <c:pt idx="206">
                  <c:v>329.74700000000001</c:v>
                </c:pt>
                <c:pt idx="207">
                  <c:v>331.35199999999998</c:v>
                </c:pt>
                <c:pt idx="208">
                  <c:v>334.25599999999997</c:v>
                </c:pt>
                <c:pt idx="209">
                  <c:v>339.88299999999998</c:v>
                </c:pt>
                <c:pt idx="210">
                  <c:v>340.517</c:v>
                </c:pt>
                <c:pt idx="211">
                  <c:v>346.66800000000001</c:v>
                </c:pt>
                <c:pt idx="212">
                  <c:v>338.50700000000001</c:v>
                </c:pt>
                <c:pt idx="213">
                  <c:v>341.654</c:v>
                </c:pt>
                <c:pt idx="214">
                  <c:v>344.375</c:v>
                </c:pt>
                <c:pt idx="215">
                  <c:v>346.072</c:v>
                </c:pt>
                <c:pt idx="216">
                  <c:v>346.04599999999999</c:v>
                </c:pt>
                <c:pt idx="217">
                  <c:v>346.702</c:v>
                </c:pt>
                <c:pt idx="218">
                  <c:v>354.14699999999999</c:v>
                </c:pt>
                <c:pt idx="219">
                  <c:v>357.30399999999997</c:v>
                </c:pt>
                <c:pt idx="220">
                  <c:v>354.01499999999999</c:v>
                </c:pt>
                <c:pt idx="221">
                  <c:v>353.68299999999999</c:v>
                </c:pt>
                <c:pt idx="222">
                  <c:v>354.62200000000001</c:v>
                </c:pt>
                <c:pt idx="223">
                  <c:v>356.57299999999998</c:v>
                </c:pt>
                <c:pt idx="224">
                  <c:v>359.25700000000001</c:v>
                </c:pt>
                <c:pt idx="225">
                  <c:v>363.55700000000002</c:v>
                </c:pt>
                <c:pt idx="226">
                  <c:v>367.05</c:v>
                </c:pt>
                <c:pt idx="227">
                  <c:v>369.19200000000001</c:v>
                </c:pt>
                <c:pt idx="228">
                  <c:v>371.78199999999998</c:v>
                </c:pt>
                <c:pt idx="229">
                  <c:v>375.00099999999998</c:v>
                </c:pt>
                <c:pt idx="230">
                  <c:v>378.43400000000003</c:v>
                </c:pt>
                <c:pt idx="231">
                  <c:v>380.29500000000002</c:v>
                </c:pt>
                <c:pt idx="232">
                  <c:v>380.14</c:v>
                </c:pt>
                <c:pt idx="233">
                  <c:v>383.14100000000002</c:v>
                </c:pt>
                <c:pt idx="234">
                  <c:v>382.88200000000001</c:v>
                </c:pt>
                <c:pt idx="235">
                  <c:v>383.68200000000002</c:v>
                </c:pt>
                <c:pt idx="236">
                  <c:v>387.55799999999999</c:v>
                </c:pt>
                <c:pt idx="237">
                  <c:v>389.84399999999999</c:v>
                </c:pt>
                <c:pt idx="238">
                  <c:v>391.16699999999997</c:v>
                </c:pt>
                <c:pt idx="239">
                  <c:v>391.53500000000003</c:v>
                </c:pt>
                <c:pt idx="240">
                  <c:v>395.459</c:v>
                </c:pt>
                <c:pt idx="241">
                  <c:v>400.15499999999997</c:v>
                </c:pt>
                <c:pt idx="242">
                  <c:v>401.55599999999998</c:v>
                </c:pt>
                <c:pt idx="243">
                  <c:v>399.95299999999997</c:v>
                </c:pt>
                <c:pt idx="244">
                  <c:v>399.10599999999999</c:v>
                </c:pt>
                <c:pt idx="245">
                  <c:v>395.63</c:v>
                </c:pt>
                <c:pt idx="246">
                  <c:v>397.399</c:v>
                </c:pt>
                <c:pt idx="247">
                  <c:v>402.16399999999999</c:v>
                </c:pt>
                <c:pt idx="248">
                  <c:v>405.25099999999998</c:v>
                </c:pt>
                <c:pt idx="249">
                  <c:v>405.42200000000003</c:v>
                </c:pt>
                <c:pt idx="250">
                  <c:v>407.26600000000002</c:v>
                </c:pt>
                <c:pt idx="251">
                  <c:v>408.75799999999998</c:v>
                </c:pt>
                <c:pt idx="252">
                  <c:v>412.017</c:v>
                </c:pt>
                <c:pt idx="253">
                  <c:v>417.06700000000001</c:v>
                </c:pt>
                <c:pt idx="254">
                  <c:v>414.11500000000001</c:v>
                </c:pt>
                <c:pt idx="255">
                  <c:v>411.86200000000002</c:v>
                </c:pt>
                <c:pt idx="256">
                  <c:v>414.35</c:v>
                </c:pt>
                <c:pt idx="257">
                  <c:v>415.45400000000001</c:v>
                </c:pt>
                <c:pt idx="258">
                  <c:v>418.21499999999997</c:v>
                </c:pt>
                <c:pt idx="259">
                  <c:v>417.38900000000001</c:v>
                </c:pt>
                <c:pt idx="260">
                  <c:v>417.69900000000001</c:v>
                </c:pt>
                <c:pt idx="261">
                  <c:v>419.28800000000001</c:v>
                </c:pt>
                <c:pt idx="262">
                  <c:v>420.46800000000002</c:v>
                </c:pt>
                <c:pt idx="263">
                  <c:v>422.93</c:v>
                </c:pt>
                <c:pt idx="264">
                  <c:v>419.05099999999999</c:v>
                </c:pt>
                <c:pt idx="265">
                  <c:v>424.78399999999999</c:v>
                </c:pt>
                <c:pt idx="266">
                  <c:v>429.25099999999998</c:v>
                </c:pt>
                <c:pt idx="267">
                  <c:v>433.58100000000002</c:v>
                </c:pt>
                <c:pt idx="268">
                  <c:v>434.29199999999997</c:v>
                </c:pt>
                <c:pt idx="269">
                  <c:v>435.48700000000002</c:v>
                </c:pt>
                <c:pt idx="270">
                  <c:v>436.10199999999998</c:v>
                </c:pt>
                <c:pt idx="271">
                  <c:v>439.64299999999997</c:v>
                </c:pt>
                <c:pt idx="272">
                  <c:v>438.53500000000003</c:v>
                </c:pt>
                <c:pt idx="273">
                  <c:v>440.12799999999999</c:v>
                </c:pt>
                <c:pt idx="274">
                  <c:v>441.13900000000001</c:v>
                </c:pt>
                <c:pt idx="275">
                  <c:v>438.60399999999998</c:v>
                </c:pt>
                <c:pt idx="276">
                  <c:v>436.142</c:v>
                </c:pt>
                <c:pt idx="277">
                  <c:v>435.39800000000002</c:v>
                </c:pt>
                <c:pt idx="278">
                  <c:v>442.00099999999998</c:v>
                </c:pt>
                <c:pt idx="279">
                  <c:v>442.89800000000002</c:v>
                </c:pt>
                <c:pt idx="280">
                  <c:v>446.30500000000001</c:v>
                </c:pt>
                <c:pt idx="281">
                  <c:v>446.649</c:v>
                </c:pt>
                <c:pt idx="282">
                  <c:v>450.262</c:v>
                </c:pt>
                <c:pt idx="283">
                  <c:v>450.27</c:v>
                </c:pt>
                <c:pt idx="284">
                  <c:v>448.09100000000001</c:v>
                </c:pt>
                <c:pt idx="285">
                  <c:v>447.08300000000003</c:v>
                </c:pt>
                <c:pt idx="286">
                  <c:v>448.892</c:v>
                </c:pt>
                <c:pt idx="287">
                  <c:v>450.61099999999999</c:v>
                </c:pt>
                <c:pt idx="288">
                  <c:v>447.56099999999998</c:v>
                </c:pt>
                <c:pt idx="289">
                  <c:v>451.82100000000003</c:v>
                </c:pt>
                <c:pt idx="290">
                  <c:v>450.56099999999998</c:v>
                </c:pt>
                <c:pt idx="291">
                  <c:v>452.44299999999998</c:v>
                </c:pt>
                <c:pt idx="292">
                  <c:v>454.00299999999999</c:v>
                </c:pt>
                <c:pt idx="293">
                  <c:v>458.75700000000001</c:v>
                </c:pt>
                <c:pt idx="294">
                  <c:v>458.19200000000001</c:v>
                </c:pt>
                <c:pt idx="295">
                  <c:v>458.505</c:v>
                </c:pt>
                <c:pt idx="296">
                  <c:v>461.45400000000001</c:v>
                </c:pt>
                <c:pt idx="297">
                  <c:v>462.45499999999998</c:v>
                </c:pt>
                <c:pt idx="298">
                  <c:v>462.28800000000001</c:v>
                </c:pt>
                <c:pt idx="299">
                  <c:v>467.97899999999998</c:v>
                </c:pt>
                <c:pt idx="300">
                  <c:v>473.101</c:v>
                </c:pt>
                <c:pt idx="301">
                  <c:v>472.92700000000002</c:v>
                </c:pt>
                <c:pt idx="302">
                  <c:v>472.17</c:v>
                </c:pt>
                <c:pt idx="303">
                  <c:v>473.916</c:v>
                </c:pt>
                <c:pt idx="304">
                  <c:v>471.48599999999999</c:v>
                </c:pt>
                <c:pt idx="305">
                  <c:v>473.53800000000001</c:v>
                </c:pt>
                <c:pt idx="306">
                  <c:v>473.58300000000003</c:v>
                </c:pt>
                <c:pt idx="307">
                  <c:v>474.42099999999999</c:v>
                </c:pt>
                <c:pt idx="308">
                  <c:v>484.10700000000003</c:v>
                </c:pt>
                <c:pt idx="309">
                  <c:v>485.01600000000002</c:v>
                </c:pt>
                <c:pt idx="310">
                  <c:v>489.91699999999997</c:v>
                </c:pt>
                <c:pt idx="311">
                  <c:v>492.85899999999998</c:v>
                </c:pt>
                <c:pt idx="312">
                  <c:v>490.447</c:v>
                </c:pt>
                <c:pt idx="313">
                  <c:v>493.42200000000003</c:v>
                </c:pt>
                <c:pt idx="314">
                  <c:v>493.12299999999999</c:v>
                </c:pt>
                <c:pt idx="315">
                  <c:v>494.303</c:v>
                </c:pt>
                <c:pt idx="316">
                  <c:v>500.58499999999998</c:v>
                </c:pt>
                <c:pt idx="317">
                  <c:v>498.98899999999998</c:v>
                </c:pt>
                <c:pt idx="318">
                  <c:v>502.44099999999997</c:v>
                </c:pt>
                <c:pt idx="319">
                  <c:v>502.07600000000002</c:v>
                </c:pt>
                <c:pt idx="320">
                  <c:v>499.995</c:v>
                </c:pt>
                <c:pt idx="321">
                  <c:v>505.33800000000002</c:v>
                </c:pt>
                <c:pt idx="322">
                  <c:v>507.07299999999998</c:v>
                </c:pt>
                <c:pt idx="323">
                  <c:v>496.68299999999999</c:v>
                </c:pt>
                <c:pt idx="324">
                  <c:v>499.63900000000001</c:v>
                </c:pt>
                <c:pt idx="325">
                  <c:v>500.57</c:v>
                </c:pt>
                <c:pt idx="326">
                  <c:v>508.40199999999999</c:v>
                </c:pt>
                <c:pt idx="327">
                  <c:v>508.68700000000001</c:v>
                </c:pt>
                <c:pt idx="328">
                  <c:v>512.33399999999995</c:v>
                </c:pt>
                <c:pt idx="329">
                  <c:v>513.16200000000003</c:v>
                </c:pt>
                <c:pt idx="330">
                  <c:v>517.54700000000003</c:v>
                </c:pt>
                <c:pt idx="331">
                  <c:v>521.01099999999997</c:v>
                </c:pt>
                <c:pt idx="332">
                  <c:v>518.12099999999998</c:v>
                </c:pt>
                <c:pt idx="333">
                  <c:v>519.53</c:v>
                </c:pt>
                <c:pt idx="334">
                  <c:v>523.31299999999999</c:v>
                </c:pt>
                <c:pt idx="335">
                  <c:v>525.40499999999997</c:v>
                </c:pt>
                <c:pt idx="336">
                  <c:v>524.99099999999999</c:v>
                </c:pt>
                <c:pt idx="337">
                  <c:v>525.35900000000004</c:v>
                </c:pt>
                <c:pt idx="338">
                  <c:v>478.09899999999999</c:v>
                </c:pt>
                <c:pt idx="339">
                  <c:v>408.18700000000001</c:v>
                </c:pt>
                <c:pt idx="340">
                  <c:v>485.791</c:v>
                </c:pt>
                <c:pt idx="341">
                  <c:v>527.45899999999995</c:v>
                </c:pt>
                <c:pt idx="342">
                  <c:v>535.84400000000005</c:v>
                </c:pt>
                <c:pt idx="343">
                  <c:v>541.19299999999998</c:v>
                </c:pt>
                <c:pt idx="344">
                  <c:v>551.97</c:v>
                </c:pt>
                <c:pt idx="345">
                  <c:v>549.76499999999999</c:v>
                </c:pt>
                <c:pt idx="346">
                  <c:v>544.83900000000006</c:v>
                </c:pt>
                <c:pt idx="347">
                  <c:v>550.19799999999998</c:v>
                </c:pt>
                <c:pt idx="348">
                  <c:v>569.30899999999997</c:v>
                </c:pt>
                <c:pt idx="349">
                  <c:v>554.92899999999997</c:v>
                </c:pt>
                <c:pt idx="350">
                  <c:v>615.57299999999998</c:v>
                </c:pt>
                <c:pt idx="351">
                  <c:v>620.55600000000004</c:v>
                </c:pt>
                <c:pt idx="352">
                  <c:v>615.37800000000004</c:v>
                </c:pt>
                <c:pt idx="353">
                  <c:v>621.61199999999997</c:v>
                </c:pt>
                <c:pt idx="354">
                  <c:v>612.39400000000001</c:v>
                </c:pt>
                <c:pt idx="355">
                  <c:v>617.65800000000002</c:v>
                </c:pt>
                <c:pt idx="356">
                  <c:v>622.10400000000004</c:v>
                </c:pt>
                <c:pt idx="357">
                  <c:v>632.06500000000005</c:v>
                </c:pt>
                <c:pt idx="358">
                  <c:v>639.22799999999995</c:v>
                </c:pt>
                <c:pt idx="359">
                  <c:v>635.59799999999996</c:v>
                </c:pt>
                <c:pt idx="360">
                  <c:v>644.75</c:v>
                </c:pt>
                <c:pt idx="361">
                  <c:v>653.55200000000002</c:v>
                </c:pt>
                <c:pt idx="362">
                  <c:v>667.05</c:v>
                </c:pt>
                <c:pt idx="363">
                  <c:v>675.899</c:v>
                </c:pt>
                <c:pt idx="364">
                  <c:v>674.91499999999996</c:v>
                </c:pt>
                <c:pt idx="365">
                  <c:v>680.51499999999999</c:v>
                </c:pt>
                <c:pt idx="366">
                  <c:v>675.822</c:v>
                </c:pt>
                <c:pt idx="367">
                  <c:v>680.25199999999995</c:v>
                </c:pt>
                <c:pt idx="368">
                  <c:v>678.202</c:v>
                </c:pt>
                <c:pt idx="369">
                  <c:v>687.87099999999998</c:v>
                </c:pt>
                <c:pt idx="370">
                  <c:v>678.48199999999997</c:v>
                </c:pt>
                <c:pt idx="371">
                  <c:v>673.61900000000003</c:v>
                </c:pt>
                <c:pt idx="372">
                  <c:v>692.50099999999998</c:v>
                </c:pt>
                <c:pt idx="373">
                  <c:v>687.94200000000001</c:v>
                </c:pt>
                <c:pt idx="374">
                  <c:v>681.673</c:v>
                </c:pt>
                <c:pt idx="375">
                  <c:v>684.63599999999997</c:v>
                </c:pt>
                <c:pt idx="376">
                  <c:v>689.15800000000002</c:v>
                </c:pt>
                <c:pt idx="377">
                  <c:v>690.51800000000003</c:v>
                </c:pt>
                <c:pt idx="378">
                  <c:v>694.41499999999996</c:v>
                </c:pt>
                <c:pt idx="379">
                  <c:v>699.54</c:v>
                </c:pt>
                <c:pt idx="380">
                  <c:v>705.70100000000002</c:v>
                </c:pt>
                <c:pt idx="381">
                  <c:v>704.95399999999995</c:v>
                </c:pt>
              </c:numCache>
            </c:numRef>
          </c:val>
          <c:extLst>
            <c:ext xmlns:c16="http://schemas.microsoft.com/office/drawing/2014/chart" uri="{C3380CC4-5D6E-409C-BE32-E72D297353CC}">
              <c16:uniqueId val="{00000000-AAE9-F340-B437-9B4CD427C28F}"/>
            </c:ext>
          </c:extLst>
        </c:ser>
        <c:dLbls>
          <c:showLegendKey val="0"/>
          <c:showVal val="0"/>
          <c:showCatName val="0"/>
          <c:showSerName val="0"/>
          <c:showPercent val="0"/>
          <c:showBubbleSize val="0"/>
        </c:dLbls>
        <c:gapWidth val="219"/>
        <c:overlap val="-27"/>
        <c:axId val="379964928"/>
        <c:axId val="379961792"/>
      </c:barChart>
      <c:dateAx>
        <c:axId val="379964928"/>
        <c:scaling>
          <c:orientation val="minMax"/>
          <c:min val="36800"/>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79961792"/>
        <c:crosses val="autoZero"/>
        <c:auto val="1"/>
        <c:lblOffset val="100"/>
        <c:baseTimeUnit val="months"/>
        <c:majorUnit val="12"/>
        <c:majorTimeUnit val="months"/>
      </c:dateAx>
      <c:valAx>
        <c:axId val="37996179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3799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r>
              <a:rPr lang="en-US" sz="1800"/>
              <a:t>Monthly Job Growth (000’s)</a:t>
            </a:r>
          </a:p>
        </c:rich>
      </c:tx>
      <c:layout>
        <c:manualLayout>
          <c:xMode val="edge"/>
          <c:yMode val="edge"/>
          <c:x val="0.37569444444444444"/>
          <c:y val="1.70565302144249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manualLayout>
          <c:layoutTarget val="inner"/>
          <c:xMode val="edge"/>
          <c:yMode val="edge"/>
          <c:x val="8.603683289588801E-2"/>
          <c:y val="9.9305744109572505E-2"/>
          <c:w val="0.90238913080940641"/>
          <c:h val="0.72217395239388171"/>
        </c:manualLayout>
      </c:layout>
      <c:barChart>
        <c:barDir val="col"/>
        <c:grouping val="clustered"/>
        <c:varyColors val="0"/>
        <c:ser>
          <c:idx val="0"/>
          <c:order val="0"/>
          <c:tx>
            <c:strRef>
              <c:f>Sheet1!$B$2</c:f>
              <c:strCache>
                <c:ptCount val="1"/>
                <c:pt idx="0">
                  <c:v>1-M Net Change (000s)</c:v>
                </c:pt>
              </c:strCache>
            </c:strRef>
          </c:tx>
          <c:spPr>
            <a:solidFill>
              <a:schemeClr val="accent4">
                <a:lumMod val="75000"/>
              </a:schemeClr>
            </a:solidFill>
            <a:ln>
              <a:noFill/>
            </a:ln>
            <a:effectLst/>
          </c:spPr>
          <c:invertIfNegative val="0"/>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1-D016-0941-BF8E-7A5F2994E8AA}"/>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3-D016-0941-BF8E-7A5F2994E8AA}"/>
              </c:ext>
            </c:extLst>
          </c:dPt>
          <c:dPt>
            <c:idx val="11"/>
            <c:invertIfNegative val="0"/>
            <c:bubble3D val="0"/>
            <c:spPr>
              <a:solidFill>
                <a:schemeClr val="accent4">
                  <a:lumMod val="75000"/>
                </a:schemeClr>
              </a:solidFill>
              <a:ln>
                <a:noFill/>
              </a:ln>
              <a:effectLst/>
            </c:spPr>
            <c:extLst>
              <c:ext xmlns:c16="http://schemas.microsoft.com/office/drawing/2014/chart" uri="{C3380CC4-5D6E-409C-BE32-E72D297353CC}">
                <c16:uniqueId val="{00000005-D016-0941-BF8E-7A5F2994E8AA}"/>
              </c:ext>
            </c:extLst>
          </c:dPt>
          <c:dPt>
            <c:idx val="34"/>
            <c:invertIfNegative val="0"/>
            <c:bubble3D val="0"/>
            <c:spPr>
              <a:solidFill>
                <a:schemeClr val="accent4">
                  <a:lumMod val="75000"/>
                </a:schemeClr>
              </a:solidFill>
              <a:ln>
                <a:noFill/>
              </a:ln>
              <a:effectLst/>
            </c:spPr>
            <c:extLst>
              <c:ext xmlns:c16="http://schemas.microsoft.com/office/drawing/2014/chart" uri="{C3380CC4-5D6E-409C-BE32-E72D297353CC}">
                <c16:uniqueId val="{00000008-D016-0941-BF8E-7A5F2994E8AA}"/>
              </c:ext>
            </c:extLst>
          </c:dPt>
          <c:dPt>
            <c:idx val="35"/>
            <c:invertIfNegative val="0"/>
            <c:bubble3D val="0"/>
            <c:spPr>
              <a:solidFill>
                <a:schemeClr val="accent4">
                  <a:lumMod val="75000"/>
                </a:schemeClr>
              </a:solidFill>
              <a:ln>
                <a:noFill/>
              </a:ln>
              <a:effectLst/>
            </c:spPr>
            <c:extLst>
              <c:ext xmlns:c16="http://schemas.microsoft.com/office/drawing/2014/chart" uri="{C3380CC4-5D6E-409C-BE32-E72D297353CC}">
                <c16:uniqueId val="{00000008-AECB-544D-885B-8172B2DACA4F}"/>
              </c:ext>
            </c:extLst>
          </c:dPt>
          <c:dPt>
            <c:idx val="36"/>
            <c:invertIfNegative val="0"/>
            <c:bubble3D val="0"/>
            <c:spPr>
              <a:solidFill>
                <a:schemeClr val="accent4">
                  <a:lumMod val="75000"/>
                </a:schemeClr>
              </a:solidFill>
              <a:ln>
                <a:noFill/>
              </a:ln>
              <a:effectLst/>
            </c:spPr>
            <c:extLst>
              <c:ext xmlns:c16="http://schemas.microsoft.com/office/drawing/2014/chart" uri="{C3380CC4-5D6E-409C-BE32-E72D297353CC}">
                <c16:uniqueId val="{0000000A-3090-474B-8C89-5CFE5F0CCB56}"/>
              </c:ext>
            </c:extLst>
          </c:dPt>
          <c:dPt>
            <c:idx val="37"/>
            <c:invertIfNegative val="0"/>
            <c:bubble3D val="0"/>
            <c:spPr>
              <a:solidFill>
                <a:schemeClr val="accent4">
                  <a:lumMod val="75000"/>
                </a:schemeClr>
              </a:solidFill>
              <a:ln>
                <a:noFill/>
              </a:ln>
              <a:effectLst/>
            </c:spPr>
            <c:extLst>
              <c:ext xmlns:c16="http://schemas.microsoft.com/office/drawing/2014/chart" uri="{C3380CC4-5D6E-409C-BE32-E72D297353CC}">
                <c16:uniqueId val="{00000000-3B5E-B34F-AD8B-7F2597BAABFA}"/>
              </c:ext>
            </c:extLst>
          </c:dPt>
          <c:dPt>
            <c:idx val="38"/>
            <c:invertIfNegative val="0"/>
            <c:bubble3D val="0"/>
            <c:spPr>
              <a:solidFill>
                <a:schemeClr val="accent4">
                  <a:lumMod val="75000"/>
                </a:schemeClr>
              </a:solidFill>
              <a:ln>
                <a:noFill/>
              </a:ln>
              <a:effectLst/>
            </c:spPr>
            <c:extLst>
              <c:ext xmlns:c16="http://schemas.microsoft.com/office/drawing/2014/chart" uri="{C3380CC4-5D6E-409C-BE32-E72D297353CC}">
                <c16:uniqueId val="{0000000E-8BC2-394A-999F-90E3067EFB06}"/>
              </c:ext>
            </c:extLst>
          </c:dPt>
          <c:dPt>
            <c:idx val="39"/>
            <c:invertIfNegative val="0"/>
            <c:bubble3D val="0"/>
            <c:spPr>
              <a:solidFill>
                <a:schemeClr val="accent4">
                  <a:lumMod val="75000"/>
                </a:schemeClr>
              </a:solidFill>
              <a:ln>
                <a:noFill/>
              </a:ln>
              <a:effectLst/>
            </c:spPr>
            <c:extLst>
              <c:ext xmlns:c16="http://schemas.microsoft.com/office/drawing/2014/chart" uri="{C3380CC4-5D6E-409C-BE32-E72D297353CC}">
                <c16:uniqueId val="{00000010-B542-9645-935C-2C1CB0994927}"/>
              </c:ext>
            </c:extLst>
          </c:dPt>
          <c:dPt>
            <c:idx val="40"/>
            <c:invertIfNegative val="0"/>
            <c:bubble3D val="0"/>
            <c:spPr>
              <a:solidFill>
                <a:schemeClr val="accent4">
                  <a:lumMod val="75000"/>
                </a:schemeClr>
              </a:solidFill>
              <a:ln>
                <a:noFill/>
              </a:ln>
              <a:effectLst/>
            </c:spPr>
            <c:extLst>
              <c:ext xmlns:c16="http://schemas.microsoft.com/office/drawing/2014/chart" uri="{C3380CC4-5D6E-409C-BE32-E72D297353CC}">
                <c16:uniqueId val="{00000012-5E00-E149-B154-D687C50DCA34}"/>
              </c:ext>
            </c:extLst>
          </c:dPt>
          <c:dPt>
            <c:idx val="41"/>
            <c:invertIfNegative val="0"/>
            <c:bubble3D val="0"/>
            <c:spPr>
              <a:solidFill>
                <a:schemeClr val="accent4">
                  <a:lumMod val="75000"/>
                </a:schemeClr>
              </a:solidFill>
              <a:ln>
                <a:noFill/>
              </a:ln>
              <a:effectLst/>
            </c:spPr>
            <c:extLst>
              <c:ext xmlns:c16="http://schemas.microsoft.com/office/drawing/2014/chart" uri="{C3380CC4-5D6E-409C-BE32-E72D297353CC}">
                <c16:uniqueId val="{00000014-0A8A-FA4C-89AD-0699BF017DD6}"/>
              </c:ext>
            </c:extLst>
          </c:dPt>
          <c:dPt>
            <c:idx val="42"/>
            <c:invertIfNegative val="0"/>
            <c:bubble3D val="0"/>
            <c:spPr>
              <a:solidFill>
                <a:schemeClr val="accent4">
                  <a:lumMod val="75000"/>
                </a:schemeClr>
              </a:solidFill>
              <a:ln>
                <a:noFill/>
              </a:ln>
              <a:effectLst/>
            </c:spPr>
            <c:extLst>
              <c:ext xmlns:c16="http://schemas.microsoft.com/office/drawing/2014/chart" uri="{C3380CC4-5D6E-409C-BE32-E72D297353CC}">
                <c16:uniqueId val="{00000016-1B78-5344-9318-0E10D3BEF158}"/>
              </c:ext>
            </c:extLst>
          </c:dPt>
          <c:dPt>
            <c:idx val="43"/>
            <c:invertIfNegative val="0"/>
            <c:bubble3D val="0"/>
            <c:spPr>
              <a:solidFill>
                <a:schemeClr val="accent4">
                  <a:lumMod val="75000"/>
                </a:schemeClr>
              </a:solidFill>
              <a:ln>
                <a:noFill/>
              </a:ln>
              <a:effectLst/>
            </c:spPr>
            <c:extLst>
              <c:ext xmlns:c16="http://schemas.microsoft.com/office/drawing/2014/chart" uri="{C3380CC4-5D6E-409C-BE32-E72D297353CC}">
                <c16:uniqueId val="{00000018-E7AB-5E42-B965-28FB88335A0F}"/>
              </c:ext>
            </c:extLst>
          </c:dPt>
          <c:dPt>
            <c:idx val="44"/>
            <c:invertIfNegative val="0"/>
            <c:bubble3D val="0"/>
            <c:spPr>
              <a:solidFill>
                <a:schemeClr val="accent4">
                  <a:lumMod val="75000"/>
                </a:schemeClr>
              </a:solidFill>
              <a:ln>
                <a:noFill/>
              </a:ln>
              <a:effectLst/>
            </c:spPr>
            <c:extLst>
              <c:ext xmlns:c16="http://schemas.microsoft.com/office/drawing/2014/chart" uri="{C3380CC4-5D6E-409C-BE32-E72D297353CC}">
                <c16:uniqueId val="{00000000-D44D-114A-84EB-1E8A341FAEBC}"/>
              </c:ext>
            </c:extLst>
          </c:dPt>
          <c:dPt>
            <c:idx val="45"/>
            <c:invertIfNegative val="0"/>
            <c:bubble3D val="0"/>
            <c:spPr>
              <a:solidFill>
                <a:schemeClr val="accent4">
                  <a:lumMod val="75000"/>
                </a:schemeClr>
              </a:solidFill>
              <a:ln>
                <a:noFill/>
              </a:ln>
              <a:effectLst/>
            </c:spPr>
            <c:extLst>
              <c:ext xmlns:c16="http://schemas.microsoft.com/office/drawing/2014/chart" uri="{C3380CC4-5D6E-409C-BE32-E72D297353CC}">
                <c16:uniqueId val="{0000001C-1C5E-1240-A33F-6FCB8F881D2E}"/>
              </c:ext>
            </c:extLst>
          </c:dPt>
          <c:dPt>
            <c:idx val="46"/>
            <c:invertIfNegative val="0"/>
            <c:bubble3D val="0"/>
            <c:spPr>
              <a:solidFill>
                <a:srgbClr val="4E8F00"/>
              </a:solidFill>
              <a:ln>
                <a:noFill/>
              </a:ln>
              <a:effectLst/>
            </c:spPr>
            <c:extLst>
              <c:ext xmlns:c16="http://schemas.microsoft.com/office/drawing/2014/chart" uri="{C3380CC4-5D6E-409C-BE32-E72D297353CC}">
                <c16:uniqueId val="{0000001E-4F51-2247-81E3-28A03685F955}"/>
              </c:ext>
            </c:extLst>
          </c:dPt>
          <c:dLbls>
            <c:dLbl>
              <c:idx val="41"/>
              <c:delete val="1"/>
              <c:extLst>
                <c:ext xmlns:c15="http://schemas.microsoft.com/office/drawing/2012/chart" uri="{CE6537A1-D6FC-4f65-9D91-7224C49458BB}"/>
                <c:ext xmlns:c16="http://schemas.microsoft.com/office/drawing/2014/chart" uri="{C3380CC4-5D6E-409C-BE32-E72D297353CC}">
                  <c16:uniqueId val="{00000014-0A8A-FA4C-89AD-0699BF017DD6}"/>
                </c:ext>
              </c:extLst>
            </c:dLbl>
            <c:dLbl>
              <c:idx val="4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F51-2247-81E3-28A03685F955}"/>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Sheet1!$A$3:$A$49</c:f>
              <c:numCache>
                <c:formatCode>mmm\-yy</c:formatCode>
                <c:ptCount val="4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numCache>
            </c:numRef>
          </c:cat>
          <c:val>
            <c:numRef>
              <c:f>Sheet1!$B$3:$B$49</c:f>
              <c:numCache>
                <c:formatCode>0</c:formatCode>
                <c:ptCount val="47"/>
                <c:pt idx="0">
                  <c:v>334</c:v>
                </c:pt>
                <c:pt idx="1">
                  <c:v>273</c:v>
                </c:pt>
                <c:pt idx="2">
                  <c:v>-1427</c:v>
                </c:pt>
                <c:pt idx="3">
                  <c:v>-20514</c:v>
                </c:pt>
                <c:pt idx="4">
                  <c:v>2625</c:v>
                </c:pt>
                <c:pt idx="5">
                  <c:v>4565</c:v>
                </c:pt>
                <c:pt idx="6">
                  <c:v>1444</c:v>
                </c:pt>
                <c:pt idx="7">
                  <c:v>1735</c:v>
                </c:pt>
                <c:pt idx="8">
                  <c:v>961</c:v>
                </c:pt>
                <c:pt idx="9">
                  <c:v>719</c:v>
                </c:pt>
                <c:pt idx="10">
                  <c:v>264</c:v>
                </c:pt>
                <c:pt idx="11">
                  <c:v>-268</c:v>
                </c:pt>
                <c:pt idx="12">
                  <c:v>494</c:v>
                </c:pt>
                <c:pt idx="13">
                  <c:v>575</c:v>
                </c:pt>
                <c:pt idx="14">
                  <c:v>784</c:v>
                </c:pt>
                <c:pt idx="15">
                  <c:v>286</c:v>
                </c:pt>
                <c:pt idx="16">
                  <c:v>482</c:v>
                </c:pt>
                <c:pt idx="17">
                  <c:v>693</c:v>
                </c:pt>
                <c:pt idx="18">
                  <c:v>769</c:v>
                </c:pt>
                <c:pt idx="19">
                  <c:v>663</c:v>
                </c:pt>
                <c:pt idx="20">
                  <c:v>557</c:v>
                </c:pt>
                <c:pt idx="21">
                  <c:v>781</c:v>
                </c:pt>
                <c:pt idx="22">
                  <c:v>614</c:v>
                </c:pt>
                <c:pt idx="23">
                  <c:v>569</c:v>
                </c:pt>
                <c:pt idx="24">
                  <c:v>364</c:v>
                </c:pt>
                <c:pt idx="25">
                  <c:v>904</c:v>
                </c:pt>
                <c:pt idx="26">
                  <c:v>414</c:v>
                </c:pt>
                <c:pt idx="27">
                  <c:v>254</c:v>
                </c:pt>
                <c:pt idx="28">
                  <c:v>364</c:v>
                </c:pt>
                <c:pt idx="29">
                  <c:v>370</c:v>
                </c:pt>
                <c:pt idx="30">
                  <c:v>568</c:v>
                </c:pt>
                <c:pt idx="31">
                  <c:v>352</c:v>
                </c:pt>
                <c:pt idx="32">
                  <c:v>350</c:v>
                </c:pt>
                <c:pt idx="33">
                  <c:v>324</c:v>
                </c:pt>
                <c:pt idx="34">
                  <c:v>290</c:v>
                </c:pt>
                <c:pt idx="35">
                  <c:v>239</c:v>
                </c:pt>
                <c:pt idx="36">
                  <c:v>472</c:v>
                </c:pt>
                <c:pt idx="37">
                  <c:v>248</c:v>
                </c:pt>
                <c:pt idx="38">
                  <c:v>217</c:v>
                </c:pt>
                <c:pt idx="39">
                  <c:v>217</c:v>
                </c:pt>
                <c:pt idx="40">
                  <c:v>281</c:v>
                </c:pt>
                <c:pt idx="41">
                  <c:v>105</c:v>
                </c:pt>
                <c:pt idx="42">
                  <c:v>236</c:v>
                </c:pt>
                <c:pt idx="43">
                  <c:v>165</c:v>
                </c:pt>
                <c:pt idx="44">
                  <c:v>262</c:v>
                </c:pt>
                <c:pt idx="45">
                  <c:v>150</c:v>
                </c:pt>
                <c:pt idx="46">
                  <c:v>199</c:v>
                </c:pt>
              </c:numCache>
            </c:numRef>
          </c:val>
          <c:extLst>
            <c:ext xmlns:c16="http://schemas.microsoft.com/office/drawing/2014/chart" uri="{C3380CC4-5D6E-409C-BE32-E72D297353CC}">
              <c16:uniqueId val="{00000007-D016-0941-BF8E-7A5F2994E8AA}"/>
            </c:ext>
          </c:extLst>
        </c:ser>
        <c:dLbls>
          <c:dLblPos val="outEnd"/>
          <c:showLegendKey val="0"/>
          <c:showVal val="1"/>
          <c:showCatName val="0"/>
          <c:showSerName val="0"/>
          <c:showPercent val="0"/>
          <c:showBubbleSize val="0"/>
        </c:dLbls>
        <c:gapWidth val="50"/>
        <c:overlap val="-27"/>
        <c:axId val="420057775"/>
        <c:axId val="420059423"/>
      </c:barChart>
      <c:dateAx>
        <c:axId val="420057775"/>
        <c:scaling>
          <c:orientation val="minMax"/>
          <c:max val="45231"/>
          <c:min val="43952"/>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420059423"/>
        <c:crosses val="autoZero"/>
        <c:auto val="1"/>
        <c:lblOffset val="100"/>
        <c:baseTimeUnit val="months"/>
        <c:majorUnit val="2"/>
        <c:majorTimeUnit val="months"/>
      </c:dateAx>
      <c:valAx>
        <c:axId val="420059423"/>
        <c:scaling>
          <c:orientation val="minMax"/>
          <c:max val="5000"/>
          <c:min val="-1000"/>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420057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62000583262E-2"/>
          <c:y val="3.7766222787862028E-2"/>
          <c:w val="0.89229085474164216"/>
          <c:h val="0.7561672512522789"/>
        </c:manualLayout>
      </c:layout>
      <c:lineChart>
        <c:grouping val="standard"/>
        <c:varyColors val="0"/>
        <c:ser>
          <c:idx val="0"/>
          <c:order val="0"/>
          <c:tx>
            <c:strRef>
              <c:f>Sheet1!$B$3</c:f>
              <c:strCache>
                <c:ptCount val="1"/>
                <c:pt idx="0">
                  <c:v>Job Openings</c:v>
                </c:pt>
              </c:strCache>
            </c:strRef>
          </c:tx>
          <c:spPr>
            <a:ln w="44450" cap="rnd">
              <a:solidFill>
                <a:schemeClr val="accent4">
                  <a:lumMod val="75000"/>
                </a:schemeClr>
              </a:solidFill>
              <a:round/>
            </a:ln>
            <a:effectLst/>
          </c:spPr>
          <c:marker>
            <c:symbol val="none"/>
          </c:marker>
          <c:cat>
            <c:numRef>
              <c:f>Sheet1!$A$4:$A$278</c:f>
              <c:numCache>
                <c:formatCode>mmm\-yy</c:formatCode>
                <c:ptCount val="275"/>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pt idx="274">
                  <c:v>45200</c:v>
                </c:pt>
              </c:numCache>
            </c:numRef>
          </c:cat>
          <c:val>
            <c:numRef>
              <c:f>Sheet1!$B$4:$B$278</c:f>
              <c:numCache>
                <c:formatCode>0.00</c:formatCode>
                <c:ptCount val="275"/>
                <c:pt idx="0">
                  <c:v>5.0880000000000001</c:v>
                </c:pt>
                <c:pt idx="1">
                  <c:v>5.234</c:v>
                </c:pt>
                <c:pt idx="2">
                  <c:v>5.0970000000000004</c:v>
                </c:pt>
                <c:pt idx="3">
                  <c:v>4.7619999999999996</c:v>
                </c:pt>
                <c:pt idx="4">
                  <c:v>4.6150000000000002</c:v>
                </c:pt>
                <c:pt idx="5">
                  <c:v>4.4249999999999998</c:v>
                </c:pt>
                <c:pt idx="6">
                  <c:v>4.3609999999999998</c:v>
                </c:pt>
                <c:pt idx="7">
                  <c:v>4.4470000000000001</c:v>
                </c:pt>
                <c:pt idx="8">
                  <c:v>4.024</c:v>
                </c:pt>
                <c:pt idx="9">
                  <c:v>4.0709999999999997</c:v>
                </c:pt>
                <c:pt idx="10">
                  <c:v>3.7069999999999999</c:v>
                </c:pt>
                <c:pt idx="11">
                  <c:v>3.7749999999999999</c:v>
                </c:pt>
                <c:pt idx="12">
                  <c:v>3.677</c:v>
                </c:pt>
                <c:pt idx="13">
                  <c:v>3.6989999999999998</c:v>
                </c:pt>
                <c:pt idx="14">
                  <c:v>3.4359999999999999</c:v>
                </c:pt>
                <c:pt idx="15">
                  <c:v>3.6120000000000001</c:v>
                </c:pt>
                <c:pt idx="16">
                  <c:v>3.4710000000000001</c:v>
                </c:pt>
                <c:pt idx="17">
                  <c:v>3.4569999999999999</c:v>
                </c:pt>
                <c:pt idx="18">
                  <c:v>3.4119999999999999</c:v>
                </c:pt>
                <c:pt idx="19">
                  <c:v>3.367</c:v>
                </c:pt>
                <c:pt idx="20">
                  <c:v>3.5169999999999999</c:v>
                </c:pt>
                <c:pt idx="21">
                  <c:v>3.3010000000000002</c:v>
                </c:pt>
                <c:pt idx="22">
                  <c:v>3.4790000000000001</c:v>
                </c:pt>
                <c:pt idx="23">
                  <c:v>3.5139999999999998</c:v>
                </c:pt>
                <c:pt idx="24">
                  <c:v>3.169</c:v>
                </c:pt>
                <c:pt idx="25">
                  <c:v>3.4409999999999998</c:v>
                </c:pt>
                <c:pt idx="26">
                  <c:v>3.2290000000000001</c:v>
                </c:pt>
                <c:pt idx="27">
                  <c:v>3.0990000000000002</c:v>
                </c:pt>
                <c:pt idx="28">
                  <c:v>3.1080000000000001</c:v>
                </c:pt>
                <c:pt idx="29">
                  <c:v>3.2890000000000001</c:v>
                </c:pt>
                <c:pt idx="30">
                  <c:v>3.39</c:v>
                </c:pt>
                <c:pt idx="31">
                  <c:v>2.9809999999999999</c:v>
                </c:pt>
                <c:pt idx="32">
                  <c:v>3.19</c:v>
                </c:pt>
                <c:pt idx="33">
                  <c:v>3.0910000000000002</c:v>
                </c:pt>
                <c:pt idx="34">
                  <c:v>3.3050000000000002</c:v>
                </c:pt>
                <c:pt idx="35">
                  <c:v>3.3239999999999998</c:v>
                </c:pt>
                <c:pt idx="36">
                  <c:v>3.4140000000000001</c:v>
                </c:pt>
                <c:pt idx="37">
                  <c:v>3.4239999999999999</c:v>
                </c:pt>
                <c:pt idx="38">
                  <c:v>3.532</c:v>
                </c:pt>
                <c:pt idx="39">
                  <c:v>3.5249999999999999</c:v>
                </c:pt>
                <c:pt idx="40">
                  <c:v>3.5110000000000001</c:v>
                </c:pt>
                <c:pt idx="41">
                  <c:v>3.71</c:v>
                </c:pt>
                <c:pt idx="42">
                  <c:v>3.3370000000000002</c:v>
                </c:pt>
                <c:pt idx="43">
                  <c:v>3.8140000000000001</c:v>
                </c:pt>
                <c:pt idx="44">
                  <c:v>3.5409999999999999</c:v>
                </c:pt>
                <c:pt idx="45">
                  <c:v>3.8210000000000002</c:v>
                </c:pt>
                <c:pt idx="46">
                  <c:v>3.9430000000000001</c:v>
                </c:pt>
                <c:pt idx="47">
                  <c:v>3.472</c:v>
                </c:pt>
                <c:pt idx="48">
                  <c:v>4.0739999999999998</c:v>
                </c:pt>
                <c:pt idx="49">
                  <c:v>3.8039999999999998</c:v>
                </c:pt>
                <c:pt idx="50">
                  <c:v>3.9649999999999999</c:v>
                </c:pt>
                <c:pt idx="51">
                  <c:v>4.0439999999999996</c:v>
                </c:pt>
                <c:pt idx="52">
                  <c:v>4.1589999999999998</c:v>
                </c:pt>
                <c:pt idx="53">
                  <c:v>3.7970000000000002</c:v>
                </c:pt>
                <c:pt idx="54">
                  <c:v>4.0620000000000003</c:v>
                </c:pt>
                <c:pt idx="55">
                  <c:v>4.2560000000000002</c:v>
                </c:pt>
                <c:pt idx="56">
                  <c:v>4.1420000000000003</c:v>
                </c:pt>
                <c:pt idx="57">
                  <c:v>4.3520000000000003</c:v>
                </c:pt>
                <c:pt idx="58">
                  <c:v>4.1840000000000002</c:v>
                </c:pt>
                <c:pt idx="59">
                  <c:v>4.2480000000000002</c:v>
                </c:pt>
                <c:pt idx="60">
                  <c:v>4.282</c:v>
                </c:pt>
                <c:pt idx="61">
                  <c:v>4.3970000000000002</c:v>
                </c:pt>
                <c:pt idx="62">
                  <c:v>4.3250000000000002</c:v>
                </c:pt>
                <c:pt idx="63">
                  <c:v>4.7320000000000002</c:v>
                </c:pt>
                <c:pt idx="64">
                  <c:v>4.79</c:v>
                </c:pt>
                <c:pt idx="65">
                  <c:v>4.4630000000000001</c:v>
                </c:pt>
                <c:pt idx="66">
                  <c:v>4.6139999999999999</c:v>
                </c:pt>
                <c:pt idx="67">
                  <c:v>4.3940000000000001</c:v>
                </c:pt>
                <c:pt idx="68">
                  <c:v>4.71</c:v>
                </c:pt>
                <c:pt idx="69">
                  <c:v>4.7370000000000001</c:v>
                </c:pt>
                <c:pt idx="70">
                  <c:v>4.5910000000000002</c:v>
                </c:pt>
                <c:pt idx="71">
                  <c:v>4.6449999999999996</c:v>
                </c:pt>
                <c:pt idx="72">
                  <c:v>4.62</c:v>
                </c:pt>
                <c:pt idx="73">
                  <c:v>4.7629999999999999</c:v>
                </c:pt>
                <c:pt idx="74">
                  <c:v>4.6989999999999998</c:v>
                </c:pt>
                <c:pt idx="75">
                  <c:v>4.9619999999999997</c:v>
                </c:pt>
                <c:pt idx="76">
                  <c:v>4.6890000000000001</c:v>
                </c:pt>
                <c:pt idx="77">
                  <c:v>4.657</c:v>
                </c:pt>
                <c:pt idx="78">
                  <c:v>4.859</c:v>
                </c:pt>
                <c:pt idx="79">
                  <c:v>4.5979999999999999</c:v>
                </c:pt>
                <c:pt idx="80">
                  <c:v>4.5460000000000003</c:v>
                </c:pt>
                <c:pt idx="81">
                  <c:v>4.6520000000000001</c:v>
                </c:pt>
                <c:pt idx="82">
                  <c:v>4.6360000000000001</c:v>
                </c:pt>
                <c:pt idx="83">
                  <c:v>4.6459999999999999</c:v>
                </c:pt>
                <c:pt idx="84">
                  <c:v>4.5449999999999999</c:v>
                </c:pt>
                <c:pt idx="85">
                  <c:v>4.6239999999999997</c:v>
                </c:pt>
                <c:pt idx="86">
                  <c:v>4.2789999999999999</c:v>
                </c:pt>
                <c:pt idx="87">
                  <c:v>4.2249999999999996</c:v>
                </c:pt>
                <c:pt idx="88">
                  <c:v>4.0350000000000001</c:v>
                </c:pt>
                <c:pt idx="89">
                  <c:v>4.194</c:v>
                </c:pt>
                <c:pt idx="90">
                  <c:v>3.83</c:v>
                </c:pt>
                <c:pt idx="91">
                  <c:v>3.7490000000000001</c:v>
                </c:pt>
                <c:pt idx="92">
                  <c:v>3.6739999999999999</c:v>
                </c:pt>
                <c:pt idx="93">
                  <c:v>3.222</c:v>
                </c:pt>
                <c:pt idx="94">
                  <c:v>3.3769999999999998</c:v>
                </c:pt>
                <c:pt idx="95">
                  <c:v>3.2309999999999999</c:v>
                </c:pt>
                <c:pt idx="96">
                  <c:v>3.1459999999999999</c:v>
                </c:pt>
                <c:pt idx="97">
                  <c:v>2.738</c:v>
                </c:pt>
                <c:pt idx="98">
                  <c:v>2.8639999999999999</c:v>
                </c:pt>
                <c:pt idx="99">
                  <c:v>2.5339999999999998</c:v>
                </c:pt>
                <c:pt idx="100">
                  <c:v>2.2949999999999999</c:v>
                </c:pt>
                <c:pt idx="101">
                  <c:v>2.5489999999999999</c:v>
                </c:pt>
                <c:pt idx="102">
                  <c:v>2.5030000000000001</c:v>
                </c:pt>
                <c:pt idx="103">
                  <c:v>2.2320000000000002</c:v>
                </c:pt>
                <c:pt idx="104">
                  <c:v>2.3380000000000001</c:v>
                </c:pt>
                <c:pt idx="105">
                  <c:v>2.4870000000000001</c:v>
                </c:pt>
                <c:pt idx="106">
                  <c:v>2.4060000000000001</c:v>
                </c:pt>
                <c:pt idx="107">
                  <c:v>2.5030000000000001</c:v>
                </c:pt>
                <c:pt idx="108">
                  <c:v>2.5680000000000001</c:v>
                </c:pt>
                <c:pt idx="109">
                  <c:v>2.8370000000000002</c:v>
                </c:pt>
                <c:pt idx="110">
                  <c:v>2.6659999999999999</c:v>
                </c:pt>
                <c:pt idx="111">
                  <c:v>2.6789999999999998</c:v>
                </c:pt>
                <c:pt idx="112">
                  <c:v>3.153</c:v>
                </c:pt>
                <c:pt idx="113">
                  <c:v>2.988</c:v>
                </c:pt>
                <c:pt idx="114">
                  <c:v>2.8010000000000002</c:v>
                </c:pt>
                <c:pt idx="115">
                  <c:v>3.0819999999999999</c:v>
                </c:pt>
                <c:pt idx="116">
                  <c:v>2.9990000000000001</c:v>
                </c:pt>
                <c:pt idx="117">
                  <c:v>2.9180000000000001</c:v>
                </c:pt>
                <c:pt idx="118">
                  <c:v>3.2349999999999999</c:v>
                </c:pt>
                <c:pt idx="119">
                  <c:v>3.2109999999999999</c:v>
                </c:pt>
                <c:pt idx="120">
                  <c:v>3.0579999999999998</c:v>
                </c:pt>
                <c:pt idx="121">
                  <c:v>3.1040000000000001</c:v>
                </c:pt>
                <c:pt idx="122">
                  <c:v>3.226</c:v>
                </c:pt>
                <c:pt idx="123">
                  <c:v>3.2610000000000001</c:v>
                </c:pt>
                <c:pt idx="124">
                  <c:v>3.2589999999999999</c:v>
                </c:pt>
                <c:pt idx="125">
                  <c:v>3.1789999999999998</c:v>
                </c:pt>
                <c:pt idx="126">
                  <c:v>3.4550000000000001</c:v>
                </c:pt>
                <c:pt idx="127">
                  <c:v>3.6230000000000002</c:v>
                </c:pt>
                <c:pt idx="128">
                  <c:v>3.3290000000000002</c:v>
                </c:pt>
                <c:pt idx="129">
                  <c:v>3.774</c:v>
                </c:pt>
                <c:pt idx="130">
                  <c:v>3.6190000000000002</c:v>
                </c:pt>
                <c:pt idx="131">
                  <c:v>3.5649999999999999</c:v>
                </c:pt>
                <c:pt idx="132">
                  <c:v>3.7679999999999998</c:v>
                </c:pt>
                <c:pt idx="133">
                  <c:v>3.9089999999999998</c:v>
                </c:pt>
                <c:pt idx="134">
                  <c:v>3.6160000000000001</c:v>
                </c:pt>
                <c:pt idx="135">
                  <c:v>3.9790000000000001</c:v>
                </c:pt>
                <c:pt idx="136">
                  <c:v>3.7930000000000001</c:v>
                </c:pt>
                <c:pt idx="137">
                  <c:v>3.835</c:v>
                </c:pt>
                <c:pt idx="138">
                  <c:v>3.911</c:v>
                </c:pt>
                <c:pt idx="139">
                  <c:v>3.7349999999999999</c:v>
                </c:pt>
                <c:pt idx="140">
                  <c:v>3.8090000000000002</c:v>
                </c:pt>
                <c:pt idx="141">
                  <c:v>3.8820000000000001</c:v>
                </c:pt>
                <c:pt idx="142">
                  <c:v>3.7749999999999999</c:v>
                </c:pt>
                <c:pt idx="143">
                  <c:v>3.8780000000000001</c:v>
                </c:pt>
                <c:pt idx="144">
                  <c:v>3.97</c:v>
                </c:pt>
                <c:pt idx="145">
                  <c:v>3.923</c:v>
                </c:pt>
                <c:pt idx="146">
                  <c:v>4.0039999999999996</c:v>
                </c:pt>
                <c:pt idx="147">
                  <c:v>4.0759999999999996</c:v>
                </c:pt>
                <c:pt idx="148">
                  <c:v>3.988</c:v>
                </c:pt>
                <c:pt idx="149">
                  <c:v>4.1449999999999996</c:v>
                </c:pt>
                <c:pt idx="150">
                  <c:v>4.1500000000000004</c:v>
                </c:pt>
                <c:pt idx="151">
                  <c:v>3.8849999999999998</c:v>
                </c:pt>
                <c:pt idx="152">
                  <c:v>4.085</c:v>
                </c:pt>
                <c:pt idx="153">
                  <c:v>4.1280000000000001</c:v>
                </c:pt>
                <c:pt idx="154">
                  <c:v>4.2220000000000004</c:v>
                </c:pt>
                <c:pt idx="155">
                  <c:v>4.1189999999999998</c:v>
                </c:pt>
                <c:pt idx="156">
                  <c:v>4.1210000000000004</c:v>
                </c:pt>
                <c:pt idx="157">
                  <c:v>4.1269999999999998</c:v>
                </c:pt>
                <c:pt idx="158">
                  <c:v>4.3730000000000002</c:v>
                </c:pt>
                <c:pt idx="159">
                  <c:v>4.3879999999999999</c:v>
                </c:pt>
                <c:pt idx="160">
                  <c:v>4.5659999999999998</c:v>
                </c:pt>
                <c:pt idx="161">
                  <c:v>4.7469999999999999</c:v>
                </c:pt>
                <c:pt idx="162">
                  <c:v>4.9820000000000002</c:v>
                </c:pt>
                <c:pt idx="163">
                  <c:v>4.8460000000000001</c:v>
                </c:pt>
                <c:pt idx="164">
                  <c:v>5.3490000000000002</c:v>
                </c:pt>
                <c:pt idx="165">
                  <c:v>4.9139999999999997</c:v>
                </c:pt>
                <c:pt idx="166">
                  <c:v>5.0119999999999996</c:v>
                </c:pt>
                <c:pt idx="167">
                  <c:v>4.843</c:v>
                </c:pt>
                <c:pt idx="168">
                  <c:v>5.13</c:v>
                </c:pt>
                <c:pt idx="169">
                  <c:v>5.3440000000000003</c:v>
                </c:pt>
                <c:pt idx="170">
                  <c:v>5.4660000000000002</c:v>
                </c:pt>
                <c:pt idx="171">
                  <c:v>5.21</c:v>
                </c:pt>
                <c:pt idx="172">
                  <c:v>5.5979999999999999</c:v>
                </c:pt>
                <c:pt idx="173">
                  <c:v>5.5629999999999997</c:v>
                </c:pt>
                <c:pt idx="174">
                  <c:v>5.2480000000000002</c:v>
                </c:pt>
                <c:pt idx="175">
                  <c:v>6.056</c:v>
                </c:pt>
                <c:pt idx="176">
                  <c:v>5.4669999999999996</c:v>
                </c:pt>
                <c:pt idx="177">
                  <c:v>5.4880000000000004</c:v>
                </c:pt>
                <c:pt idx="178">
                  <c:v>5.7729999999999997</c:v>
                </c:pt>
                <c:pt idx="179">
                  <c:v>5.7080000000000002</c:v>
                </c:pt>
                <c:pt idx="180">
                  <c:v>5.8449999999999998</c:v>
                </c:pt>
                <c:pt idx="181">
                  <c:v>6.0119999999999996</c:v>
                </c:pt>
                <c:pt idx="182">
                  <c:v>5.77</c:v>
                </c:pt>
                <c:pt idx="183">
                  <c:v>6.1289999999999996</c:v>
                </c:pt>
                <c:pt idx="184">
                  <c:v>5.8029999999999999</c:v>
                </c:pt>
                <c:pt idx="185">
                  <c:v>5.7770000000000001</c:v>
                </c:pt>
                <c:pt idx="186">
                  <c:v>5.742</c:v>
                </c:pt>
                <c:pt idx="187">
                  <c:v>5.9619999999999997</c:v>
                </c:pt>
                <c:pt idx="188">
                  <c:v>5.6769999999999996</c:v>
                </c:pt>
                <c:pt idx="189">
                  <c:v>5.8680000000000003</c:v>
                </c:pt>
                <c:pt idx="190">
                  <c:v>5.5910000000000002</c:v>
                </c:pt>
                <c:pt idx="191">
                  <c:v>5.9710000000000001</c:v>
                </c:pt>
                <c:pt idx="192">
                  <c:v>5.9640000000000004</c:v>
                </c:pt>
                <c:pt idx="193">
                  <c:v>5.617</c:v>
                </c:pt>
                <c:pt idx="194">
                  <c:v>5.923</c:v>
                </c:pt>
                <c:pt idx="195">
                  <c:v>5.8109999999999999</c:v>
                </c:pt>
                <c:pt idx="196">
                  <c:v>6.0910000000000002</c:v>
                </c:pt>
                <c:pt idx="197">
                  <c:v>5.8259999999999996</c:v>
                </c:pt>
                <c:pt idx="198">
                  <c:v>6.3049999999999997</c:v>
                </c:pt>
                <c:pt idx="199">
                  <c:v>6.2380000000000004</c:v>
                </c:pt>
                <c:pt idx="200">
                  <c:v>6.2759999999999998</c:v>
                </c:pt>
                <c:pt idx="201">
                  <c:v>6.32</c:v>
                </c:pt>
                <c:pt idx="202">
                  <c:v>6.4080000000000004</c:v>
                </c:pt>
                <c:pt idx="203">
                  <c:v>6.2709999999999999</c:v>
                </c:pt>
                <c:pt idx="204">
                  <c:v>6.3360000000000003</c:v>
                </c:pt>
                <c:pt idx="205">
                  <c:v>6.6210000000000004</c:v>
                </c:pt>
                <c:pt idx="206">
                  <c:v>6.5519999999999996</c:v>
                </c:pt>
                <c:pt idx="207">
                  <c:v>6.8179999999999996</c:v>
                </c:pt>
                <c:pt idx="208">
                  <c:v>6.8769999999999998</c:v>
                </c:pt>
                <c:pt idx="209">
                  <c:v>7.016</c:v>
                </c:pt>
                <c:pt idx="210">
                  <c:v>7.23</c:v>
                </c:pt>
                <c:pt idx="211">
                  <c:v>7.19</c:v>
                </c:pt>
                <c:pt idx="212">
                  <c:v>7.2080000000000002</c:v>
                </c:pt>
                <c:pt idx="213">
                  <c:v>7.4109999999999996</c:v>
                </c:pt>
                <c:pt idx="214">
                  <c:v>7.3040000000000003</c:v>
                </c:pt>
                <c:pt idx="215">
                  <c:v>7.5940000000000003</c:v>
                </c:pt>
                <c:pt idx="216">
                  <c:v>7.4889999999999999</c:v>
                </c:pt>
                <c:pt idx="217">
                  <c:v>7.5170000000000003</c:v>
                </c:pt>
                <c:pt idx="218">
                  <c:v>7.0720000000000001</c:v>
                </c:pt>
                <c:pt idx="219">
                  <c:v>7.3369999999999997</c:v>
                </c:pt>
                <c:pt idx="220">
                  <c:v>7.1909999999999998</c:v>
                </c:pt>
                <c:pt idx="221">
                  <c:v>7.3109999999999999</c:v>
                </c:pt>
                <c:pt idx="222">
                  <c:v>7.1390000000000002</c:v>
                </c:pt>
                <c:pt idx="223">
                  <c:v>7.0510000000000002</c:v>
                </c:pt>
                <c:pt idx="224">
                  <c:v>7.1719999999999997</c:v>
                </c:pt>
                <c:pt idx="225">
                  <c:v>7.16</c:v>
                </c:pt>
                <c:pt idx="226">
                  <c:v>7.3250000000000002</c:v>
                </c:pt>
                <c:pt idx="227">
                  <c:v>6.9189999999999996</c:v>
                </c:pt>
                <c:pt idx="228">
                  <c:v>6.7089999999999996</c:v>
                </c:pt>
                <c:pt idx="229">
                  <c:v>7.1840000000000002</c:v>
                </c:pt>
                <c:pt idx="230">
                  <c:v>6.9950000000000001</c:v>
                </c:pt>
                <c:pt idx="231">
                  <c:v>5.7939999999999996</c:v>
                </c:pt>
                <c:pt idx="232">
                  <c:v>4.6859999999999999</c:v>
                </c:pt>
                <c:pt idx="233">
                  <c:v>5.5810000000000004</c:v>
                </c:pt>
                <c:pt idx="234">
                  <c:v>6.1189999999999998</c:v>
                </c:pt>
                <c:pt idx="235">
                  <c:v>6.5140000000000002</c:v>
                </c:pt>
                <c:pt idx="236">
                  <c:v>6.36</c:v>
                </c:pt>
                <c:pt idx="237">
                  <c:v>6.5119999999999996</c:v>
                </c:pt>
                <c:pt idx="238">
                  <c:v>6.82</c:v>
                </c:pt>
                <c:pt idx="239">
                  <c:v>6.875</c:v>
                </c:pt>
                <c:pt idx="240">
                  <c:v>6.8540000000000001</c:v>
                </c:pt>
                <c:pt idx="241">
                  <c:v>7.1749999999999998</c:v>
                </c:pt>
                <c:pt idx="242">
                  <c:v>7.76</c:v>
                </c:pt>
                <c:pt idx="243">
                  <c:v>8.3989999999999991</c:v>
                </c:pt>
                <c:pt idx="244">
                  <c:v>9.2880000000000003</c:v>
                </c:pt>
                <c:pt idx="245">
                  <c:v>9.84</c:v>
                </c:pt>
                <c:pt idx="246">
                  <c:v>10.069000000000001</c:v>
                </c:pt>
                <c:pt idx="247">
                  <c:v>10.882</c:v>
                </c:pt>
                <c:pt idx="248">
                  <c:v>10.96</c:v>
                </c:pt>
                <c:pt idx="249">
                  <c:v>10.882</c:v>
                </c:pt>
                <c:pt idx="250">
                  <c:v>11.368</c:v>
                </c:pt>
                <c:pt idx="251">
                  <c:v>11.231999999999999</c:v>
                </c:pt>
                <c:pt idx="252">
                  <c:v>11.826000000000001</c:v>
                </c:pt>
                <c:pt idx="253">
                  <c:v>11.487</c:v>
                </c:pt>
                <c:pt idx="254">
                  <c:v>11.601000000000001</c:v>
                </c:pt>
                <c:pt idx="255">
                  <c:v>12.026999999999999</c:v>
                </c:pt>
                <c:pt idx="256">
                  <c:v>11.755000000000001</c:v>
                </c:pt>
                <c:pt idx="257">
                  <c:v>11.443</c:v>
                </c:pt>
                <c:pt idx="258">
                  <c:v>10.961</c:v>
                </c:pt>
                <c:pt idx="259">
                  <c:v>11.38</c:v>
                </c:pt>
                <c:pt idx="260">
                  <c:v>10.198</c:v>
                </c:pt>
                <c:pt idx="261">
                  <c:v>10.853999999999999</c:v>
                </c:pt>
                <c:pt idx="262">
                  <c:v>10.471</c:v>
                </c:pt>
                <c:pt idx="263">
                  <c:v>10.746</c:v>
                </c:pt>
                <c:pt idx="264">
                  <c:v>11.234</c:v>
                </c:pt>
                <c:pt idx="265">
                  <c:v>10.563000000000001</c:v>
                </c:pt>
                <c:pt idx="266">
                  <c:v>9.9740000000000002</c:v>
                </c:pt>
                <c:pt idx="267">
                  <c:v>9.7449999999999992</c:v>
                </c:pt>
                <c:pt idx="268">
                  <c:v>10.32</c:v>
                </c:pt>
                <c:pt idx="269">
                  <c:v>9.6159999999999997</c:v>
                </c:pt>
                <c:pt idx="270">
                  <c:v>9.1649999999999991</c:v>
                </c:pt>
                <c:pt idx="271">
                  <c:v>8.92</c:v>
                </c:pt>
                <c:pt idx="272">
                  <c:v>9.4969999999999999</c:v>
                </c:pt>
                <c:pt idx="273">
                  <c:v>9.35</c:v>
                </c:pt>
                <c:pt idx="274">
                  <c:v>8.7330000000000005</c:v>
                </c:pt>
              </c:numCache>
            </c:numRef>
          </c:val>
          <c:smooth val="0"/>
          <c:extLst>
            <c:ext xmlns:c16="http://schemas.microsoft.com/office/drawing/2014/chart" uri="{C3380CC4-5D6E-409C-BE32-E72D297353CC}">
              <c16:uniqueId val="{00000000-29BE-4B40-911F-8032D781886C}"/>
            </c:ext>
          </c:extLst>
        </c:ser>
        <c:dLbls>
          <c:showLegendKey val="0"/>
          <c:showVal val="0"/>
          <c:showCatName val="0"/>
          <c:showSerName val="0"/>
          <c:showPercent val="0"/>
          <c:showBubbleSize val="0"/>
        </c:dLbls>
        <c:smooth val="0"/>
        <c:axId val="1641115840"/>
        <c:axId val="1385943535"/>
      </c:lineChart>
      <c:dateAx>
        <c:axId val="1641115840"/>
        <c:scaling>
          <c:orientation val="minMax"/>
          <c:min val="42278"/>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385943535"/>
        <c:crosses val="autoZero"/>
        <c:auto val="1"/>
        <c:lblOffset val="100"/>
        <c:baseTimeUnit val="months"/>
        <c:majorUnit val="3"/>
        <c:majorTimeUnit val="months"/>
      </c:dateAx>
      <c:valAx>
        <c:axId val="1385943535"/>
        <c:scaling>
          <c:orientation val="minMax"/>
          <c:max val="12.5"/>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 Book" panose="02000503020000020003" pitchFamily="2" charset="0"/>
                <a:ea typeface="+mn-ea"/>
                <a:cs typeface="+mn-cs"/>
              </a:defRPr>
            </a:pPr>
            <a:endParaRPr lang="en-US"/>
          </a:p>
        </c:txPr>
        <c:crossAx val="164111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venir Book" panose="02000503020000020003"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0.81638</cdr:x>
      <cdr:y>0.62092</cdr:y>
    </cdr:from>
    <cdr:to>
      <cdr:x>0.97472</cdr:x>
      <cdr:y>0.76975</cdr:y>
    </cdr:to>
    <cdr:sp macro="" textlink="">
      <cdr:nvSpPr>
        <cdr:cNvPr id="2" name="TextBox 1">
          <a:extLst xmlns:a="http://schemas.openxmlformats.org/drawingml/2006/main">
            <a:ext uri="{FF2B5EF4-FFF2-40B4-BE49-F238E27FC236}">
              <a16:creationId xmlns:a16="http://schemas.microsoft.com/office/drawing/2014/main" id="{ABEE10A9-2E0A-494A-AF68-2DA602E62DCC}"/>
            </a:ext>
          </a:extLst>
        </cdr:cNvPr>
        <cdr:cNvSpPr txBox="1"/>
      </cdr:nvSpPr>
      <cdr:spPr>
        <a:xfrm xmlns:a="http://schemas.openxmlformats.org/drawingml/2006/main">
          <a:off x="9853772" y="3179027"/>
          <a:ext cx="1911139" cy="761990"/>
        </a:xfrm>
        <a:prstGeom xmlns:a="http://schemas.openxmlformats.org/drawingml/2006/main" prst="rect">
          <a:avLst/>
        </a:prstGeom>
        <a:solidFill xmlns:a="http://schemas.openxmlformats.org/drawingml/2006/main">
          <a:schemeClr val="bg1"/>
        </a:solidFill>
        <a:ln xmlns:a="http://schemas.openxmlformats.org/drawingml/2006/main">
          <a:solidFill>
            <a:schemeClr val="accent4">
              <a:lumMod val="75000"/>
            </a:schemeClr>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solidFill>
                <a:schemeClr val="accent4">
                  <a:lumMod val="75000"/>
                </a:schemeClr>
              </a:solidFill>
              <a:latin typeface="Avenir Book" panose="02000503020000020003" pitchFamily="2" charset="0"/>
            </a:rPr>
            <a:t>Oct. 2023: </a:t>
          </a:r>
        </a:p>
        <a:p xmlns:a="http://schemas.openxmlformats.org/drawingml/2006/main">
          <a:pPr algn="ctr"/>
          <a:r>
            <a:rPr lang="en-US" sz="1600" b="1" dirty="0">
              <a:solidFill>
                <a:schemeClr val="accent4">
                  <a:lumMod val="75000"/>
                </a:schemeClr>
              </a:solidFill>
              <a:latin typeface="Avenir Book" panose="02000503020000020003" pitchFamily="2" charset="0"/>
            </a:rPr>
            <a:t>8.7M Openings</a:t>
          </a:r>
        </a:p>
      </cdr:txBody>
    </cdr:sp>
  </cdr:relSizeAnchor>
</c:userShapes>
</file>

<file path=ppt/drawings/drawing2.xml><?xml version="1.0" encoding="utf-8"?>
<c:userShapes xmlns:c="http://schemas.openxmlformats.org/drawingml/2006/chart">
  <cdr:relSizeAnchor xmlns:cdr="http://schemas.openxmlformats.org/drawingml/2006/chartDrawing">
    <cdr:from>
      <cdr:x>0.77619</cdr:x>
      <cdr:y>0.6636</cdr:y>
    </cdr:from>
    <cdr:to>
      <cdr:x>0.92819</cdr:x>
      <cdr:y>0.80645</cdr:y>
    </cdr:to>
    <cdr:sp macro="" textlink="">
      <cdr:nvSpPr>
        <cdr:cNvPr id="2" name="TextBox 1">
          <a:extLst xmlns:a="http://schemas.openxmlformats.org/drawingml/2006/main">
            <a:ext uri="{FF2B5EF4-FFF2-40B4-BE49-F238E27FC236}">
              <a16:creationId xmlns:a16="http://schemas.microsoft.com/office/drawing/2014/main" id="{16246C51-1568-B488-2ECE-D3308300E397}"/>
            </a:ext>
          </a:extLst>
        </cdr:cNvPr>
        <cdr:cNvSpPr txBox="1"/>
      </cdr:nvSpPr>
      <cdr:spPr>
        <a:xfrm xmlns:a="http://schemas.openxmlformats.org/drawingml/2006/main">
          <a:off x="8871855" y="3398034"/>
          <a:ext cx="1737360" cy="731520"/>
        </a:xfrm>
        <a:prstGeom xmlns:a="http://schemas.openxmlformats.org/drawingml/2006/main" prst="rect">
          <a:avLst/>
        </a:prstGeom>
        <a:ln xmlns:a="http://schemas.openxmlformats.org/drawingml/2006/main">
          <a:solidFill>
            <a:srgbClr val="4E8F0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2000" b="0" dirty="0">
              <a:latin typeface="Avenir Book" panose="02000503020000020003" pitchFamily="2" charset="0"/>
            </a:rPr>
            <a:t>+</a:t>
          </a:r>
          <a:r>
            <a:rPr lang="en-US" sz="2000" dirty="0">
              <a:latin typeface="Avenir Book" panose="02000503020000020003" pitchFamily="2" charset="0"/>
            </a:rPr>
            <a:t>4.7</a:t>
          </a:r>
          <a:r>
            <a:rPr lang="en-US" sz="2000" b="0" dirty="0">
              <a:latin typeface="Avenir Book" panose="02000503020000020003" pitchFamily="2" charset="0"/>
            </a:rPr>
            <a:t>M Total</a:t>
          </a:r>
        </a:p>
        <a:p xmlns:a="http://schemas.openxmlformats.org/drawingml/2006/main">
          <a:pPr algn="ctr"/>
          <a:r>
            <a:rPr lang="en-US" sz="2000" b="0" dirty="0">
              <a:latin typeface="Avenir Book" panose="02000503020000020003" pitchFamily="2" charset="0"/>
            </a:rPr>
            <a:t>(+</a:t>
          </a:r>
          <a:r>
            <a:rPr lang="en-US" sz="2000" dirty="0">
              <a:latin typeface="Avenir Book" panose="02000503020000020003" pitchFamily="2" charset="0"/>
            </a:rPr>
            <a:t>3.1</a:t>
          </a:r>
          <a:r>
            <a:rPr lang="en-US" sz="2000" b="0" dirty="0">
              <a:latin typeface="Avenir Book" panose="02000503020000020003" pitchFamily="2"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0.95697</cdr:x>
      <cdr:y>0.08952</cdr:y>
    </cdr:from>
    <cdr:to>
      <cdr:x>0.99236</cdr:x>
      <cdr:y>0.16348</cdr:y>
    </cdr:to>
    <cdr:sp macro="" textlink="">
      <cdr:nvSpPr>
        <cdr:cNvPr id="2" name="Oval 1">
          <a:extLst xmlns:a="http://schemas.openxmlformats.org/drawingml/2006/main">
            <a:ext uri="{FF2B5EF4-FFF2-40B4-BE49-F238E27FC236}">
              <a16:creationId xmlns:a16="http://schemas.microsoft.com/office/drawing/2014/main" id="{51BC4702-60FA-32FF-B491-F8C4CFC6F06E}"/>
            </a:ext>
          </a:extLst>
        </cdr:cNvPr>
        <cdr:cNvSpPr/>
      </cdr:nvSpPr>
      <cdr:spPr>
        <a:xfrm xmlns:a="http://schemas.openxmlformats.org/drawingml/2006/main">
          <a:off x="10938167" y="492812"/>
          <a:ext cx="404508" cy="407147"/>
        </a:xfrm>
        <a:prstGeom xmlns:a="http://schemas.openxmlformats.org/drawingml/2006/main" prst="ellipse">
          <a:avLst/>
        </a:prstGeom>
        <a:noFill xmlns:a="http://schemas.openxmlformats.org/drawingml/2006/main"/>
        <a:ln xmlns:a="http://schemas.openxmlformats.org/drawingml/2006/main" w="38100">
          <a:solidFill>
            <a:schemeClr val="tx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0.82115</cdr:x>
      <cdr:y>0.75527</cdr:y>
    </cdr:from>
    <cdr:to>
      <cdr:x>0.97267</cdr:x>
      <cdr:y>0.82424</cdr:y>
    </cdr:to>
    <cdr:sp macro="" textlink="">
      <cdr:nvSpPr>
        <cdr:cNvPr id="2" name="TextBox 1">
          <a:extLst xmlns:a="http://schemas.openxmlformats.org/drawingml/2006/main">
            <a:ext uri="{FF2B5EF4-FFF2-40B4-BE49-F238E27FC236}">
              <a16:creationId xmlns:a16="http://schemas.microsoft.com/office/drawing/2014/main" id="{ADC21B69-BB1D-B048-B4C0-A777354F37E8}"/>
            </a:ext>
          </a:extLst>
        </cdr:cNvPr>
        <cdr:cNvSpPr txBox="1"/>
      </cdr:nvSpPr>
      <cdr:spPr>
        <a:xfrm xmlns:a="http://schemas.openxmlformats.org/drawingml/2006/main">
          <a:off x="9385745" y="4005590"/>
          <a:ext cx="1731873" cy="365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dirty="0">
              <a:latin typeface="Avenir Book" panose="02000503020000020003" pitchFamily="2" charset="0"/>
            </a:rPr>
            <a:t>Jan 2000=100</a:t>
          </a:r>
        </a:p>
      </cdr:txBody>
    </cdr:sp>
  </cdr:relSizeAnchor>
</c:userShapes>
</file>

<file path=ppt/drawings/drawing5.xml><?xml version="1.0" encoding="utf-8"?>
<c:userShapes xmlns:c="http://schemas.openxmlformats.org/drawingml/2006/chart">
  <cdr:relSizeAnchor xmlns:cdr="http://schemas.openxmlformats.org/drawingml/2006/chartDrawing">
    <cdr:from>
      <cdr:x>0.87969</cdr:x>
      <cdr:y>0.5</cdr:y>
    </cdr:from>
    <cdr:to>
      <cdr:x>1</cdr:x>
      <cdr:y>0.65497</cdr:y>
    </cdr:to>
    <cdr:sp macro="" textlink="">
      <cdr:nvSpPr>
        <cdr:cNvPr id="2" name="TextBox 1"/>
        <cdr:cNvSpPr txBox="1"/>
      </cdr:nvSpPr>
      <cdr:spPr>
        <a:xfrm xmlns:a="http://schemas.openxmlformats.org/drawingml/2006/main">
          <a:off x="10054857" y="2651760"/>
          <a:ext cx="1375143" cy="8218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solidFill>
                <a:srgbClr val="00B050"/>
              </a:solidFill>
              <a:latin typeface="Avenir Book" panose="02000503020000020003" pitchFamily="2" charset="0"/>
            </a:rPr>
            <a:t>Oct. 2023: </a:t>
          </a:r>
        </a:p>
        <a:p xmlns:a="http://schemas.openxmlformats.org/drawingml/2006/main">
          <a:pPr algn="ctr"/>
          <a:r>
            <a:rPr lang="en-US" sz="1600" dirty="0">
              <a:solidFill>
                <a:srgbClr val="00B050"/>
              </a:solidFill>
              <a:latin typeface="Avenir Book" panose="02000503020000020003" pitchFamily="2" charset="0"/>
            </a:rPr>
            <a:t>44.3</a:t>
          </a:r>
        </a:p>
      </cdr:txBody>
    </cdr:sp>
  </cdr:relSizeAnchor>
</c:userShapes>
</file>

<file path=ppt/drawings/drawing6.xml><?xml version="1.0" encoding="utf-8"?>
<c:userShapes xmlns:c="http://schemas.openxmlformats.org/drawingml/2006/chart">
  <cdr:relSizeAnchor xmlns:cdr="http://schemas.openxmlformats.org/drawingml/2006/chartDrawing">
    <cdr:from>
      <cdr:x>0.9289</cdr:x>
      <cdr:y>0.63748</cdr:y>
    </cdr:from>
    <cdr:to>
      <cdr:x>0.98902</cdr:x>
      <cdr:y>0.72352</cdr:y>
    </cdr:to>
    <cdr:sp macro="" textlink="">
      <cdr:nvSpPr>
        <cdr:cNvPr id="2" name="TextBox 7">
          <a:extLst xmlns:a="http://schemas.openxmlformats.org/drawingml/2006/main">
            <a:ext uri="{FF2B5EF4-FFF2-40B4-BE49-F238E27FC236}">
              <a16:creationId xmlns:a16="http://schemas.microsoft.com/office/drawing/2014/main" id="{D0CA27D0-ED68-1948-8C79-47CFCCB93F19}"/>
            </a:ext>
          </a:extLst>
        </cdr:cNvPr>
        <cdr:cNvSpPr txBox="1"/>
      </cdr:nvSpPr>
      <cdr:spPr>
        <a:xfrm xmlns:a="http://schemas.openxmlformats.org/drawingml/2006/main">
          <a:off x="10617322" y="3380905"/>
          <a:ext cx="687172" cy="456315"/>
        </a:xfrm>
        <a:prstGeom xmlns:a="http://schemas.openxmlformats.org/drawingml/2006/main" prst="rect">
          <a:avLst/>
        </a:prstGeom>
        <a:noFill xmlns:a="http://schemas.openxmlformats.org/drawingml/2006/main"/>
      </cdr:spPr>
      <cdr:txBody>
        <a:bodyPr xmlns:a="http://schemas.openxmlformats.org/drawingml/2006/main" wrap="square" rtlCol="0" anchor="ctr">
          <a:norm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ase">
            <a:spcBef>
              <a:spcPct val="0"/>
            </a:spcBef>
            <a:spcAft>
              <a:spcPct val="0"/>
            </a:spcAft>
          </a:pPr>
          <a:r>
            <a:rPr lang="en-US" b="1" dirty="0">
              <a:solidFill>
                <a:schemeClr val="accent4">
                  <a:lumMod val="75000"/>
                </a:schemeClr>
              </a:solidFill>
              <a:latin typeface="Avenir Book" panose="02000503020000020003" pitchFamily="2" charset="0"/>
              <a:cs typeface="Constantia"/>
            </a:rPr>
            <a:t>69.4</a:t>
          </a:r>
          <a:endParaRPr lang="en-US" sz="1800" b="1" dirty="0">
            <a:solidFill>
              <a:schemeClr val="accent4">
                <a:lumMod val="75000"/>
              </a:schemeClr>
            </a:solidFill>
            <a:latin typeface="Avenir Book" panose="02000503020000020003" pitchFamily="2" charset="0"/>
            <a:cs typeface="Constantia"/>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0.92458</cdr:x>
      <cdr:y>0.66983</cdr:y>
    </cdr:from>
    <cdr:to>
      <cdr:x>0.9905</cdr:x>
      <cdr:y>0.75603</cdr:y>
    </cdr:to>
    <cdr:sp macro="" textlink="">
      <cdr:nvSpPr>
        <cdr:cNvPr id="3" name="TextBox 2"/>
        <cdr:cNvSpPr txBox="1"/>
      </cdr:nvSpPr>
      <cdr:spPr>
        <a:xfrm xmlns:a="http://schemas.openxmlformats.org/drawingml/2006/main">
          <a:off x="10567936" y="3552438"/>
          <a:ext cx="753466" cy="457163"/>
        </a:xfrm>
        <a:prstGeom xmlns:a="http://schemas.openxmlformats.org/drawingml/2006/main" prst="rect">
          <a:avLst/>
        </a:prstGeom>
      </cdr:spPr>
      <cdr:txBody>
        <a:bodyPr xmlns:a="http://schemas.openxmlformats.org/drawingml/2006/main" vertOverflow="clip" wrap="square" rtlCol="0" anchor="ctr">
          <a:normAutofit/>
        </a:bodyPr>
        <a:lstStyle xmlns:a="http://schemas.openxmlformats.org/drawingml/2006/main"/>
        <a:p xmlns:a="http://schemas.openxmlformats.org/drawingml/2006/main">
          <a:pPr algn="ctr"/>
          <a:r>
            <a:rPr lang="en-US" sz="1600" dirty="0">
              <a:solidFill>
                <a:srgbClr val="00B050"/>
              </a:solidFill>
              <a:latin typeface="Avenir Book" panose="02000503020000020003" pitchFamily="2" charset="0"/>
            </a:rPr>
            <a:t>6%</a:t>
          </a:r>
        </a:p>
      </cdr:txBody>
    </cdr:sp>
  </cdr:relSizeAnchor>
  <cdr:relSizeAnchor xmlns:cdr="http://schemas.openxmlformats.org/drawingml/2006/chartDrawing">
    <cdr:from>
      <cdr:x>0.11422</cdr:x>
      <cdr:y>0.17549</cdr:y>
    </cdr:from>
    <cdr:to>
      <cdr:x>0.90731</cdr:x>
      <cdr:y>0.29672</cdr:y>
    </cdr:to>
    <cdr:sp macro="" textlink="">
      <cdr:nvSpPr>
        <cdr:cNvPr id="4" name="TextBox 3">
          <a:extLst xmlns:a="http://schemas.openxmlformats.org/drawingml/2006/main">
            <a:ext uri="{FF2B5EF4-FFF2-40B4-BE49-F238E27FC236}">
              <a16:creationId xmlns:a16="http://schemas.microsoft.com/office/drawing/2014/main" id="{444A6B01-7030-F341-9D25-16044826C5D0}"/>
            </a:ext>
          </a:extLst>
        </cdr:cNvPr>
        <cdr:cNvSpPr txBox="1"/>
      </cdr:nvSpPr>
      <cdr:spPr>
        <a:xfrm xmlns:a="http://schemas.openxmlformats.org/drawingml/2006/main">
          <a:off x="1378670" y="930705"/>
          <a:ext cx="9572625" cy="6429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BD073-F779-7C46-8679-4E0CC7321315}"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C2A47-BC88-0644-B811-647D5DB2CE2E}" type="slidenum">
              <a:rPr lang="en-US" smtClean="0"/>
              <a:t>‹#›</a:t>
            </a:fld>
            <a:endParaRPr lang="en-US"/>
          </a:p>
        </p:txBody>
      </p:sp>
    </p:spTree>
    <p:extLst>
      <p:ext uri="{BB962C8B-B14F-4D97-AF65-F5344CB8AC3E}">
        <p14:creationId xmlns:p14="http://schemas.microsoft.com/office/powerpoint/2010/main" val="349562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ederalreserve.gov/feeds/h6.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federalreserve.gov/newsevents/pressreleases/bcreg20200424a.htm" TargetMode="External"/><Relationship Id="rId5" Type="http://schemas.openxmlformats.org/officeDocument/2006/relationships/hyperlink" Target="https://www.federalreserve.gov/newsevents/pressreleases/monetary20200315b.htm" TargetMode="External"/><Relationship Id="rId4" Type="http://schemas.openxmlformats.org/officeDocument/2006/relationships/hyperlink" Target="https://www.federalreserve.gov/releases/h6/h6_technical_qa.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red.stlouisfed.org/series/UMCSEN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fib.com/surveys/small-business-economic-trend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tradingeconomics.com/united-states/nfib-business-optimism-inde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sus.gov/retail/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/releases/h6/current/</a:t>
            </a:r>
            <a:r>
              <a:rPr lang="en-US" dirty="0" err="1"/>
              <a:t>default.htm</a:t>
            </a:r>
            <a:endParaRPr lang="en-US" dirty="0"/>
          </a:p>
          <a:p>
            <a:r>
              <a:rPr lang="en-US" dirty="0"/>
              <a:t>https://</a:t>
            </a:r>
            <a:r>
              <a:rPr lang="en-US" dirty="0" err="1"/>
              <a:t>fred.stlouisfed.org</a:t>
            </a:r>
            <a:r>
              <a:rPr lang="en-US" dirty="0"/>
              <a:t>/series/M2SL</a:t>
            </a:r>
          </a:p>
          <a:p>
            <a:endParaRPr lang="en-US" dirty="0"/>
          </a:p>
          <a:p>
            <a:r>
              <a:rPr lang="en-US" dirty="0"/>
              <a:t>**Change to classification of savings deposits was implemented in May 2020, but there is no impact on the aggregate M2 value…</a:t>
            </a:r>
          </a:p>
          <a:p>
            <a:r>
              <a:rPr lang="en-US" sz="1200" b="0" i="0" kern="1200" dirty="0">
                <a:solidFill>
                  <a:schemeClr val="tx1"/>
                </a:solidFill>
                <a:effectLst/>
                <a:latin typeface="+mn-lt"/>
                <a:ea typeface="+mn-ea"/>
                <a:cs typeface="+mn-cs"/>
              </a:rPr>
              <a:t>“Before May 2020, M2 consists of M1 plus (1) savings deposits (including money market deposit accounts); (2) small-denomination time deposits (time deposits in amounts of less than $100,000) less individual retirement account (IRA) and Keogh balances at depository institutions; and (3) balances in retail money market funds (MMFs) less IRA and Keogh balances at MMFs…Beginning May 2020, M2 consists of M1 plus (1) small-denomination time deposits (time deposits in amounts of less than $100,000) less IRA and Keogh balances at depository institutions; and (2) balances in retail MMFs less IRA and Keogh balances at MMFs. Seasonally adjusted M2 is constructed by summing savings deposits (before May 2020), small-denomination time deposits, and retail MMFs, each seasonally adjusted separately, and adding this result to seasonally adjusted M1…For more information on the H.6 release changes and the regulatory amendment that led to the creation of the other liquid deposits component and its inclusion in the M1 monetary aggregate, see the H.6 </a:t>
            </a:r>
            <a:r>
              <a:rPr lang="en-US" sz="1200" b="0" i="0" u="none" strike="noStrike" kern="1200" dirty="0">
                <a:solidFill>
                  <a:schemeClr val="tx1"/>
                </a:solidFill>
                <a:effectLst/>
                <a:latin typeface="+mn-lt"/>
                <a:ea typeface="+mn-ea"/>
                <a:cs typeface="+mn-cs"/>
                <a:hlinkClick r:id="rId3"/>
              </a:rPr>
              <a:t>announcements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Technical Q&amp;As</a:t>
            </a:r>
            <a:r>
              <a:rPr lang="en-US" sz="1200" b="0" i="0" kern="1200" dirty="0">
                <a:solidFill>
                  <a:schemeClr val="tx1"/>
                </a:solidFill>
                <a:effectLst/>
                <a:latin typeface="+mn-lt"/>
                <a:ea typeface="+mn-ea"/>
                <a:cs typeface="+mn-cs"/>
              </a:rPr>
              <a:t> posted on December 17, 2020.”</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Frequently Asked Questions on the H.6 Statistical Release Changes Announced on December 17,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www.federalreserve.gov</a:t>
            </a:r>
            <a:r>
              <a:rPr lang="en-US" dirty="0"/>
              <a:t>/releases/h6/h6_technical_qa.htm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3. Why are savings deposits being recognized on the H.6 statistical release as a transaction account?</a:t>
            </a:r>
          </a:p>
          <a:p>
            <a:r>
              <a:rPr lang="en-US" sz="1200" b="0" i="0" kern="1200" dirty="0">
                <a:solidFill>
                  <a:schemeClr val="tx1"/>
                </a:solidFill>
                <a:effectLst/>
                <a:latin typeface="+mn-lt"/>
                <a:ea typeface="+mn-ea"/>
                <a:cs typeface="+mn-cs"/>
              </a:rPr>
              <a:t>Posted: 12/17/2020A. As announced on </a:t>
            </a:r>
            <a:r>
              <a:rPr lang="en-US" sz="1200" b="0" i="0" u="none" strike="noStrike" kern="1200" dirty="0">
                <a:solidFill>
                  <a:schemeClr val="tx1"/>
                </a:solidFill>
                <a:effectLst/>
                <a:latin typeface="+mn-lt"/>
                <a:ea typeface="+mn-ea"/>
                <a:cs typeface="+mn-cs"/>
                <a:hlinkClick r:id="rId5"/>
              </a:rPr>
              <a:t>March 15, 2020</a:t>
            </a:r>
            <a:r>
              <a:rPr lang="en-US" sz="1200" b="0" i="0" kern="1200" dirty="0">
                <a:solidFill>
                  <a:schemeClr val="tx1"/>
                </a:solidFill>
                <a:effectLst/>
                <a:latin typeface="+mn-lt"/>
                <a:ea typeface="+mn-ea"/>
                <a:cs typeface="+mn-cs"/>
              </a:rPr>
              <a:t>, the Board of Governors reduced reserve requirement ratios on net transaction accounts to 0 percent, effective March 26, 2020. This action eliminated reserve requirements for all depository institutions and rendered the regulatory distinction between reservable “transaction accounts” and </a:t>
            </a:r>
            <a:r>
              <a:rPr lang="en-US" sz="1200" b="0" i="0" kern="1200" dirty="0" err="1">
                <a:solidFill>
                  <a:schemeClr val="tx1"/>
                </a:solidFill>
                <a:effectLst/>
                <a:latin typeface="+mn-lt"/>
                <a:ea typeface="+mn-ea"/>
                <a:cs typeface="+mn-cs"/>
              </a:rPr>
              <a:t>nonreservable</a:t>
            </a:r>
            <a:r>
              <a:rPr lang="en-US" sz="1200" b="0" i="0" kern="1200" dirty="0">
                <a:solidFill>
                  <a:schemeClr val="tx1"/>
                </a:solidFill>
                <a:effectLst/>
                <a:latin typeface="+mn-lt"/>
                <a:ea typeface="+mn-ea"/>
                <a:cs typeface="+mn-cs"/>
              </a:rPr>
              <a:t> “savings deposits” unnecessary. On </a:t>
            </a:r>
            <a:r>
              <a:rPr lang="en-US" sz="1200" b="0" i="0" u="none" strike="noStrike" kern="1200" dirty="0">
                <a:solidFill>
                  <a:schemeClr val="tx1"/>
                </a:solidFill>
                <a:effectLst/>
                <a:latin typeface="+mn-lt"/>
                <a:ea typeface="+mn-ea"/>
                <a:cs typeface="+mn-cs"/>
                <a:hlinkClick r:id="rId6"/>
              </a:rPr>
              <a:t>April 24, 2020</a:t>
            </a:r>
            <a:r>
              <a:rPr lang="en-US" sz="1200" b="0" i="0" kern="1200" dirty="0">
                <a:solidFill>
                  <a:schemeClr val="tx1"/>
                </a:solidFill>
                <a:effectLst/>
                <a:latin typeface="+mn-lt"/>
                <a:ea typeface="+mn-ea"/>
                <a:cs typeface="+mn-cs"/>
              </a:rPr>
              <a:t>, the Board removed this regulatory distinction by deleting the six-per-month transfer limit on savings deposits in Regulation D. This action resulted in savings deposits having the same liquidity characteristics as the transaction accounts currently reported as “Other checkable deposits” on the H.6 statistical release.</a:t>
            </a:r>
          </a:p>
          <a:p>
            <a:r>
              <a:rPr lang="en-US" sz="1200" b="0" i="0" kern="1200" dirty="0">
                <a:solidFill>
                  <a:schemeClr val="tx1"/>
                </a:solidFill>
                <a:effectLst/>
                <a:latin typeface="+mn-lt"/>
                <a:ea typeface="+mn-ea"/>
                <a:cs typeface="+mn-cs"/>
              </a:rPr>
              <a:t>To account for the change in their liquidity characteristics, savings deposits will be recognized as a type of transaction account on the H.6 statistical 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4. How will savings deposits be recognized on the H.6 statistical release as a transaction account?</a:t>
            </a:r>
          </a:p>
          <a:p>
            <a:r>
              <a:rPr lang="en-US" sz="1200" b="0" i="0" kern="1200" dirty="0">
                <a:solidFill>
                  <a:schemeClr val="tx1"/>
                </a:solidFill>
                <a:effectLst/>
                <a:latin typeface="+mn-lt"/>
                <a:ea typeface="+mn-ea"/>
                <a:cs typeface="+mn-cs"/>
              </a:rPr>
              <a:t>Posted: 12/17/2020A. The Board will combine H.6 statistical release items “Savings deposits” and “Other checkable deposits” and report the resulting sum as “Other liquid deposits.” Like other transaction accounts, other liquid deposits will be included in the M1 monetary aggregate. </a:t>
            </a:r>
            <a:r>
              <a:rPr lang="en-US" sz="1200" b="1" i="1" kern="1200" dirty="0">
                <a:solidFill>
                  <a:schemeClr val="tx1"/>
                </a:solidFill>
                <a:effectLst/>
                <a:latin typeface="+mn-lt"/>
                <a:ea typeface="+mn-ea"/>
                <a:cs typeface="+mn-cs"/>
              </a:rPr>
              <a:t>This action will increase the M1 monetary aggregate significantly while leaving the M2 monetary aggregate unchanged.</a:t>
            </a:r>
            <a:r>
              <a:rPr lang="en-US" sz="1200" b="0" i="0" kern="1200" dirty="0">
                <a:solidFill>
                  <a:schemeClr val="tx1"/>
                </a:solidFill>
                <a:effectLst/>
                <a:latin typeface="+mn-lt"/>
                <a:ea typeface="+mn-ea"/>
                <a:cs typeface="+mn-cs"/>
              </a:rPr>
              <a:t> These changes will be made retroactively in the data, starting in May 2020, to align the break in the data series with the timing of the policy decision to delete the six-per-month transfer limit on savings deposits from Regulation D, as reflected in the interim final rule announced on </a:t>
            </a:r>
            <a:r>
              <a:rPr lang="en-US" sz="1200" b="0" i="0" u="none" strike="noStrike" kern="1200" dirty="0">
                <a:solidFill>
                  <a:schemeClr val="tx1"/>
                </a:solidFill>
                <a:effectLst/>
                <a:latin typeface="+mn-lt"/>
                <a:ea typeface="+mn-ea"/>
                <a:cs typeface="+mn-cs"/>
                <a:hlinkClick r:id="rId6"/>
              </a:rPr>
              <a:t>April 24, 2020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5. How will recognizing savings deposits on the H.6 statistical release as a transaction account affect the monetary aggregates?</a:t>
            </a:r>
          </a:p>
          <a:p>
            <a:r>
              <a:rPr lang="en-US" sz="1200" b="0" i="0" kern="1200" dirty="0">
                <a:solidFill>
                  <a:schemeClr val="tx1"/>
                </a:solidFill>
                <a:effectLst/>
                <a:latin typeface="+mn-lt"/>
                <a:ea typeface="+mn-ea"/>
                <a:cs typeface="+mn-cs"/>
              </a:rPr>
              <a:t>Posted: 12/17/2020A. Recognizing savings deposits as a transaction account as of May 2020 will cause a series break in the M1 monetary aggregate. Beginning with the May 2020 observation, M1 will increase by the size of the industry total of savings deposits, which amounted to approximately $11.2 trillion. </a:t>
            </a:r>
            <a:r>
              <a:rPr lang="en-US" sz="1200" b="1" i="1" kern="1200" dirty="0">
                <a:solidFill>
                  <a:schemeClr val="tx1"/>
                </a:solidFill>
                <a:effectLst/>
                <a:latin typeface="+mn-lt"/>
                <a:ea typeface="+mn-ea"/>
                <a:cs typeface="+mn-cs"/>
              </a:rPr>
              <a:t>M2 will remain unchanged. </a:t>
            </a:r>
            <a:r>
              <a:rPr lang="en-US" sz="1200" b="0" i="0" kern="1200" dirty="0">
                <a:solidFill>
                  <a:schemeClr val="tx1"/>
                </a:solidFill>
                <a:effectLst/>
                <a:latin typeface="+mn-lt"/>
                <a:ea typeface="+mn-ea"/>
                <a:cs typeface="+mn-cs"/>
              </a:rPr>
              <a:t>The following graphic depicts the size and timing of the series break that results from recognizing savings deposits as transaction accounts beginning in May 2020, the first full month after the approval of the deletion of the six-per-month transfer limit on savings deposits.</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2</a:t>
            </a:fld>
            <a:endParaRPr lang="en-US"/>
          </a:p>
        </p:txBody>
      </p:sp>
    </p:spTree>
    <p:extLst>
      <p:ext uri="{BB962C8B-B14F-4D97-AF65-F5344CB8AC3E}">
        <p14:creationId xmlns:p14="http://schemas.microsoft.com/office/powerpoint/2010/main" val="21692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fred.stlouisfed.org</a:t>
            </a:r>
            <a:r>
              <a:rPr lang="en-US" sz="1200" b="0" i="0" u="none" strike="noStrike" kern="1200" dirty="0">
                <a:solidFill>
                  <a:schemeClr val="tx1"/>
                </a:solidFill>
                <a:effectLst/>
                <a:latin typeface="+mn-lt"/>
                <a:ea typeface="+mn-ea"/>
                <a:cs typeface="+mn-cs"/>
              </a:rPr>
              <a:t>/series/JTSJOL</a:t>
            </a:r>
          </a:p>
          <a:p>
            <a:r>
              <a:rPr lang="en-US" dirty="0"/>
              <a:t>Job openings (000s): </a:t>
            </a:r>
            <a:r>
              <a:rPr lang="en-US" sz="1200" b="0" i="0" u="none" strike="noStrike" kern="1200" dirty="0">
                <a:solidFill>
                  <a:schemeClr val="tx1"/>
                </a:solidFill>
                <a:effectLst/>
                <a:latin typeface="+mn-lt"/>
                <a:ea typeface="+mn-ea"/>
                <a:cs typeface="+mn-cs"/>
              </a:rPr>
              <a:t>JTS000000000000000JOL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Quits (000s): </a:t>
            </a:r>
            <a:r>
              <a:rPr lang="en-US" sz="1200" b="0" i="0" u="none" strike="noStrike" kern="1200" dirty="0">
                <a:solidFill>
                  <a:schemeClr val="tx1"/>
                </a:solidFill>
                <a:effectLst/>
                <a:latin typeface="+mn-lt"/>
                <a:ea typeface="+mn-ea"/>
                <a:cs typeface="+mn-cs"/>
              </a:rPr>
              <a:t>JTS000000000000000QUL</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13</a:t>
            </a:fld>
            <a:endParaRPr lang="en-US"/>
          </a:p>
        </p:txBody>
      </p:sp>
    </p:spTree>
    <p:extLst>
      <p:ext uri="{BB962C8B-B14F-4D97-AF65-F5344CB8AC3E}">
        <p14:creationId xmlns:p14="http://schemas.microsoft.com/office/powerpoint/2010/main" val="354916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IDs are embedded in worksheet on “Source: Bureau of Labor Statistics”</a:t>
            </a:r>
          </a:p>
        </p:txBody>
      </p:sp>
      <p:sp>
        <p:nvSpPr>
          <p:cNvPr id="4" name="Slide Number Placeholder 3"/>
          <p:cNvSpPr>
            <a:spLocks noGrp="1"/>
          </p:cNvSpPr>
          <p:nvPr>
            <p:ph type="sldNum" sz="quarter" idx="5"/>
          </p:nvPr>
        </p:nvSpPr>
        <p:spPr/>
        <p:txBody>
          <a:bodyPr/>
          <a:lstStyle/>
          <a:p>
            <a:fld id="{8B4C2A47-BC88-0644-B811-647D5DB2CE2E}" type="slidenum">
              <a:rPr lang="en-US" smtClean="0"/>
              <a:t>14</a:t>
            </a:fld>
            <a:endParaRPr lang="en-US"/>
          </a:p>
        </p:txBody>
      </p:sp>
    </p:spTree>
    <p:extLst>
      <p:ext uri="{BB962C8B-B14F-4D97-AF65-F5344CB8AC3E}">
        <p14:creationId xmlns:p14="http://schemas.microsoft.com/office/powerpoint/2010/main" val="423298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t>Series IDs are embedded in worksheet on “Source: Bureau of Labor Statistics”</a:t>
            </a:r>
            <a:endParaRPr lang="en-US" dirty="0">
              <a:solidFill>
                <a:srgbClr val="FF0000"/>
              </a:solidFill>
            </a:endParaRPr>
          </a:p>
          <a:p>
            <a:pPr marL="0" marR="0" indent="0" algn="l" defTabSz="914303"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Fixed base date at February 2020</a:t>
            </a:r>
          </a:p>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Don’t forget to round % change before ranking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C2A47-BC88-0644-B811-647D5DB2C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67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Series IDs are embedded in worksheet on “Source: Bureau of Labor Statistics”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C2A47-BC88-0644-B811-647D5DB2C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www.nber.org</a:t>
            </a:r>
            <a:r>
              <a:rPr lang="en-US" dirty="0"/>
              <a:t>/research/business-cycle-dating/business-cycle-dating-procedure-frequently-asked-questions</a:t>
            </a:r>
          </a:p>
          <a:p>
            <a:r>
              <a:rPr lang="en-US" dirty="0"/>
              <a:t>https://</a:t>
            </a:r>
            <a:r>
              <a:rPr lang="en-US" dirty="0" err="1"/>
              <a:t>www.whitehouse.gov</a:t>
            </a:r>
            <a:r>
              <a:rPr lang="en-US" dirty="0"/>
              <a:t>/</a:t>
            </a:r>
            <a:r>
              <a:rPr lang="en-US" dirty="0" err="1"/>
              <a:t>cea</a:t>
            </a:r>
            <a:r>
              <a:rPr lang="en-US" dirty="0"/>
              <a:t>/written-materials/2022/07/21/how-do-economists-determine-whether-the-economy-is-in-a-recession/#:~:text=The%20National%20Bureau%20of%20Economic,committee%20typically%20tracks%20include%20real</a:t>
            </a:r>
          </a:p>
          <a:p>
            <a:endParaRPr lang="en-US" dirty="0"/>
          </a:p>
          <a:p>
            <a:pPr marL="285750" indent="-285750">
              <a:spcAft>
                <a:spcPts val="1200"/>
              </a:spcAft>
              <a:buFont typeface="Arial" panose="020B0604020202020204" pitchFamily="34" charset="0"/>
              <a:buChar char="•"/>
            </a:pPr>
            <a:r>
              <a:rPr lang="en-US" sz="1200" dirty="0">
                <a:latin typeface="Avenir Book" panose="02000503020000020003" pitchFamily="2" charset="0"/>
              </a:rPr>
              <a:t>The National Bureau of Economic Research (NBER)’s Business Cycle Dating Committee is the official recession scorekeeper– it maintains a chronology of U.S. business cycles.</a:t>
            </a:r>
          </a:p>
          <a:p>
            <a:pPr marL="285750" indent="-285750">
              <a:spcAft>
                <a:spcPts val="1200"/>
              </a:spcAft>
              <a:buFont typeface="Arial" panose="020B0604020202020204" pitchFamily="34" charset="0"/>
              <a:buChar char="•"/>
            </a:pPr>
            <a:r>
              <a:rPr lang="en-US" sz="1200" dirty="0">
                <a:latin typeface="Avenir Book" panose="02000503020000020003" pitchFamily="2" charset="0"/>
              </a:rPr>
              <a:t>NBER’s traditional definition of recession is “a significant decline in economic activity that is spread across the economy and that lasts more than a few months.”</a:t>
            </a:r>
          </a:p>
          <a:p>
            <a:pPr marL="285750" indent="-285750">
              <a:spcAft>
                <a:spcPts val="1200"/>
              </a:spcAft>
              <a:buFont typeface="Arial" panose="020B0604020202020204" pitchFamily="34" charset="0"/>
              <a:buChar char="•"/>
            </a:pPr>
            <a:r>
              <a:rPr lang="en-US" sz="1200" dirty="0">
                <a:latin typeface="Avenir Book" panose="02000503020000020003" pitchFamily="2" charset="0"/>
              </a:rPr>
              <a:t>Sometimes 1 of these 3 conditions--depth, diffusion, and duration—may outweigh others, but all 3 need to be apparent in some degree.</a:t>
            </a:r>
          </a:p>
          <a:p>
            <a:pPr marL="285750" indent="-285750">
              <a:spcAft>
                <a:spcPts val="1200"/>
              </a:spcAft>
              <a:buFont typeface="Arial" panose="020B0604020202020204" pitchFamily="34" charset="0"/>
              <a:buChar char="•"/>
            </a:pPr>
            <a:r>
              <a:rPr lang="en-US" sz="1200" dirty="0">
                <a:latin typeface="Avenir Book" panose="02000503020000020003" pitchFamily="2" charset="0"/>
              </a:rPr>
              <a:t>The NBER Committee bases its determination on a range of monthly indicators published by federal statistical agencies, including…</a:t>
            </a:r>
          </a:p>
          <a:p>
            <a:pPr marL="285750" indent="-285750">
              <a:spcAft>
                <a:spcPts val="1200"/>
              </a:spcAft>
              <a:buFont typeface="Arial" panose="020B0604020202020204" pitchFamily="34" charset="0"/>
              <a:buChar char="•"/>
            </a:pPr>
            <a:r>
              <a:rPr lang="en-US" sz="1200" dirty="0">
                <a:latin typeface="Avenir Book" panose="02000503020000020003" pitchFamily="2" charset="0"/>
              </a:rPr>
              <a:t>…real personal income minus government transfers, employment measured by the establishment and household surveys, several forms of consumer spending, and industrial production.  </a:t>
            </a:r>
          </a:p>
          <a:p>
            <a:pPr marL="285750" indent="-285750">
              <a:spcAft>
                <a:spcPts val="1200"/>
              </a:spcAft>
              <a:buFont typeface="Arial" panose="020B0604020202020204" pitchFamily="34" charset="0"/>
              <a:buChar char="•"/>
            </a:pPr>
            <a:r>
              <a:rPr lang="en-US" sz="1200" dirty="0">
                <a:latin typeface="Avenir Book" panose="02000503020000020003" pitchFamily="2" charset="0"/>
              </a:rPr>
              <a:t>There is no fixed rule about which indicators contribute information to the process or how they are weighted in the determination of recession (though the Committee notes that they have given more weight to personal income less transfers and payroll employment in recent decades).</a:t>
            </a:r>
          </a:p>
          <a:p>
            <a:pPr marL="285750" indent="-285750">
              <a:spcAft>
                <a:spcPts val="1200"/>
              </a:spcAft>
              <a:buFont typeface="Arial" panose="020B0604020202020204" pitchFamily="34" charset="0"/>
              <a:buChar char="•"/>
            </a:pPr>
            <a:r>
              <a:rPr lang="en-US" sz="1200" dirty="0">
                <a:latin typeface="Avenir Book" panose="02000503020000020003" pitchFamily="2" charset="0"/>
              </a:rPr>
              <a:t>Because these government statistics are published at various lags, the NBER Committee cannot officially designated a recession until after it starts (and often not until it’s over). </a:t>
            </a:r>
          </a:p>
          <a:p>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19</a:t>
            </a:fld>
            <a:endParaRPr lang="en-US"/>
          </a:p>
        </p:txBody>
      </p:sp>
    </p:spTree>
    <p:extLst>
      <p:ext uri="{BB962C8B-B14F-4D97-AF65-F5344CB8AC3E}">
        <p14:creationId xmlns:p14="http://schemas.microsoft.com/office/powerpoint/2010/main" val="560732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Frequency: Quarterly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www.newyorkfed.org</a:t>
            </a:r>
            <a:r>
              <a:rPr lang="en-US" dirty="0"/>
              <a:t>/microeconomics/</a:t>
            </a:r>
            <a:r>
              <a:rPr lang="en-US" dirty="0" err="1"/>
              <a:t>databank.html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Recessions:</a:t>
            </a:r>
          </a:p>
          <a:p>
            <a:r>
              <a:rPr lang="en-US" dirty="0"/>
              <a:t>https://</a:t>
            </a:r>
            <a:r>
              <a:rPr lang="en-US" dirty="0" err="1"/>
              <a:t>fredhelp.stlouisfed.org</a:t>
            </a:r>
            <a:r>
              <a:rPr lang="en-US" dirty="0"/>
              <a:t>/</a:t>
            </a:r>
            <a:r>
              <a:rPr lang="en-US" dirty="0" err="1"/>
              <a:t>fred</a:t>
            </a:r>
            <a:r>
              <a:rPr lang="en-US" dirty="0"/>
              <a:t>/data/understanding-the-data/recession-bars/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fred.stlouisfed.org</a:t>
            </a:r>
            <a:r>
              <a:rPr lang="en-US" dirty="0"/>
              <a:t>/series/USRECQM</a:t>
            </a:r>
          </a:p>
          <a:p>
            <a:r>
              <a:rPr lang="en-US" dirty="0"/>
              <a:t>https://</a:t>
            </a:r>
            <a:r>
              <a:rPr lang="en-US" dirty="0" err="1"/>
              <a:t>fred.stlouisfed.org</a:t>
            </a:r>
            <a:r>
              <a:rPr lang="en-US" dirty="0"/>
              <a:t>/series/USRECM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87B861-3B23-7045-8DA0-FDD52E5F41AF}" type="slidenum">
              <a:rPr lang="en-US" smtClean="0"/>
              <a:t>20</a:t>
            </a:fld>
            <a:endParaRPr lang="en-US"/>
          </a:p>
        </p:txBody>
      </p:sp>
    </p:spTree>
    <p:extLst>
      <p:ext uri="{BB962C8B-B14F-4D97-AF65-F5344CB8AC3E}">
        <p14:creationId xmlns:p14="http://schemas.microsoft.com/office/powerpoint/2010/main" val="2046263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horizontal axis range using “select data”</a:t>
            </a:r>
          </a:p>
          <a:p>
            <a:r>
              <a:rPr lang="en-US" dirty="0"/>
              <a:t>https://</a:t>
            </a:r>
            <a:r>
              <a:rPr lang="en-US" dirty="0" err="1"/>
              <a:t>fred.stlouisfed.org</a:t>
            </a:r>
            <a:r>
              <a:rPr lang="en-US" dirty="0"/>
              <a:t>/series/Y033RX1Q020SBEA</a:t>
            </a:r>
          </a:p>
          <a:p>
            <a:r>
              <a:rPr lang="en-US" dirty="0"/>
              <a:t>Table 1.1.6; Line 11</a:t>
            </a:r>
          </a:p>
          <a:p>
            <a:r>
              <a:rPr lang="en-US" dirty="0"/>
              <a:t>Copyright policy: https://</a:t>
            </a:r>
            <a:r>
              <a:rPr lang="en-US" dirty="0" err="1"/>
              <a:t>www.bea.gov</a:t>
            </a:r>
            <a:r>
              <a:rPr lang="en-US" dirty="0"/>
              <a:t>/help/</a:t>
            </a:r>
            <a:r>
              <a:rPr lang="en-US" dirty="0" err="1"/>
              <a:t>faq</a:t>
            </a:r>
            <a:r>
              <a:rPr lang="en-US" dirty="0"/>
              <a:t>/147</a:t>
            </a:r>
          </a:p>
          <a:p>
            <a:endParaRPr lang="en-US" dirty="0"/>
          </a:p>
          <a:p>
            <a:r>
              <a:rPr lang="en-US" dirty="0"/>
              <a:t>Other data possibilities:</a:t>
            </a:r>
          </a:p>
          <a:p>
            <a:r>
              <a:rPr lang="en-US" dirty="0"/>
              <a:t>BEA: Fixed Assets Accounts Tables</a:t>
            </a:r>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21</a:t>
            </a:fld>
            <a:endParaRPr lang="en-US"/>
          </a:p>
        </p:txBody>
      </p:sp>
    </p:spTree>
    <p:extLst>
      <p:ext uri="{BB962C8B-B14F-4D97-AF65-F5344CB8AC3E}">
        <p14:creationId xmlns:p14="http://schemas.microsoft.com/office/powerpoint/2010/main" val="36149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www.pwc.com</a:t>
            </a:r>
            <a:r>
              <a:rPr lang="en-US" dirty="0"/>
              <a:t>/us/</a:t>
            </a:r>
            <a:r>
              <a:rPr lang="en-US" dirty="0" err="1"/>
              <a:t>en</a:t>
            </a:r>
            <a:r>
              <a:rPr lang="en-US" dirty="0"/>
              <a:t>/library/pulse-</a:t>
            </a:r>
            <a:r>
              <a:rPr lang="en-US" dirty="0" err="1"/>
              <a:t>survey.html</a:t>
            </a:r>
            <a:endParaRPr lang="en-US" dirty="0"/>
          </a:p>
          <a:p>
            <a:pPr algn="l"/>
            <a:r>
              <a:rPr lang="en-US" dirty="0"/>
              <a:t>August 2022: https://</a:t>
            </a:r>
            <a:r>
              <a:rPr lang="en-US" dirty="0" err="1"/>
              <a:t>www.pwc.com</a:t>
            </a:r>
            <a:r>
              <a:rPr lang="en-US" dirty="0"/>
              <a:t>/us/</a:t>
            </a:r>
            <a:r>
              <a:rPr lang="en-US" dirty="0" err="1"/>
              <a:t>en</a:t>
            </a:r>
            <a:r>
              <a:rPr lang="en-US" dirty="0"/>
              <a:t>/library/pulse-survey/managing-business-</a:t>
            </a:r>
            <a:r>
              <a:rPr lang="en-US" dirty="0" err="1"/>
              <a:t>risks.html</a:t>
            </a:r>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22</a:t>
            </a:fld>
            <a:endParaRPr lang="en-US"/>
          </a:p>
        </p:txBody>
      </p:sp>
    </p:spTree>
    <p:extLst>
      <p:ext uri="{BB962C8B-B14F-4D97-AF65-F5344CB8AC3E}">
        <p14:creationId xmlns:p14="http://schemas.microsoft.com/office/powerpoint/2010/main" val="335861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 bar graph</a:t>
            </a:r>
          </a:p>
          <a:p>
            <a:r>
              <a:rPr lang="en-US" dirty="0"/>
              <a:t>https://</a:t>
            </a:r>
            <a:r>
              <a:rPr lang="en-US" dirty="0" err="1"/>
              <a:t>www.washingtonpost.com</a:t>
            </a:r>
            <a:r>
              <a:rPr lang="en-US" dirty="0"/>
              <a:t>/business/2023/01/06/layoff-numbers/</a:t>
            </a:r>
          </a:p>
          <a:p>
            <a:r>
              <a:rPr lang="en-US" dirty="0"/>
              <a:t>https://</a:t>
            </a:r>
            <a:r>
              <a:rPr lang="en-US" dirty="0" err="1"/>
              <a:t>mondo.com</a:t>
            </a:r>
            <a:r>
              <a:rPr lang="en-US" dirty="0"/>
              <a:t>/insights/mass-layoffs-in-2022-whats-next-for-employees/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layoffstracker.com</a:t>
            </a:r>
            <a:r>
              <a:rPr lang="en-US" dirty="0"/>
              <a:t>/united-states/</a:t>
            </a:r>
          </a:p>
        </p:txBody>
      </p:sp>
      <p:sp>
        <p:nvSpPr>
          <p:cNvPr id="4" name="Slide Number Placeholder 3"/>
          <p:cNvSpPr>
            <a:spLocks noGrp="1"/>
          </p:cNvSpPr>
          <p:nvPr>
            <p:ph type="sldNum" sz="quarter" idx="5"/>
          </p:nvPr>
        </p:nvSpPr>
        <p:spPr/>
        <p:txBody>
          <a:bodyPr/>
          <a:lstStyle/>
          <a:p>
            <a:fld id="{6D7C8893-1FB5-5849-ACB3-2E11F4AB1540}" type="slidenum">
              <a:rPr lang="en-US" smtClean="0"/>
              <a:t>23</a:t>
            </a:fld>
            <a:endParaRPr lang="en-US"/>
          </a:p>
        </p:txBody>
      </p:sp>
    </p:spTree>
    <p:extLst>
      <p:ext uri="{BB962C8B-B14F-4D97-AF65-F5344CB8AC3E}">
        <p14:creationId xmlns:p14="http://schemas.microsoft.com/office/powerpoint/2010/main" val="337473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https://</a:t>
            </a:r>
            <a:r>
              <a:rPr lang="en-US" sz="1200" b="0" dirty="0" err="1"/>
              <a:t>www.freddiemac.com</a:t>
            </a:r>
            <a:r>
              <a:rPr lang="en-US" sz="1200" b="0" dirty="0"/>
              <a:t>/</a:t>
            </a:r>
            <a:r>
              <a:rPr lang="en-US" sz="1200" b="0" dirty="0" err="1"/>
              <a:t>pmms</a:t>
            </a:r>
            <a:r>
              <a:rPr lang="en-US" sz="1200" b="0" dirty="0"/>
              <a:t>/</a:t>
            </a:r>
            <a:r>
              <a:rPr lang="en-US" sz="1200" b="0" dirty="0" err="1"/>
              <a:t>pmms_archives</a:t>
            </a:r>
            <a:r>
              <a:rPr lang="en-US" sz="1200" b="0" dirty="0"/>
              <a:t>?_</a:t>
            </a:r>
          </a:p>
          <a:p>
            <a:endParaRPr lang="en-US" sz="1200" b="1" dirty="0"/>
          </a:p>
          <a:p>
            <a:r>
              <a:rPr lang="en-US" sz="1200" b="1" dirty="0"/>
              <a:t>Weekly:  </a:t>
            </a:r>
            <a:r>
              <a:rPr lang="en-US" sz="1200" b="0" dirty="0"/>
              <a:t>https://</a:t>
            </a:r>
            <a:r>
              <a:rPr lang="en-US" sz="1200" b="0" dirty="0" err="1"/>
              <a:t>fred.stlouisfed.org</a:t>
            </a:r>
            <a:r>
              <a:rPr lang="en-US" sz="1200" b="0" dirty="0"/>
              <a:t>/graph/?g=</a:t>
            </a:r>
            <a:r>
              <a:rPr lang="en-US" sz="1200" b="0" dirty="0" err="1"/>
              <a:t>pHTO</a:t>
            </a:r>
            <a:endParaRPr lang="en-US" sz="1200" b="0" dirty="0"/>
          </a:p>
          <a:p>
            <a:r>
              <a:rPr lang="en-US" sz="1200" b="1" dirty="0"/>
              <a:t>Monthly:  </a:t>
            </a:r>
            <a:r>
              <a:rPr lang="en-US" sz="1200" b="0" dirty="0"/>
              <a:t>https://</a:t>
            </a:r>
            <a:r>
              <a:rPr lang="en-US" sz="1200" b="0" dirty="0" err="1"/>
              <a:t>fred.stlouisfed.org</a:t>
            </a:r>
            <a:r>
              <a:rPr lang="en-US" sz="1200" b="0" dirty="0"/>
              <a:t>/graph/?g=</a:t>
            </a:r>
            <a:r>
              <a:rPr lang="en-US" sz="1200" b="0" dirty="0" err="1"/>
              <a:t>pPxM</a:t>
            </a:r>
            <a:endParaRPr lang="en-US" sz="1200" b="0"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25</a:t>
            </a:fld>
            <a:endParaRPr lang="en-US"/>
          </a:p>
        </p:txBody>
      </p:sp>
    </p:spTree>
    <p:extLst>
      <p:ext uri="{BB962C8B-B14F-4D97-AF65-F5344CB8AC3E}">
        <p14:creationId xmlns:p14="http://schemas.microsoft.com/office/powerpoint/2010/main" val="222326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Garamond" panose="02020404030301010803" pitchFamily="18" charset="0"/>
              </a:rPr>
              <a:t>CUUR0000SA0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Garamond" panose="02020404030301010803" pitchFamily="18" charset="0"/>
              </a:rPr>
              <a:t>CUUR0000SA0L1E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NSA graph: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a:t>
            </a:r>
            <a:r>
              <a:rPr lang="en-US" sz="1200" kern="1200" dirty="0" err="1">
                <a:solidFill>
                  <a:schemeClr val="tx1"/>
                </a:solidFill>
                <a:effectLst/>
                <a:latin typeface="+mn-lt"/>
                <a:ea typeface="+mn-ea"/>
                <a:cs typeface="+mn-cs"/>
              </a:rPr>
              <a:t>QCit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 graph: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a:t>
            </a:r>
            <a:r>
              <a:rPr lang="en-US" sz="1200" kern="1200" dirty="0" err="1">
                <a:solidFill>
                  <a:schemeClr val="tx1"/>
                </a:solidFill>
                <a:effectLst/>
                <a:latin typeface="+mn-lt"/>
                <a:ea typeface="+mn-ea"/>
                <a:cs typeface="+mn-cs"/>
              </a:rPr>
              <a:t>JTzb</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Items-SA/NSA, Index value: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/graph/?g=R7Rf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Items Less Food &amp; Energy-SA/NSA, Index value: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/graph/?g=R7Rn</a:t>
            </a:r>
          </a:p>
          <a:p>
            <a:endParaRPr lang="en-US" dirty="0"/>
          </a:p>
          <a:p>
            <a:r>
              <a:rPr lang="en-US" dirty="0"/>
              <a:t>Linking and Copyright Information: https://</a:t>
            </a:r>
            <a:r>
              <a:rPr lang="en-US" dirty="0" err="1"/>
              <a:t>www.bls.gov</a:t>
            </a:r>
            <a:r>
              <a:rPr lang="en-US" dirty="0"/>
              <a:t>/bls/</a:t>
            </a:r>
            <a:r>
              <a:rPr lang="en-US" dirty="0" err="1"/>
              <a:t>linksite.htm</a:t>
            </a:r>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4</a:t>
            </a:fld>
            <a:endParaRPr lang="en-US"/>
          </a:p>
        </p:txBody>
      </p:sp>
    </p:spTree>
    <p:extLst>
      <p:ext uri="{BB962C8B-B14F-4D97-AF65-F5344CB8AC3E}">
        <p14:creationId xmlns:p14="http://schemas.microsoft.com/office/powerpoint/2010/main" val="2350867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www.mba.org</a:t>
            </a:r>
            <a:r>
              <a:rPr lang="en-US" dirty="0"/>
              <a:t>/news-and-research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www.mba.org</a:t>
            </a:r>
            <a:r>
              <a:rPr lang="en-US" dirty="0"/>
              <a:t>/news-and-research/research-and-economics/single-family-research/weekly-applications-survey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www.mortgagenewsdaily.com</a:t>
            </a:r>
            <a:r>
              <a:rPr lang="en-US" dirty="0"/>
              <a:t>/data/mortgage-applications</a:t>
            </a:r>
          </a:p>
        </p:txBody>
      </p:sp>
      <p:sp>
        <p:nvSpPr>
          <p:cNvPr id="4" name="Slide Number Placeholder 3"/>
          <p:cNvSpPr>
            <a:spLocks noGrp="1"/>
          </p:cNvSpPr>
          <p:nvPr>
            <p:ph type="sldNum" sz="quarter" idx="5"/>
          </p:nvPr>
        </p:nvSpPr>
        <p:spPr/>
        <p:txBody>
          <a:bodyPr/>
          <a:lstStyle/>
          <a:p>
            <a:fld id="{8B4C2A47-BC88-0644-B811-647D5DB2CE2E}" type="slidenum">
              <a:rPr lang="en-US" smtClean="0"/>
              <a:t>26</a:t>
            </a:fld>
            <a:endParaRPr lang="en-US"/>
          </a:p>
        </p:txBody>
      </p:sp>
    </p:spTree>
    <p:extLst>
      <p:ext uri="{BB962C8B-B14F-4D97-AF65-F5344CB8AC3E}">
        <p14:creationId xmlns:p14="http://schemas.microsoft.com/office/powerpoint/2010/main" val="1337614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/series/CSUSHPINSA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us.spindices.com</a:t>
            </a:r>
            <a:r>
              <a:rPr lang="en-US" dirty="0"/>
              <a:t>/indices/indicators/</a:t>
            </a:r>
            <a:r>
              <a:rPr lang="en-US" dirty="0" err="1"/>
              <a:t>sp</a:t>
            </a:r>
            <a:r>
              <a:rPr lang="en-US" dirty="0"/>
              <a:t>-</a:t>
            </a:r>
            <a:r>
              <a:rPr lang="en-US" dirty="0" err="1"/>
              <a:t>corelogic</a:t>
            </a:r>
            <a:r>
              <a:rPr lang="en-US" dirty="0"/>
              <a:t>-case-</a:t>
            </a:r>
            <a:r>
              <a:rPr lang="en-US" dirty="0" err="1"/>
              <a:t>shiller</a:t>
            </a:r>
            <a:r>
              <a:rPr lang="en-US" dirty="0"/>
              <a:t>-us-national-home-price-</a:t>
            </a:r>
            <a:r>
              <a:rPr lang="en-US" dirty="0" err="1"/>
              <a:t>nsa</a:t>
            </a:r>
            <a:r>
              <a:rPr lang="en-US" dirty="0"/>
              <a:t>-index</a:t>
            </a:r>
          </a:p>
          <a:p>
            <a:endParaRPr lang="en-US" dirty="0"/>
          </a:p>
          <a:p>
            <a:endParaRPr lang="en-US" dirty="0"/>
          </a:p>
        </p:txBody>
      </p:sp>
      <p:sp>
        <p:nvSpPr>
          <p:cNvPr id="4" name="Slide Number Placeholder 3"/>
          <p:cNvSpPr>
            <a:spLocks noGrp="1"/>
          </p:cNvSpPr>
          <p:nvPr>
            <p:ph type="sldNum" sz="quarter" idx="5"/>
          </p:nvPr>
        </p:nvSpPr>
        <p:spPr/>
        <p:txBody>
          <a:bodyPr/>
          <a:lstStyle/>
          <a:p>
            <a:fld id="{C5A2BDB3-A1AA-BA49-8A2C-FA50D6B5DF87}" type="slidenum">
              <a:rPr lang="en-US" smtClean="0"/>
              <a:t>27</a:t>
            </a:fld>
            <a:endParaRPr lang="en-US"/>
          </a:p>
        </p:txBody>
      </p:sp>
    </p:spTree>
    <p:extLst>
      <p:ext uri="{BB962C8B-B14F-4D97-AF65-F5344CB8AC3E}">
        <p14:creationId xmlns:p14="http://schemas.microsoft.com/office/powerpoint/2010/main" val="225869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www.spglobal.com</a:t>
            </a:r>
            <a:r>
              <a:rPr lang="en-US" dirty="0"/>
              <a:t>/</a:t>
            </a:r>
            <a:r>
              <a:rPr lang="en-US" dirty="0" err="1"/>
              <a:t>spdji</a:t>
            </a:r>
            <a:r>
              <a:rPr lang="en-US" dirty="0"/>
              <a:t>/</a:t>
            </a:r>
            <a:r>
              <a:rPr lang="en-US" dirty="0" err="1"/>
              <a:t>en</a:t>
            </a:r>
            <a:r>
              <a:rPr lang="en-US" dirty="0"/>
              <a:t>/index-family/indicators/</a:t>
            </a:r>
            <a:r>
              <a:rPr lang="en-US" dirty="0" err="1"/>
              <a:t>sp</a:t>
            </a:r>
            <a:r>
              <a:rPr lang="en-US" dirty="0"/>
              <a:t>-</a:t>
            </a:r>
            <a:r>
              <a:rPr lang="en-US" dirty="0" err="1"/>
              <a:t>corelogic</a:t>
            </a:r>
            <a:r>
              <a:rPr lang="en-US" dirty="0"/>
              <a:t>-case-</a:t>
            </a:r>
            <a:r>
              <a:rPr lang="en-US" dirty="0" err="1"/>
              <a:t>shiller</a:t>
            </a:r>
            <a:r>
              <a:rPr lang="en-US" dirty="0"/>
              <a:t>/#indices</a:t>
            </a:r>
          </a:p>
        </p:txBody>
      </p:sp>
      <p:sp>
        <p:nvSpPr>
          <p:cNvPr id="4" name="Slide Number Placeholder 3"/>
          <p:cNvSpPr>
            <a:spLocks noGrp="1"/>
          </p:cNvSpPr>
          <p:nvPr>
            <p:ph type="sldNum" sz="quarter" idx="5"/>
          </p:nvPr>
        </p:nvSpPr>
        <p:spPr/>
        <p:txBody>
          <a:bodyPr/>
          <a:lstStyle/>
          <a:p>
            <a:fld id="{EF655A97-E44F-9E4A-9EE5-8D964E016421}" type="slidenum">
              <a:rPr lang="en-US" smtClean="0"/>
              <a:t>28</a:t>
            </a:fld>
            <a:endParaRPr lang="en-US"/>
          </a:p>
        </p:txBody>
      </p:sp>
    </p:spTree>
    <p:extLst>
      <p:ext uri="{BB962C8B-B14F-4D97-AF65-F5344CB8AC3E}">
        <p14:creationId xmlns:p14="http://schemas.microsoft.com/office/powerpoint/2010/main" val="126829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/graph/?g=10ARw</a:t>
            </a:r>
          </a:p>
          <a:p>
            <a:r>
              <a:rPr lang="en-US" dirty="0"/>
              <a:t>http://</a:t>
            </a:r>
            <a:r>
              <a:rPr lang="en-US" dirty="0" err="1"/>
              <a:t>www.census.gov</a:t>
            </a:r>
            <a:r>
              <a:rPr lang="en-US" dirty="0"/>
              <a:t>/construction/</a:t>
            </a:r>
            <a:r>
              <a:rPr lang="en-US" dirty="0" err="1"/>
              <a:t>nrc</a:t>
            </a:r>
            <a:r>
              <a:rPr lang="en-US" dirty="0"/>
              <a:t>/</a:t>
            </a:r>
          </a:p>
          <a:p>
            <a:r>
              <a:rPr lang="en-US" dirty="0"/>
              <a:t>8:30A</a:t>
            </a:r>
          </a:p>
          <a:p>
            <a:r>
              <a:rPr lang="en-US" dirty="0"/>
              <a:t>Historical data,</a:t>
            </a:r>
            <a:r>
              <a:rPr lang="en-US" baseline="0" dirty="0"/>
              <a:t> </a:t>
            </a:r>
            <a:r>
              <a:rPr lang="en-US" sz="1200" b="0" i="0" kern="1200" dirty="0">
                <a:solidFill>
                  <a:schemeClr val="tx1"/>
                </a:solidFill>
                <a:effectLst/>
                <a:latin typeface="+mn-lt"/>
                <a:ea typeface="+mn-ea"/>
                <a:cs typeface="+mn-cs"/>
              </a:rPr>
              <a:t>Housing Units Authorized in Permit‐Issuing Places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Citing Our Internet Information: https://</a:t>
            </a:r>
            <a:r>
              <a:rPr lang="en-US" dirty="0" err="1"/>
              <a:t>www.census.gov</a:t>
            </a:r>
            <a:r>
              <a:rPr lang="en-US" dirty="0"/>
              <a:t>/about/policies/</a:t>
            </a:r>
            <a:r>
              <a:rPr lang="en-US" dirty="0" err="1"/>
              <a:t>citation.html</a:t>
            </a:r>
            <a:endParaRPr lang="en-US" dirty="0"/>
          </a:p>
          <a:p>
            <a:endParaRPr lang="en-US" dirty="0"/>
          </a:p>
        </p:txBody>
      </p:sp>
      <p:sp>
        <p:nvSpPr>
          <p:cNvPr id="4" name="Slide Number Placeholder 3"/>
          <p:cNvSpPr>
            <a:spLocks noGrp="1"/>
          </p:cNvSpPr>
          <p:nvPr>
            <p:ph type="sldNum" sz="quarter" idx="5"/>
          </p:nvPr>
        </p:nvSpPr>
        <p:spPr/>
        <p:txBody>
          <a:bodyPr/>
          <a:lstStyle/>
          <a:p>
            <a:fld id="{C5A2BDB3-A1AA-BA49-8A2C-FA50D6B5DF87}" type="slidenum">
              <a:rPr lang="en-US" smtClean="0"/>
              <a:t>29</a:t>
            </a:fld>
            <a:endParaRPr lang="en-US"/>
          </a:p>
        </p:txBody>
      </p:sp>
    </p:spTree>
    <p:extLst>
      <p:ext uri="{BB962C8B-B14F-4D97-AF65-F5344CB8AC3E}">
        <p14:creationId xmlns:p14="http://schemas.microsoft.com/office/powerpoint/2010/main" val="1464057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https://</a:t>
            </a:r>
            <a:r>
              <a:rPr lang="en-US" sz="1200" kern="1200" dirty="0" err="1">
                <a:solidFill>
                  <a:schemeClr val="tx1"/>
                </a:solidFill>
                <a:effectLst/>
                <a:latin typeface="Times New Roman" pitchFamily="18" charset="0"/>
                <a:ea typeface="+mn-ea"/>
                <a:cs typeface="+mn-cs"/>
              </a:rPr>
              <a:t>www.aia.org</a:t>
            </a:r>
            <a:r>
              <a:rPr lang="en-US" sz="1200" kern="1200" dirty="0">
                <a:solidFill>
                  <a:schemeClr val="tx1"/>
                </a:solidFill>
                <a:effectLst/>
                <a:latin typeface="Times New Roman" pitchFamily="18" charset="0"/>
                <a:ea typeface="+mn-ea"/>
                <a:cs typeface="+mn-cs"/>
              </a:rPr>
              <a:t>/</a:t>
            </a:r>
            <a:r>
              <a:rPr lang="en-US" sz="1200" kern="1200" dirty="0" err="1">
                <a:solidFill>
                  <a:schemeClr val="tx1"/>
                </a:solidFill>
                <a:effectLst/>
                <a:latin typeface="Times New Roman" pitchFamily="18" charset="0"/>
                <a:ea typeface="+mn-ea"/>
                <a:cs typeface="+mn-cs"/>
              </a:rPr>
              <a:t>press-releases?query</a:t>
            </a:r>
            <a:r>
              <a:rPr lang="en-US" sz="1200" kern="1200" dirty="0">
                <a:solidFill>
                  <a:schemeClr val="tx1"/>
                </a:solidFill>
                <a:effectLst/>
                <a:latin typeface="Times New Roman"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new.aia.org</a:t>
            </a:r>
            <a:r>
              <a:rPr lang="en-US" sz="1200" kern="1200" dirty="0">
                <a:solidFill>
                  <a:schemeClr val="tx1"/>
                </a:solidFill>
                <a:effectLst/>
                <a:latin typeface="Times New Roman" pitchFamily="18" charset="0"/>
                <a:ea typeface="+mn-ea"/>
                <a:cs typeface="+mn-cs"/>
              </a:rPr>
              <a:t>/resources/10046-the-architecture-billings-index</a:t>
            </a:r>
          </a:p>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www.architectmagazine.com</a:t>
            </a:r>
            <a:r>
              <a:rPr lang="en-US" sz="1200" kern="1200" dirty="0">
                <a:solidFill>
                  <a:schemeClr val="tx1"/>
                </a:solidFill>
                <a:effectLst/>
                <a:latin typeface="Times New Roman"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Most recent release: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www.aia.org</a:t>
            </a:r>
            <a:r>
              <a:rPr lang="en-US" dirty="0"/>
              <a:t>/press-releases/6640209-aiadeltek-architecture-billings-index-indi</a:t>
            </a:r>
          </a:p>
        </p:txBody>
      </p:sp>
      <p:sp>
        <p:nvSpPr>
          <p:cNvPr id="4" name="Slide Number Placeholder 3"/>
          <p:cNvSpPr>
            <a:spLocks noGrp="1"/>
          </p:cNvSpPr>
          <p:nvPr>
            <p:ph type="sldNum" sz="quarter" idx="5"/>
          </p:nvPr>
        </p:nvSpPr>
        <p:spPr/>
        <p:txBody>
          <a:bodyPr/>
          <a:lstStyle/>
          <a:p>
            <a:fld id="{C5A2BDB3-A1AA-BA49-8A2C-FA50D6B5DF87}" type="slidenum">
              <a:rPr lang="en-US" smtClean="0"/>
              <a:t>30</a:t>
            </a:fld>
            <a:endParaRPr lang="en-US"/>
          </a:p>
        </p:txBody>
      </p:sp>
    </p:spTree>
    <p:extLst>
      <p:ext uri="{BB962C8B-B14F-4D97-AF65-F5344CB8AC3E}">
        <p14:creationId xmlns:p14="http://schemas.microsoft.com/office/powerpoint/2010/main" val="198801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2BDB3-A1AA-BA49-8A2C-FA50D6B5DF87}" type="slidenum">
              <a:rPr lang="en-US" smtClean="0"/>
              <a:t>31</a:t>
            </a:fld>
            <a:endParaRPr lang="en-US"/>
          </a:p>
        </p:txBody>
      </p:sp>
    </p:spTree>
    <p:extLst>
      <p:ext uri="{BB962C8B-B14F-4D97-AF65-F5344CB8AC3E}">
        <p14:creationId xmlns:p14="http://schemas.microsoft.com/office/powerpoint/2010/main" val="1941567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www.sca.isr.umich.edu</a:t>
            </a:r>
            <a:r>
              <a:rPr lang="en-US" dirty="0"/>
              <a:t>/</a:t>
            </a:r>
          </a:p>
          <a:p>
            <a:r>
              <a:rPr lang="en-US" dirty="0">
                <a:hlinkClick r:id="rId3"/>
              </a:rPr>
              <a:t>https://fred.stlouisfed.org/series/UMCSENT</a:t>
            </a:r>
            <a:endParaRPr lang="en-US" dirty="0"/>
          </a:p>
          <a:p>
            <a:endParaRPr lang="en-US" dirty="0"/>
          </a:p>
        </p:txBody>
      </p:sp>
      <p:sp>
        <p:nvSpPr>
          <p:cNvPr id="4" name="Slide Number Placeholder 3"/>
          <p:cNvSpPr>
            <a:spLocks noGrp="1"/>
          </p:cNvSpPr>
          <p:nvPr>
            <p:ph type="sldNum" sz="quarter" idx="5"/>
          </p:nvPr>
        </p:nvSpPr>
        <p:spPr/>
        <p:txBody>
          <a:bodyPr/>
          <a:lstStyle/>
          <a:p>
            <a:fld id="{C5A2BDB3-A1AA-BA49-8A2C-FA50D6B5DF87}" type="slidenum">
              <a:rPr lang="en-US" smtClean="0"/>
              <a:t>33</a:t>
            </a:fld>
            <a:endParaRPr lang="en-US"/>
          </a:p>
        </p:txBody>
      </p:sp>
    </p:spTree>
    <p:extLst>
      <p:ext uri="{BB962C8B-B14F-4D97-AF65-F5344CB8AC3E}">
        <p14:creationId xmlns:p14="http://schemas.microsoft.com/office/powerpoint/2010/main" val="171947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https://www.nfib.com/surveys/small-business-economic-trends/</a:t>
            </a:r>
            <a:endParaRPr lang="en-US" dirty="0"/>
          </a:p>
          <a:p>
            <a:r>
              <a:rPr lang="en-US" dirty="0">
                <a:hlinkClick r:id="rId4"/>
              </a:rPr>
              <a:t>https://tradingeconomics.com/united-states/nfib-business-optimism-index</a:t>
            </a:r>
            <a:endParaRPr lang="en-US" dirty="0"/>
          </a:p>
          <a:p>
            <a:endParaRPr lang="en-US" dirty="0"/>
          </a:p>
          <a:p>
            <a:r>
              <a:rPr lang="en-US" dirty="0"/>
              <a:t>You may reproduce Small Business Economic Trends items if you cite the publication name and date and note it is a copyright of the NFIB Research Center. © NFIB Research Center. ISBS #0940791- 24-2. Chief Economist William C. Dunkelberg and Executive Director of the NFIB Research Center Holly Wade are responsible for the report.</a:t>
            </a:r>
          </a:p>
        </p:txBody>
      </p:sp>
      <p:sp>
        <p:nvSpPr>
          <p:cNvPr id="4" name="Slide Number Placeholder 3"/>
          <p:cNvSpPr>
            <a:spLocks noGrp="1"/>
          </p:cNvSpPr>
          <p:nvPr>
            <p:ph type="sldNum" sz="quarter" idx="5"/>
          </p:nvPr>
        </p:nvSpPr>
        <p:spPr/>
        <p:txBody>
          <a:bodyPr/>
          <a:lstStyle/>
          <a:p>
            <a:fld id="{C5A2BDB3-A1AA-BA49-8A2C-FA50D6B5DF87}" type="slidenum">
              <a:rPr lang="en-US" smtClean="0"/>
              <a:t>34</a:t>
            </a:fld>
            <a:endParaRPr lang="en-US"/>
          </a:p>
        </p:txBody>
      </p:sp>
    </p:spTree>
    <p:extLst>
      <p:ext uri="{BB962C8B-B14F-4D97-AF65-F5344CB8AC3E}">
        <p14:creationId xmlns:p14="http://schemas.microsoft.com/office/powerpoint/2010/main" val="3469794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www.conference-board.org</a:t>
            </a:r>
            <a:r>
              <a:rPr lang="en-US" dirty="0"/>
              <a:t>/data/</a:t>
            </a:r>
            <a:r>
              <a:rPr lang="en-US" dirty="0" err="1"/>
              <a:t>bcicountry.cfm?cid</a:t>
            </a:r>
            <a:r>
              <a:rPr lang="en-US" dirty="0"/>
              <a:t>=1</a:t>
            </a:r>
          </a:p>
          <a:p>
            <a:endParaRPr lang="en-US" dirty="0"/>
          </a:p>
          <a:p>
            <a:r>
              <a:rPr lang="en-US" sz="1200" b="0" i="0" kern="1200" dirty="0">
                <a:solidFill>
                  <a:schemeClr val="tx1"/>
                </a:solidFill>
                <a:effectLst/>
                <a:latin typeface="+mn-lt"/>
                <a:ea typeface="+mn-ea"/>
                <a:cs typeface="+mn-cs"/>
              </a:rPr>
              <a:t>The February 18, 2022 release incorporates annual benchmark revisions to the U.S.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a:t>
            </a:r>
          </a:p>
          <a:p>
            <a:r>
              <a:rPr lang="en-US" sz="1200" b="0" i="0" kern="1200" dirty="0">
                <a:solidFill>
                  <a:schemeClr val="tx1"/>
                </a:solidFill>
                <a:effectLst/>
                <a:latin typeface="+mn-lt"/>
                <a:ea typeface="+mn-ea"/>
                <a:cs typeface="+mn-cs"/>
              </a:rPr>
              <a:t>In addition, please note that underlying data input for the Leading Credit Index™ (LCI), a component of the LEI, has been updated with the February 2022 release. With this release and going forward, LCI calculations (from 1998 to 2014) use the primary dealers' overnight Treasury repo rate and (from 2014 to the present) the SOFR (90-Day Average Secured Overnight Financing Rate) published by the Federal Reserve Bank of New York instead of the LIBOR rate previously used. LIBOR remains in the LCI calculations from 1990 to 1998. This previously announced change was not implemented in the January 21, 2022 release due to a technical error.</a:t>
            </a:r>
          </a:p>
          <a:p>
            <a:r>
              <a:rPr lang="en-US" sz="1200" b="1" i="0" kern="1200" dirty="0">
                <a:solidFill>
                  <a:schemeClr val="tx1"/>
                </a:solidFill>
                <a:effectLst/>
                <a:latin typeface="+mn-lt"/>
                <a:ea typeface="+mn-ea"/>
                <a:cs typeface="+mn-cs"/>
              </a:rPr>
              <a:t>As a result, these benchmark revisions, the entire history of the U.S. composite economic indexes have been revised, in levels and month-on-month changes, and will not be directly comparable to data issued prior to this benchmark revision, including the January 2022 benchmark. These revisions do not change the cyclical properties of the indexes.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A2BDB3-A1AA-BA49-8A2C-FA50D6B5DF87}" type="slidenum">
              <a:rPr lang="en-US" smtClean="0"/>
              <a:t>35</a:t>
            </a:fld>
            <a:endParaRPr lang="en-US"/>
          </a:p>
        </p:txBody>
      </p:sp>
    </p:spTree>
    <p:extLst>
      <p:ext uri="{BB962C8B-B14F-4D97-AF65-F5344CB8AC3E}">
        <p14:creationId xmlns:p14="http://schemas.microsoft.com/office/powerpoint/2010/main" val="358403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surveys</a:t>
            </a:r>
          </a:p>
          <a:p>
            <a:r>
              <a:rPr lang="en-US" dirty="0"/>
              <a:t>Graph, MTIS survey (combines series): https://</a:t>
            </a:r>
            <a:r>
              <a:rPr lang="en-US" dirty="0" err="1"/>
              <a:t>fred.stlouisfed.org</a:t>
            </a:r>
            <a:r>
              <a:rPr lang="en-US" dirty="0"/>
              <a:t>/graph/?g=15X1S</a:t>
            </a:r>
          </a:p>
          <a:p>
            <a:r>
              <a:rPr lang="en-US" dirty="0"/>
              <a:t>MTIS survey: https://</a:t>
            </a:r>
            <a:r>
              <a:rPr lang="en-US" dirty="0" err="1"/>
              <a:t>www.census.gov</a:t>
            </a:r>
            <a:r>
              <a:rPr lang="en-US" dirty="0"/>
              <a:t>/</a:t>
            </a:r>
            <a:r>
              <a:rPr lang="en-US" dirty="0" err="1"/>
              <a:t>mtis</a:t>
            </a:r>
            <a:r>
              <a:rPr lang="en-US" dirty="0"/>
              <a:t>/</a:t>
            </a:r>
            <a:r>
              <a:rPr lang="en-US" dirty="0" err="1"/>
              <a:t>index.html</a:t>
            </a:r>
            <a:endParaRPr lang="en-US" dirty="0"/>
          </a:p>
        </p:txBody>
      </p:sp>
      <p:sp>
        <p:nvSpPr>
          <p:cNvPr id="4" name="Slide Number Placeholder 3"/>
          <p:cNvSpPr>
            <a:spLocks noGrp="1"/>
          </p:cNvSpPr>
          <p:nvPr>
            <p:ph type="sldNum" sz="quarter" idx="5"/>
          </p:nvPr>
        </p:nvSpPr>
        <p:spPr/>
        <p:txBody>
          <a:bodyPr/>
          <a:lstStyle/>
          <a:p>
            <a:fld id="{FC516165-E0EE-EE47-9016-9E746458DEAA}" type="slidenum">
              <a:rPr lang="en-US" smtClean="0"/>
              <a:t>36</a:t>
            </a:fld>
            <a:endParaRPr lang="en-US"/>
          </a:p>
        </p:txBody>
      </p:sp>
    </p:spTree>
    <p:extLst>
      <p:ext uri="{BB962C8B-B14F-4D97-AF65-F5344CB8AC3E}">
        <p14:creationId xmlns:p14="http://schemas.microsoft.com/office/powerpoint/2010/main" val="265688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AAB24-0489-084A-AF84-3BD7010F1A23}" type="slidenum">
              <a:rPr lang="en-US" smtClean="0"/>
              <a:t>5</a:t>
            </a:fld>
            <a:endParaRPr lang="en-US"/>
          </a:p>
        </p:txBody>
      </p:sp>
    </p:spTree>
    <p:extLst>
      <p:ext uri="{BB962C8B-B14F-4D97-AF65-F5344CB8AC3E}">
        <p14:creationId xmlns:p14="http://schemas.microsoft.com/office/powerpoint/2010/main" val="2192103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Frequency: Weekly</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dirty="0">
                <a:solidFill>
                  <a:schemeClr val="dk1"/>
                </a:solidFill>
                <a:latin typeface="Calibri"/>
                <a:ea typeface="Calibri"/>
                <a:cs typeface="Calibri"/>
                <a:sym typeface="Calibri"/>
              </a:rPr>
              <a:t>Weekly, ending Friday: https://</a:t>
            </a:r>
            <a:r>
              <a:rPr lang="en-US" sz="1200" b="0" i="0" u="none" strike="noStrike" dirty="0" err="1">
                <a:solidFill>
                  <a:schemeClr val="dk1"/>
                </a:solidFill>
                <a:latin typeface="Calibri"/>
                <a:ea typeface="Calibri"/>
                <a:cs typeface="Calibri"/>
                <a:sym typeface="Calibri"/>
              </a:rPr>
              <a:t>fred.stlouisfed.org</a:t>
            </a:r>
            <a:r>
              <a:rPr lang="en-US" sz="1200" b="0" i="0" u="none" strike="noStrike" dirty="0">
                <a:solidFill>
                  <a:schemeClr val="dk1"/>
                </a:solidFill>
                <a:latin typeface="Calibri"/>
                <a:ea typeface="Calibri"/>
                <a:cs typeface="Calibri"/>
                <a:sym typeface="Calibri"/>
              </a:rPr>
              <a:t>/graph/?g=</a:t>
            </a:r>
            <a:r>
              <a:rPr lang="en-US" sz="1200" b="0" i="0" u="none" strike="noStrike" dirty="0" err="1">
                <a:solidFill>
                  <a:schemeClr val="dk1"/>
                </a:solidFill>
                <a:latin typeface="Calibri"/>
                <a:ea typeface="Calibri"/>
                <a:cs typeface="Calibri"/>
                <a:sym typeface="Calibri"/>
              </a:rPr>
              <a:t>pfDa</a:t>
            </a:r>
            <a:endParaRPr lang="en-US"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Weekly, ending Thursday: https://</a:t>
            </a:r>
            <a:r>
              <a:rPr lang="en-US" sz="1200" b="0" i="0" u="none" strike="noStrike" dirty="0" err="1">
                <a:solidFill>
                  <a:schemeClr val="dk1"/>
                </a:solidFill>
                <a:latin typeface="Calibri"/>
                <a:ea typeface="Calibri"/>
                <a:cs typeface="Calibri"/>
                <a:sym typeface="Calibri"/>
              </a:rPr>
              <a:t>fred.stlouisfed.org</a:t>
            </a:r>
            <a:r>
              <a:rPr lang="en-US" sz="1200" b="0" i="0" u="none" strike="noStrike" dirty="0">
                <a:solidFill>
                  <a:schemeClr val="dk1"/>
                </a:solidFill>
                <a:latin typeface="Calibri"/>
                <a:ea typeface="Calibri"/>
                <a:cs typeface="Calibri"/>
                <a:sym typeface="Calibri"/>
              </a:rPr>
              <a:t>/graph/?g=12mjp</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Monthly: https://</a:t>
            </a:r>
            <a:r>
              <a:rPr lang="en-US" sz="1200" b="0" i="0" u="none" strike="noStrike" dirty="0" err="1">
                <a:solidFill>
                  <a:schemeClr val="dk1"/>
                </a:solidFill>
                <a:latin typeface="Calibri"/>
                <a:ea typeface="Calibri"/>
                <a:cs typeface="Calibri"/>
                <a:sym typeface="Calibri"/>
              </a:rPr>
              <a:t>fred.stlouisfed.org</a:t>
            </a:r>
            <a:r>
              <a:rPr lang="en-US" sz="1200" b="0" i="0" u="none" strike="noStrike" dirty="0">
                <a:solidFill>
                  <a:schemeClr val="dk1"/>
                </a:solidFill>
                <a:latin typeface="Calibri"/>
                <a:ea typeface="Calibri"/>
                <a:cs typeface="Calibri"/>
                <a:sym typeface="Calibri"/>
              </a:rPr>
              <a:t>/graph/?g=o4NW</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dirty="0"/>
              <a:t>Other select treasury spreads: </a:t>
            </a:r>
          </a:p>
          <a:p>
            <a:pPr marL="0" marR="0" lvl="0" indent="0" algn="l" rtl="0">
              <a:lnSpc>
                <a:spcPct val="100000"/>
              </a:lnSpc>
              <a:spcBef>
                <a:spcPts val="0"/>
              </a:spcBef>
              <a:spcAft>
                <a:spcPts val="0"/>
              </a:spcAft>
              <a:buClr>
                <a:schemeClr val="dk1"/>
              </a:buClr>
              <a:buSzPts val="1200"/>
              <a:buFont typeface="Calibri"/>
              <a:buNone/>
            </a:pPr>
            <a:r>
              <a:rPr lang="en-US" dirty="0"/>
              <a:t>https://</a:t>
            </a:r>
            <a:r>
              <a:rPr lang="en-US" dirty="0" err="1"/>
              <a:t>fred.stlouisfed.org</a:t>
            </a:r>
            <a:r>
              <a:rPr lang="en-US" dirty="0"/>
              <a:t>/graph/?g=mvv6</a:t>
            </a:r>
          </a:p>
          <a:p>
            <a:pPr marL="0" marR="0" lvl="0" indent="0" algn="l" rtl="0">
              <a:lnSpc>
                <a:spcPct val="100000"/>
              </a:lnSpc>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r>
              <a:rPr lang="en-US" dirty="0"/>
              <a:t>Treasury Rates: DGS1/DGS2/DGS3/DGS5/DGS10/DGS30</a:t>
            </a:r>
          </a:p>
          <a:p>
            <a:pPr marL="0" marR="0" lvl="0" indent="0" algn="l" rtl="0">
              <a:lnSpc>
                <a:spcPct val="100000"/>
              </a:lnSpc>
              <a:spcBef>
                <a:spcPts val="0"/>
              </a:spcBef>
              <a:spcAft>
                <a:spcPts val="0"/>
              </a:spcAft>
              <a:buClr>
                <a:schemeClr val="dk1"/>
              </a:buClr>
              <a:buSzPts val="1200"/>
              <a:buFont typeface="Calibri"/>
              <a:buNone/>
            </a:pPr>
            <a:r>
              <a:rPr lang="en-US" dirty="0"/>
              <a:t>https://</a:t>
            </a:r>
            <a:r>
              <a:rPr lang="en-US" dirty="0" err="1"/>
              <a:t>fredblog.stlouisfed.org</a:t>
            </a:r>
            <a:r>
              <a:rPr lang="en-US" dirty="0"/>
              <a:t>/2018/10/the-data-behind-the-fear-of-yield-curve-inversions</a:t>
            </a:r>
          </a:p>
          <a:p>
            <a:pPr marL="0" marR="0" lvl="0" indent="0" algn="l" rtl="0">
              <a:lnSpc>
                <a:spcPct val="100000"/>
              </a:lnSpc>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r>
              <a:rPr lang="en-US" dirty="0"/>
              <a:t>Recessions:</a:t>
            </a:r>
          </a:p>
          <a:p>
            <a:pPr marL="0" lvl="0" indent="0" algn="l" rtl="0">
              <a:spcBef>
                <a:spcPts val="0"/>
              </a:spcBef>
              <a:spcAft>
                <a:spcPts val="0"/>
              </a:spcAft>
              <a:buNone/>
            </a:pPr>
            <a:r>
              <a:rPr lang="en-US" dirty="0"/>
              <a:t>https://</a:t>
            </a:r>
            <a:r>
              <a:rPr lang="en-US" dirty="0" err="1"/>
              <a:t>fredhelp.stlouisfed.org</a:t>
            </a:r>
            <a:r>
              <a:rPr lang="en-US" dirty="0"/>
              <a:t>/</a:t>
            </a:r>
            <a:r>
              <a:rPr lang="en-US" dirty="0" err="1"/>
              <a:t>fred</a:t>
            </a:r>
            <a:r>
              <a:rPr lang="en-US" dirty="0"/>
              <a:t>/data/understanding-the-data/recession-bars/</a:t>
            </a:r>
          </a:p>
          <a:p>
            <a:pPr marL="0" marR="0" lvl="0" indent="0" algn="l" rtl="0">
              <a:lnSpc>
                <a:spcPct val="100000"/>
              </a:lnSpc>
              <a:spcBef>
                <a:spcPts val="0"/>
              </a:spcBef>
              <a:spcAft>
                <a:spcPts val="0"/>
              </a:spcAft>
              <a:buClr>
                <a:schemeClr val="dk1"/>
              </a:buClr>
              <a:buSzPts val="1200"/>
              <a:buFont typeface="Calibri"/>
              <a:buNone/>
            </a:pPr>
            <a:r>
              <a:rPr lang="en-US" dirty="0"/>
              <a:t>https://</a:t>
            </a:r>
            <a:r>
              <a:rPr lang="en-US" dirty="0" err="1"/>
              <a:t>fred.stlouisfed.org</a:t>
            </a:r>
            <a:r>
              <a:rPr lang="en-US" dirty="0"/>
              <a:t>/series/USRECQM</a:t>
            </a:r>
          </a:p>
          <a:p>
            <a:pPr marL="0" lvl="0" indent="0" algn="l" rtl="0">
              <a:spcBef>
                <a:spcPts val="0"/>
              </a:spcBef>
              <a:spcAft>
                <a:spcPts val="0"/>
              </a:spcAft>
              <a:buNone/>
            </a:pPr>
            <a:r>
              <a:rPr lang="en-US" dirty="0"/>
              <a:t>https://</a:t>
            </a:r>
            <a:r>
              <a:rPr lang="en-US" dirty="0" err="1"/>
              <a:t>fred.stlouisfed.org</a:t>
            </a:r>
            <a:r>
              <a:rPr lang="en-US" dirty="0"/>
              <a:t>/series/USRECM</a:t>
            </a:r>
          </a:p>
        </p:txBody>
      </p:sp>
      <p:sp>
        <p:nvSpPr>
          <p:cNvPr id="4" name="Slide Number Placeholder 3"/>
          <p:cNvSpPr>
            <a:spLocks noGrp="1"/>
          </p:cNvSpPr>
          <p:nvPr>
            <p:ph type="sldNum" sz="quarter" idx="5"/>
          </p:nvPr>
        </p:nvSpPr>
        <p:spPr/>
        <p:txBody>
          <a:bodyPr/>
          <a:lstStyle/>
          <a:p>
            <a:fld id="{8B4C2A47-BC88-0644-B811-647D5DB2CE2E}" type="slidenum">
              <a:rPr lang="en-US" smtClean="0"/>
              <a:t>37</a:t>
            </a:fld>
            <a:endParaRPr lang="en-US"/>
          </a:p>
        </p:txBody>
      </p:sp>
    </p:spTree>
    <p:extLst>
      <p:ext uri="{BB962C8B-B14F-4D97-AF65-F5344CB8AC3E}">
        <p14:creationId xmlns:p14="http://schemas.microsoft.com/office/powerpoint/2010/main" val="2710860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Instruct them to point their camera at the QR code and top the link that comes up over the image. </a:t>
            </a:r>
          </a:p>
        </p:txBody>
      </p:sp>
      <p:sp>
        <p:nvSpPr>
          <p:cNvPr id="4" name="Slide Number Placeholder 3"/>
          <p:cNvSpPr>
            <a:spLocks noGrp="1"/>
          </p:cNvSpPr>
          <p:nvPr>
            <p:ph type="sldNum" sz="quarter" idx="5"/>
          </p:nvPr>
        </p:nvSpPr>
        <p:spPr/>
        <p:txBody>
          <a:bodyPr/>
          <a:lstStyle/>
          <a:p>
            <a:fld id="{8B4C2A47-BC88-0644-B811-647D5DB2CE2E}" type="slidenum">
              <a:rPr lang="en-US" smtClean="0"/>
              <a:t>39</a:t>
            </a:fld>
            <a:endParaRPr lang="en-US"/>
          </a:p>
        </p:txBody>
      </p:sp>
    </p:spTree>
    <p:extLst>
      <p:ext uri="{BB962C8B-B14F-4D97-AF65-F5344CB8AC3E}">
        <p14:creationId xmlns:p14="http://schemas.microsoft.com/office/powerpoint/2010/main" val="171308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6</a:t>
            </a:fld>
            <a:endParaRPr lang="en-US"/>
          </a:p>
        </p:txBody>
      </p:sp>
    </p:spTree>
    <p:extLst>
      <p:ext uri="{BB962C8B-B14F-4D97-AF65-F5344CB8AC3E}">
        <p14:creationId xmlns:p14="http://schemas.microsoft.com/office/powerpoint/2010/main" val="271027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**Revise-decision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fred.stlouisfed.org</a:t>
            </a:r>
            <a:r>
              <a:rPr lang="en-US" dirty="0"/>
              <a:t>/series/DFEDTARU</a:t>
            </a:r>
          </a:p>
          <a:p>
            <a:r>
              <a:rPr lang="en-US" dirty="0"/>
              <a:t>Weekly, end of period: https://</a:t>
            </a:r>
            <a:r>
              <a:rPr lang="en-US" dirty="0" err="1"/>
              <a:t>fred.stlouisfed.org</a:t>
            </a:r>
            <a:r>
              <a:rPr lang="en-US" dirty="0"/>
              <a:t>/graph/?g=Zo8z</a:t>
            </a:r>
          </a:p>
          <a:p>
            <a:endParaRPr lang="en-US" dirty="0"/>
          </a:p>
          <a:p>
            <a:r>
              <a:rPr lang="en-US" dirty="0"/>
              <a:t>Effective rate: https://</a:t>
            </a:r>
            <a:r>
              <a:rPr lang="en-US" dirty="0" err="1"/>
              <a:t>fred.stlouisfed.org</a:t>
            </a:r>
            <a:r>
              <a:rPr lang="en-US" dirty="0"/>
              <a:t>/series/FEDFUNDS</a:t>
            </a:r>
          </a:p>
          <a:p>
            <a:r>
              <a:rPr lang="en-US" dirty="0"/>
              <a:t>https://</a:t>
            </a:r>
            <a:r>
              <a:rPr lang="en-US" dirty="0" err="1"/>
              <a:t>www.federalreserve.gov</a:t>
            </a:r>
            <a:r>
              <a:rPr lang="en-US" dirty="0"/>
              <a:t>/</a:t>
            </a:r>
            <a:r>
              <a:rPr lang="en-US" dirty="0" err="1"/>
              <a:t>monetarypolicy</a:t>
            </a:r>
            <a:r>
              <a:rPr lang="en-US" dirty="0"/>
              <a:t>/</a:t>
            </a:r>
            <a:r>
              <a:rPr lang="en-US" dirty="0" err="1"/>
              <a:t>fomc.htm</a:t>
            </a:r>
            <a:endParaRPr lang="en-US" dirty="0"/>
          </a:p>
          <a:p>
            <a:r>
              <a:rPr lang="en-US" dirty="0"/>
              <a:t>https://</a:t>
            </a:r>
            <a:r>
              <a:rPr lang="en-US" dirty="0" err="1"/>
              <a:t>www.federalreserve.gov</a:t>
            </a:r>
            <a:r>
              <a:rPr lang="en-US" dirty="0"/>
              <a:t>/</a:t>
            </a:r>
            <a:r>
              <a:rPr lang="en-US" dirty="0" err="1"/>
              <a:t>monetarypolicy</a:t>
            </a:r>
            <a:r>
              <a:rPr lang="en-US" dirty="0"/>
              <a:t>/</a:t>
            </a:r>
            <a:r>
              <a:rPr lang="en-US" dirty="0" err="1"/>
              <a:t>fomccalendars.htm</a:t>
            </a:r>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7</a:t>
            </a:fld>
            <a:endParaRPr lang="en-US"/>
          </a:p>
        </p:txBody>
      </p:sp>
    </p:spTree>
    <p:extLst>
      <p:ext uri="{BB962C8B-B14F-4D97-AF65-F5344CB8AC3E}">
        <p14:creationId xmlns:p14="http://schemas.microsoft.com/office/powerpoint/2010/main" val="138912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www.atlantafed.org</a:t>
            </a:r>
            <a:r>
              <a:rPr lang="en-US" dirty="0"/>
              <a:t>/about/</a:t>
            </a:r>
            <a:r>
              <a:rPr lang="en-US" dirty="0" err="1"/>
              <a:t>atlantafed</a:t>
            </a:r>
            <a:r>
              <a:rPr lang="en-US" dirty="0"/>
              <a:t>/officers/</a:t>
            </a:r>
            <a:r>
              <a:rPr lang="en-US" dirty="0" err="1"/>
              <a:t>executive_office</a:t>
            </a:r>
            <a:r>
              <a:rPr lang="en-US" dirty="0"/>
              <a:t>/</a:t>
            </a:r>
            <a:r>
              <a:rPr lang="en-US" dirty="0" err="1"/>
              <a:t>bostic-raphael</a:t>
            </a:r>
            <a:r>
              <a:rPr lang="en-US" dirty="0"/>
              <a:t>/message-from-the-president/2022/11/15/long-and-variable-lags-in-monetary-policy</a:t>
            </a:r>
          </a:p>
          <a:p>
            <a:r>
              <a:rPr lang="en-US" dirty="0"/>
              <a:t>https://</a:t>
            </a:r>
            <a:r>
              <a:rPr lang="en-US" dirty="0" err="1"/>
              <a:t>www.ijcb.org</a:t>
            </a:r>
            <a:r>
              <a:rPr lang="en-US" dirty="0"/>
              <a:t>/journal/ijcb13q4a2.pdf</a:t>
            </a:r>
          </a:p>
          <a:p>
            <a:r>
              <a:rPr lang="en-US" dirty="0"/>
              <a:t>https://</a:t>
            </a:r>
            <a:r>
              <a:rPr lang="en-US" dirty="0" err="1"/>
              <a:t>www.bis.org</a:t>
            </a:r>
            <a:r>
              <a:rPr lang="en-US" dirty="0"/>
              <a:t>/</a:t>
            </a:r>
            <a:r>
              <a:rPr lang="en-US" dirty="0" err="1"/>
              <a:t>publ</a:t>
            </a:r>
            <a:r>
              <a:rPr lang="en-US" dirty="0"/>
              <a:t>/confp04l.pdf</a:t>
            </a:r>
          </a:p>
        </p:txBody>
      </p:sp>
      <p:sp>
        <p:nvSpPr>
          <p:cNvPr id="4" name="Slide Number Placeholder 3"/>
          <p:cNvSpPr>
            <a:spLocks noGrp="1"/>
          </p:cNvSpPr>
          <p:nvPr>
            <p:ph type="sldNum" sz="quarter" idx="5"/>
          </p:nvPr>
        </p:nvSpPr>
        <p:spPr/>
        <p:txBody>
          <a:bodyPr/>
          <a:lstStyle/>
          <a:p>
            <a:fld id="{8B4C2A47-BC88-0644-B811-647D5DB2CE2E}" type="slidenum">
              <a:rPr lang="en-US" smtClean="0"/>
              <a:t>9</a:t>
            </a:fld>
            <a:endParaRPr lang="en-US"/>
          </a:p>
        </p:txBody>
      </p:sp>
    </p:spTree>
    <p:extLst>
      <p:ext uri="{BB962C8B-B14F-4D97-AF65-F5344CB8AC3E}">
        <p14:creationId xmlns:p14="http://schemas.microsoft.com/office/powerpoint/2010/main" val="318570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 horizontal axis range using “select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GDP (BEA):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apps.bea.gov</a:t>
            </a:r>
            <a:r>
              <a:rPr lang="en-US" dirty="0"/>
              <a:t>/</a:t>
            </a:r>
            <a:r>
              <a:rPr lang="en-US" dirty="0" err="1"/>
              <a:t>iTable</a:t>
            </a:r>
            <a:r>
              <a:rPr lang="en-US" dirty="0"/>
              <a:t>/?</a:t>
            </a:r>
            <a:r>
              <a:rPr lang="en-US" dirty="0" err="1"/>
              <a:t>reqid</a:t>
            </a:r>
            <a:r>
              <a:rPr lang="en-US" dirty="0"/>
              <a:t>=19&amp;step=2&amp;isuri=1&amp;categories=survey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1.1.1; Line 1</a:t>
            </a:r>
          </a:p>
          <a:p>
            <a:endParaRPr lang="en-US" dirty="0"/>
          </a:p>
          <a:p>
            <a:r>
              <a:rPr lang="en-US" b="1" dirty="0" err="1"/>
              <a:t>GDPNow</a:t>
            </a:r>
            <a:r>
              <a:rPr lang="en-US" b="1" dirty="0"/>
              <a:t> (Atlanta Fed):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www.atlantafed.org</a:t>
            </a:r>
            <a:r>
              <a:rPr lang="en-US" dirty="0"/>
              <a:t>/</a:t>
            </a:r>
            <a:r>
              <a:rPr lang="en-US" dirty="0" err="1"/>
              <a:t>cqer</a:t>
            </a:r>
            <a:r>
              <a:rPr lang="en-US" dirty="0"/>
              <a:t>/research/</a:t>
            </a:r>
            <a:r>
              <a:rPr lang="en-US" dirty="0" err="1"/>
              <a:t>gdpnow</a:t>
            </a:r>
            <a:endParaRPr lang="en-US" dirty="0"/>
          </a:p>
          <a:p>
            <a:pPr algn="l"/>
            <a:r>
              <a:rPr lang="en-US" b="0" i="0" dirty="0">
                <a:solidFill>
                  <a:srgbClr val="000000"/>
                </a:solidFill>
                <a:effectLst/>
                <a:latin typeface="Arial" panose="020B0604020202020204" pitchFamily="34" charset="0"/>
              </a:rPr>
              <a:t>The growth rate of real gross domestic product (GDP) is a key indicator of economic activity, but the official estimate is released with a delay. Our </a:t>
            </a:r>
            <a:r>
              <a:rPr lang="en-US" b="0" i="0" dirty="0" err="1">
                <a:solidFill>
                  <a:srgbClr val="000000"/>
                </a:solidFill>
                <a:effectLst/>
                <a:latin typeface="Arial" panose="020B0604020202020204" pitchFamily="34" charset="0"/>
              </a:rPr>
              <a:t>GDPNow</a:t>
            </a:r>
            <a:r>
              <a:rPr lang="en-US" b="0" i="0" dirty="0">
                <a:solidFill>
                  <a:srgbClr val="000000"/>
                </a:solidFill>
                <a:effectLst/>
                <a:latin typeface="Arial" panose="020B0604020202020204" pitchFamily="34" charset="0"/>
              </a:rPr>
              <a:t> forecasting model provides a "nowcast" of the official estimate prior to its release by estimating GDP growth using a methodology similar to the one used by the U.S. Bureau of Economic Analysis.</a:t>
            </a:r>
          </a:p>
          <a:p>
            <a:pPr algn="l"/>
            <a:r>
              <a:rPr lang="en-US" b="0" i="0" dirty="0" err="1">
                <a:solidFill>
                  <a:srgbClr val="000000"/>
                </a:solidFill>
                <a:effectLst/>
                <a:latin typeface="Arial" panose="020B0604020202020204" pitchFamily="34" charset="0"/>
              </a:rPr>
              <a:t>GDPNow</a:t>
            </a:r>
            <a:r>
              <a:rPr lang="en-US" b="0" i="0" dirty="0">
                <a:solidFill>
                  <a:srgbClr val="000000"/>
                </a:solidFill>
                <a:effectLst/>
                <a:latin typeface="Arial" panose="020B0604020202020204" pitchFamily="34" charset="0"/>
              </a:rPr>
              <a:t> is not an official forecast of the Atlanta Fed. Rather, it is best viewed as a running estimate of real GDP growth based on available economic data for the current measured quarter. There are no subjective adjustments made to </a:t>
            </a:r>
            <a:r>
              <a:rPr lang="en-US" b="0" i="0" dirty="0" err="1">
                <a:solidFill>
                  <a:srgbClr val="000000"/>
                </a:solidFill>
                <a:effectLst/>
                <a:latin typeface="Arial" panose="020B0604020202020204" pitchFamily="34" charset="0"/>
              </a:rPr>
              <a:t>GDPNow</a:t>
            </a:r>
            <a:r>
              <a:rPr lang="en-US" b="0" i="0" dirty="0">
                <a:solidFill>
                  <a:srgbClr val="000000"/>
                </a:solidFill>
                <a:effectLst/>
                <a:latin typeface="Arial" panose="020B0604020202020204" pitchFamily="34" charset="0"/>
              </a:rPr>
              <a:t>—the estimate is based solely on the mathematical results of the model.</a:t>
            </a:r>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10</a:t>
            </a:fld>
            <a:endParaRPr lang="en-US"/>
          </a:p>
        </p:txBody>
      </p:sp>
    </p:spTree>
    <p:extLst>
      <p:ext uri="{BB962C8B-B14F-4D97-AF65-F5344CB8AC3E}">
        <p14:creationId xmlns:p14="http://schemas.microsoft.com/office/powerpoint/2010/main" val="202332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hlinkClick r:id="rId3"/>
              </a:rPr>
              <a:t>https://www.census.gov/retail/index.html</a:t>
            </a:r>
            <a:r>
              <a:rPr lang="en-US" dirty="0"/>
              <a:t> </a:t>
            </a:r>
          </a:p>
          <a:p>
            <a:r>
              <a:rPr lang="en-US" dirty="0"/>
              <a:t>https://</a:t>
            </a:r>
            <a:r>
              <a:rPr lang="en-US" dirty="0" err="1"/>
              <a:t>fred.stlouisfed.org</a:t>
            </a:r>
            <a:r>
              <a:rPr lang="en-US" dirty="0"/>
              <a:t>/series/RSAFS</a:t>
            </a:r>
          </a:p>
          <a:p>
            <a:endParaRPr lang="en-US" dirty="0"/>
          </a:p>
          <a:p>
            <a:r>
              <a:rPr lang="en-US" dirty="0"/>
              <a:t>Citing Our Internet Information: https://</a:t>
            </a:r>
            <a:r>
              <a:rPr lang="en-US" dirty="0" err="1"/>
              <a:t>www.census.gov</a:t>
            </a:r>
            <a:r>
              <a:rPr lang="en-US" dirty="0"/>
              <a:t>/about/policies/</a:t>
            </a:r>
            <a:r>
              <a:rPr lang="en-US" dirty="0" err="1"/>
              <a:t>citation.html</a:t>
            </a:r>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11</a:t>
            </a:fld>
            <a:endParaRPr lang="en-US"/>
          </a:p>
        </p:txBody>
      </p:sp>
    </p:spTree>
    <p:extLst>
      <p:ext uri="{BB962C8B-B14F-4D97-AF65-F5344CB8AC3E}">
        <p14:creationId xmlns:p14="http://schemas.microsoft.com/office/powerpoint/2010/main" val="245950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https://</a:t>
            </a:r>
            <a:r>
              <a:rPr lang="en-US" dirty="0" err="1"/>
              <a:t>fred.stlouisfed.org</a:t>
            </a:r>
            <a:r>
              <a:rPr lang="en-US" dirty="0"/>
              <a:t>/graph/?g=10AJE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U.S. Unemployment Rate</a:t>
            </a:r>
            <a:r>
              <a:rPr lang="en-US" b="0" dirty="0"/>
              <a:t> </a:t>
            </a:r>
            <a:r>
              <a:rPr lang="en-US" sz="1200" b="0" i="0" u="none" strike="noStrike" kern="1200" dirty="0">
                <a:solidFill>
                  <a:schemeClr val="tx1"/>
                </a:solidFill>
                <a:effectLst/>
                <a:latin typeface="Times New Roman" pitchFamily="18" charset="0"/>
                <a:ea typeface="+mn-ea"/>
                <a:cs typeface="+mn-cs"/>
              </a:rPr>
              <a:t>LNS14000000</a:t>
            </a:r>
            <a:r>
              <a:rPr lang="en-US" b="0" dirty="0"/>
              <a:t> </a:t>
            </a:r>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12</a:t>
            </a:fld>
            <a:endParaRPr lang="en-US"/>
          </a:p>
        </p:txBody>
      </p:sp>
    </p:spTree>
    <p:extLst>
      <p:ext uri="{BB962C8B-B14F-4D97-AF65-F5344CB8AC3E}">
        <p14:creationId xmlns:p14="http://schemas.microsoft.com/office/powerpoint/2010/main" val="260191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25.png"/><Relationship Id="rId9"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30.sv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740157" y="711043"/>
            <a:ext cx="5760720" cy="1798165"/>
          </a:xfrm>
        </p:spPr>
        <p:txBody>
          <a:bodyPr anchor="ctr"/>
          <a:lstStyle>
            <a:lvl1pPr algn="l">
              <a:defRPr sz="6000">
                <a:latin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6912680" y="1385916"/>
            <a:ext cx="4572000" cy="1828800"/>
          </a:xfrm>
        </p:spPr>
        <p:txBody>
          <a:bodyPr anchor="t">
            <a:normAutofit/>
          </a:bodyPr>
          <a:lstStyle>
            <a:lvl1pPr marL="0" indent="0" algn="l">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hape 10">
            <a:extLst>
              <a:ext uri="{FF2B5EF4-FFF2-40B4-BE49-F238E27FC236}">
                <a16:creationId xmlns:a16="http://schemas.microsoft.com/office/drawing/2014/main" id="{BFED3949-496C-F3CC-7A5E-CD99C536C9A1}"/>
              </a:ext>
            </a:extLst>
          </p:cNvPr>
          <p:cNvSpPr/>
          <p:nvPr/>
        </p:nvSpPr>
        <p:spPr>
          <a:xfrm>
            <a:off x="264800" y="2648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8" name="Text Placeholder 7">
            <a:extLst>
              <a:ext uri="{FF2B5EF4-FFF2-40B4-BE49-F238E27FC236}">
                <a16:creationId xmlns:a16="http://schemas.microsoft.com/office/drawing/2014/main" id="{98A20B6B-A340-3C6E-210D-602018491DA6}"/>
              </a:ext>
            </a:extLst>
          </p:cNvPr>
          <p:cNvSpPr>
            <a:spLocks noGrp="1"/>
          </p:cNvSpPr>
          <p:nvPr>
            <p:ph type="body" sz="quarter" idx="10"/>
          </p:nvPr>
        </p:nvSpPr>
        <p:spPr>
          <a:xfrm>
            <a:off x="6911975" y="3497614"/>
            <a:ext cx="4635500" cy="1524000"/>
          </a:xfrm>
        </p:spPr>
        <p:txBody>
          <a:bodyPr anchor="t"/>
          <a:lstStyle>
            <a:lvl1pPr marL="0" indent="0">
              <a:buNone/>
              <a:defRPr sz="2400">
                <a:latin typeface="Avenir Book" panose="02000503020000020003" pitchFamily="2" charset="0"/>
              </a:defRPr>
            </a:lvl1pPr>
            <a:lvl2pPr marL="457200" indent="0">
              <a:buNone/>
              <a:defRPr>
                <a:latin typeface="Avenir Book" panose="02000503020000020003" pitchFamily="2" charset="0"/>
              </a:defRPr>
            </a:lvl2pPr>
            <a:lvl3pPr marL="914400" indent="0">
              <a:buNone/>
              <a:defRPr>
                <a:latin typeface="Avenir Book" panose="02000503020000020003" pitchFamily="2" charset="0"/>
              </a:defRPr>
            </a:lvl3pPr>
            <a:lvl4pPr marL="1371600" indent="0">
              <a:buNone/>
              <a:defRPr>
                <a:latin typeface="Avenir Book" panose="02000503020000020003" pitchFamily="2" charset="0"/>
              </a:defRPr>
            </a:lvl4pPr>
            <a:lvl5pPr marL="1828800" indent="0">
              <a:buNone/>
              <a:defRPr>
                <a:latin typeface="Avenir Book" panose="02000503020000020003" pitchFamily="2" charset="0"/>
              </a:defRPr>
            </a:lvl5pPr>
          </a:lstStyle>
          <a:p>
            <a:pPr lvl="0"/>
            <a:r>
              <a:rPr lang="en-US" dirty="0"/>
              <a:t>Click to edit Master text styles</a:t>
            </a:r>
          </a:p>
        </p:txBody>
      </p:sp>
      <p:sp>
        <p:nvSpPr>
          <p:cNvPr id="5" name="Shape 10">
            <a:extLst>
              <a:ext uri="{FF2B5EF4-FFF2-40B4-BE49-F238E27FC236}">
                <a16:creationId xmlns:a16="http://schemas.microsoft.com/office/drawing/2014/main" id="{C65E6A19-E2EE-EFC0-D9A1-FED62A189AE9}"/>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9" name="Picture 8">
            <a:extLst>
              <a:ext uri="{FF2B5EF4-FFF2-40B4-BE49-F238E27FC236}">
                <a16:creationId xmlns:a16="http://schemas.microsoft.com/office/drawing/2014/main" id="{54070172-4DD8-DC01-0CCD-98D6ED2AA6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4316" y="2537784"/>
            <a:ext cx="5394960" cy="3602651"/>
          </a:xfrm>
          <a:prstGeom prst="rect">
            <a:avLst/>
          </a:prstGeom>
          <a:ln w="28575">
            <a:solidFill>
              <a:schemeClr val="accent4">
                <a:lumMod val="75000"/>
              </a:schemeClr>
            </a:solidFill>
          </a:ln>
        </p:spPr>
      </p:pic>
      <p:pic>
        <p:nvPicPr>
          <p:cNvPr id="10" name="Picture 9">
            <a:extLst>
              <a:ext uri="{FF2B5EF4-FFF2-40B4-BE49-F238E27FC236}">
                <a16:creationId xmlns:a16="http://schemas.microsoft.com/office/drawing/2014/main" id="{7CF05E9E-3D94-7736-557E-BF1493FC7D1A}"/>
              </a:ext>
            </a:extLst>
          </p:cNvPr>
          <p:cNvPicPr>
            <a:picLocks noChangeAspect="1"/>
          </p:cNvPicPr>
          <p:nvPr userDrawn="1"/>
        </p:nvPicPr>
        <p:blipFill>
          <a:blip r:embed="rId3"/>
          <a:stretch>
            <a:fillRect/>
          </a:stretch>
        </p:blipFill>
        <p:spPr>
          <a:xfrm>
            <a:off x="11109692" y="5743134"/>
            <a:ext cx="437270" cy="472251"/>
          </a:xfrm>
          <a:prstGeom prst="rect">
            <a:avLst/>
          </a:prstGeom>
          <a:ln w="19050">
            <a:solidFill>
              <a:schemeClr val="accent4">
                <a:lumMod val="75000"/>
              </a:schemeClr>
            </a:solidFill>
          </a:ln>
        </p:spPr>
      </p:pic>
    </p:spTree>
    <p:extLst>
      <p:ext uri="{BB962C8B-B14F-4D97-AF65-F5344CB8AC3E}">
        <p14:creationId xmlns:p14="http://schemas.microsoft.com/office/powerpoint/2010/main" val="87162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tate Employment">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4122871" y="6096902"/>
            <a:ext cx="5943600" cy="457825"/>
          </a:xfrm>
        </p:spPr>
        <p:txBody>
          <a:bodyPr anchor="b">
            <a:normAutofit/>
          </a:bodyPr>
          <a:lstStyle>
            <a:lvl1pPr marL="0" indent="0" algn="r">
              <a:spcBef>
                <a:spcPts val="0"/>
              </a:spcBef>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pic>
        <p:nvPicPr>
          <p:cNvPr id="4" name="Picture 3">
            <a:extLst>
              <a:ext uri="{FF2B5EF4-FFF2-40B4-BE49-F238E27FC236}">
                <a16:creationId xmlns:a16="http://schemas.microsoft.com/office/drawing/2014/main" id="{74F4B288-B0B7-69C1-5348-77569226A97F}"/>
              </a:ext>
            </a:extLst>
          </p:cNvPr>
          <p:cNvPicPr>
            <a:picLocks noChangeAspect="1"/>
          </p:cNvPicPr>
          <p:nvPr userDrawn="1"/>
        </p:nvPicPr>
        <p:blipFill>
          <a:blip r:embed="rId2"/>
          <a:stretch>
            <a:fillRect/>
          </a:stretch>
        </p:blipFill>
        <p:spPr>
          <a:xfrm>
            <a:off x="10161546" y="631244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89869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Employment Tabl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43595"/>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070598" y="6093898"/>
            <a:ext cx="5943600" cy="411480"/>
          </a:xfrm>
        </p:spPr>
        <p:txBody>
          <a:bodyPr anchor="b">
            <a:normAutofit/>
          </a:bodyPr>
          <a:lstStyle>
            <a:lvl1pPr marL="0" indent="0" algn="l">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2ED172F1-41D2-9E55-11E3-6E535B5B1529}"/>
              </a:ext>
            </a:extLst>
          </p:cNvPr>
          <p:cNvSpPr/>
          <p:nvPr userDrawn="1"/>
        </p:nvSpPr>
        <p:spPr>
          <a:xfrm>
            <a:off x="243840" y="343595"/>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2"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E6EFFABD-1C72-1703-C3E1-3CE4617D77A8}"/>
              </a:ext>
            </a:extLst>
          </p:cNvPr>
          <p:cNvPicPr>
            <a:picLocks noChangeAspect="1"/>
          </p:cNvPicPr>
          <p:nvPr userDrawn="1"/>
        </p:nvPicPr>
        <p:blipFill>
          <a:blip r:embed="rId2"/>
          <a:stretch>
            <a:fillRect/>
          </a:stretch>
        </p:blipFill>
        <p:spPr>
          <a:xfrm>
            <a:off x="342976" y="631244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323584980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Employment Table 2">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326127"/>
            <a:ext cx="5943600" cy="228600"/>
          </a:xfrm>
        </p:spPr>
        <p:txBody>
          <a:bodyPr anchor="ctr">
            <a:noAutofit/>
          </a:bodyPr>
          <a:lstStyle>
            <a:lvl1pPr marL="0" indent="0">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5BB4B5E2-1235-4B1F-F070-D5D01A323680}"/>
              </a:ext>
            </a:extLst>
          </p:cNvPr>
          <p:cNvSpPr/>
          <p:nvPr/>
        </p:nvSpPr>
        <p:spPr>
          <a:xfrm>
            <a:off x="243840" y="274320"/>
            <a:ext cx="11704320" cy="630936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2A2D6028-113B-9794-E6D2-95E9AC361EC5}"/>
              </a:ext>
            </a:extLst>
          </p:cNvPr>
          <p:cNvPicPr>
            <a:picLocks noChangeAspect="1"/>
          </p:cNvPicPr>
          <p:nvPr userDrawn="1"/>
        </p:nvPicPr>
        <p:blipFill>
          <a:blip r:embed="rId2"/>
          <a:stretch>
            <a:fillRect/>
          </a:stretch>
        </p:blipFill>
        <p:spPr>
          <a:xfrm>
            <a:off x="11365710" y="412112"/>
            <a:ext cx="437270" cy="472251"/>
          </a:xfrm>
          <a:prstGeom prst="rect">
            <a:avLst/>
          </a:prstGeom>
          <a:ln w="19050">
            <a:solidFill>
              <a:schemeClr val="accent4">
                <a:lumMod val="75000"/>
              </a:schemeClr>
            </a:solidFill>
          </a:ln>
        </p:spPr>
      </p:pic>
    </p:spTree>
    <p:extLst>
      <p:ext uri="{BB962C8B-B14F-4D97-AF65-F5344CB8AC3E}">
        <p14:creationId xmlns:p14="http://schemas.microsoft.com/office/powerpoint/2010/main" val="13649041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ubtitle-3">
    <p:spTree>
      <p:nvGrpSpPr>
        <p:cNvPr id="1" name=""/>
        <p:cNvGrpSpPr/>
        <p:nvPr/>
      </p:nvGrpSpPr>
      <p:grpSpPr>
        <a:xfrm>
          <a:off x="0" y="0"/>
          <a:ext cx="0" cy="0"/>
          <a:chOff x="0" y="0"/>
          <a:chExt cx="0" cy="0"/>
        </a:xfrm>
      </p:grpSpPr>
      <p:sp>
        <p:nvSpPr>
          <p:cNvPr id="2" name="Title 1"/>
          <p:cNvSpPr>
            <a:spLocks noGrp="1"/>
          </p:cNvSpPr>
          <p:nvPr>
            <p:ph type="ctrTitle"/>
          </p:nvPr>
        </p:nvSpPr>
        <p:spPr>
          <a:xfrm>
            <a:off x="1039378" y="2331720"/>
            <a:ext cx="10113245" cy="2194560"/>
          </a:xfrm>
        </p:spPr>
        <p:txBody>
          <a:bodyPr anchor="ctr">
            <a:noAutofit/>
          </a:bodyPr>
          <a:lstStyle>
            <a:lvl1pPr algn="ctr">
              <a:defRPr sz="8000">
                <a:latin typeface="Franklin Gothic Medium" panose="020B0603020102020204" pitchFamily="34" charset="0"/>
              </a:defRPr>
            </a:lvl1pPr>
          </a:lstStyle>
          <a:p>
            <a:r>
              <a:rPr lang="en-US"/>
              <a:t>Click to edit Master title style</a:t>
            </a:r>
            <a:endParaRPr lang="en-US" dirty="0"/>
          </a:p>
        </p:txBody>
      </p:sp>
      <p:sp>
        <p:nvSpPr>
          <p:cNvPr id="4" name="Shape 10">
            <a:extLst>
              <a:ext uri="{FF2B5EF4-FFF2-40B4-BE49-F238E27FC236}">
                <a16:creationId xmlns:a16="http://schemas.microsoft.com/office/drawing/2014/main" id="{BFED3949-496C-F3CC-7A5E-CD99C536C9A1}"/>
              </a:ext>
            </a:extLst>
          </p:cNvPr>
          <p:cNvSpPr/>
          <p:nvPr/>
        </p:nvSpPr>
        <p:spPr>
          <a:xfrm>
            <a:off x="264800" y="2648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 name="Shape 10">
            <a:extLst>
              <a:ext uri="{FF2B5EF4-FFF2-40B4-BE49-F238E27FC236}">
                <a16:creationId xmlns:a16="http://schemas.microsoft.com/office/drawing/2014/main" id="{28544AEE-7FEE-5009-1D87-A34D44A23077}"/>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7" name="Picture 6">
            <a:extLst>
              <a:ext uri="{FF2B5EF4-FFF2-40B4-BE49-F238E27FC236}">
                <a16:creationId xmlns:a16="http://schemas.microsoft.com/office/drawing/2014/main" id="{1A4927CB-F656-C319-AE76-C65713EC22DE}"/>
              </a:ext>
            </a:extLst>
          </p:cNvPr>
          <p:cNvPicPr>
            <a:picLocks noChangeAspect="1"/>
          </p:cNvPicPr>
          <p:nvPr userDrawn="1"/>
        </p:nvPicPr>
        <p:blipFill>
          <a:blip r:embed="rId2"/>
          <a:stretch>
            <a:fillRect/>
          </a:stretch>
        </p:blipFill>
        <p:spPr>
          <a:xfrm>
            <a:off x="11125869" y="5748616"/>
            <a:ext cx="437270" cy="472251"/>
          </a:xfrm>
          <a:prstGeom prst="rect">
            <a:avLst/>
          </a:prstGeom>
          <a:ln w="19050">
            <a:solidFill>
              <a:schemeClr val="accent4">
                <a:lumMod val="75000"/>
              </a:schemeClr>
            </a:solidFill>
          </a:ln>
        </p:spPr>
      </p:pic>
    </p:spTree>
    <p:extLst>
      <p:ext uri="{BB962C8B-B14F-4D97-AF65-F5344CB8AC3E}">
        <p14:creationId xmlns:p14="http://schemas.microsoft.com/office/powerpoint/2010/main" val="376650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ubtitl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975887-2B2E-E930-6CA2-2CB8D173AA29}"/>
              </a:ext>
            </a:extLst>
          </p:cNvPr>
          <p:cNvSpPr txBox="1"/>
          <p:nvPr userDrawn="1"/>
        </p:nvSpPr>
        <p:spPr>
          <a:xfrm>
            <a:off x="2715718" y="2459504"/>
            <a:ext cx="6760564" cy="1938992"/>
          </a:xfrm>
          <a:prstGeom prst="rect">
            <a:avLst/>
          </a:prstGeom>
          <a:noFill/>
        </p:spPr>
        <p:txBody>
          <a:bodyPr wrap="square" rtlCol="0" anchor="ctr">
            <a:spAutoFit/>
          </a:bodyPr>
          <a:lstStyle/>
          <a:p>
            <a:pPr algn="ctr"/>
            <a:r>
              <a:rPr lang="en-US" sz="12000" dirty="0">
                <a:latin typeface="Franklin Gothic Medium" panose="020B0603020102020204" pitchFamily="34" charset="0"/>
              </a:rPr>
              <a:t>Q&amp;A</a:t>
            </a:r>
          </a:p>
        </p:txBody>
      </p:sp>
      <p:sp>
        <p:nvSpPr>
          <p:cNvPr id="4" name="Shape 10">
            <a:extLst>
              <a:ext uri="{FF2B5EF4-FFF2-40B4-BE49-F238E27FC236}">
                <a16:creationId xmlns:a16="http://schemas.microsoft.com/office/drawing/2014/main" id="{BFED3949-496C-F3CC-7A5E-CD99C536C9A1}"/>
              </a:ext>
            </a:extLst>
          </p:cNvPr>
          <p:cNvSpPr/>
          <p:nvPr/>
        </p:nvSpPr>
        <p:spPr>
          <a:xfrm>
            <a:off x="264800" y="2648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 name="Shape 10">
            <a:extLst>
              <a:ext uri="{FF2B5EF4-FFF2-40B4-BE49-F238E27FC236}">
                <a16:creationId xmlns:a16="http://schemas.microsoft.com/office/drawing/2014/main" id="{28544AEE-7FEE-5009-1D87-A34D44A23077}"/>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7" name="Picture 6">
            <a:extLst>
              <a:ext uri="{FF2B5EF4-FFF2-40B4-BE49-F238E27FC236}">
                <a16:creationId xmlns:a16="http://schemas.microsoft.com/office/drawing/2014/main" id="{1A4927CB-F656-C319-AE76-C65713EC22DE}"/>
              </a:ext>
            </a:extLst>
          </p:cNvPr>
          <p:cNvPicPr>
            <a:picLocks noChangeAspect="1"/>
          </p:cNvPicPr>
          <p:nvPr userDrawn="1"/>
        </p:nvPicPr>
        <p:blipFill>
          <a:blip r:embed="rId2"/>
          <a:stretch>
            <a:fillRect/>
          </a:stretch>
        </p:blipFill>
        <p:spPr>
          <a:xfrm>
            <a:off x="4859981" y="3207864"/>
            <a:ext cx="437270" cy="472251"/>
          </a:xfrm>
          <a:prstGeom prst="rect">
            <a:avLst/>
          </a:prstGeom>
          <a:ln w="19050">
            <a:noFill/>
          </a:ln>
        </p:spPr>
      </p:pic>
    </p:spTree>
    <p:extLst>
      <p:ext uri="{BB962C8B-B14F-4D97-AF65-F5344CB8AC3E}">
        <p14:creationId xmlns:p14="http://schemas.microsoft.com/office/powerpoint/2010/main" val="221969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ubtitl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975887-2B2E-E930-6CA2-2CB8D173AA29}"/>
              </a:ext>
            </a:extLst>
          </p:cNvPr>
          <p:cNvSpPr txBox="1"/>
          <p:nvPr userDrawn="1"/>
        </p:nvSpPr>
        <p:spPr>
          <a:xfrm>
            <a:off x="2715718" y="2459504"/>
            <a:ext cx="6760564" cy="1938992"/>
          </a:xfrm>
          <a:prstGeom prst="rect">
            <a:avLst/>
          </a:prstGeom>
          <a:noFill/>
        </p:spPr>
        <p:txBody>
          <a:bodyPr wrap="square" rtlCol="0" anchor="ctr">
            <a:spAutoFit/>
          </a:bodyPr>
          <a:lstStyle/>
          <a:p>
            <a:pPr algn="ctr"/>
            <a:r>
              <a:rPr lang="en-US" sz="12000" dirty="0">
                <a:latin typeface="Franklin Gothic Medium" panose="020B0603020102020204" pitchFamily="34" charset="0"/>
              </a:rPr>
              <a:t>Q  A</a:t>
            </a:r>
          </a:p>
        </p:txBody>
      </p:sp>
      <p:sp>
        <p:nvSpPr>
          <p:cNvPr id="4" name="Shape 10">
            <a:extLst>
              <a:ext uri="{FF2B5EF4-FFF2-40B4-BE49-F238E27FC236}">
                <a16:creationId xmlns:a16="http://schemas.microsoft.com/office/drawing/2014/main" id="{BFED3949-496C-F3CC-7A5E-CD99C536C9A1}"/>
              </a:ext>
            </a:extLst>
          </p:cNvPr>
          <p:cNvSpPr/>
          <p:nvPr/>
        </p:nvSpPr>
        <p:spPr>
          <a:xfrm>
            <a:off x="264800" y="2648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 name="Shape 10">
            <a:extLst>
              <a:ext uri="{FF2B5EF4-FFF2-40B4-BE49-F238E27FC236}">
                <a16:creationId xmlns:a16="http://schemas.microsoft.com/office/drawing/2014/main" id="{28544AEE-7FEE-5009-1D87-A34D44A23077}"/>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7" name="Picture 6">
            <a:extLst>
              <a:ext uri="{FF2B5EF4-FFF2-40B4-BE49-F238E27FC236}">
                <a16:creationId xmlns:a16="http://schemas.microsoft.com/office/drawing/2014/main" id="{1A4927CB-F656-C319-AE76-C65713EC22DE}"/>
              </a:ext>
            </a:extLst>
          </p:cNvPr>
          <p:cNvPicPr>
            <a:picLocks noChangeAspect="1"/>
          </p:cNvPicPr>
          <p:nvPr userDrawn="1"/>
        </p:nvPicPr>
        <p:blipFill>
          <a:blip r:embed="rId2"/>
          <a:stretch>
            <a:fillRect/>
          </a:stretch>
        </p:blipFill>
        <p:spPr>
          <a:xfrm>
            <a:off x="5909290" y="3297804"/>
            <a:ext cx="437270" cy="472251"/>
          </a:xfrm>
          <a:prstGeom prst="rect">
            <a:avLst/>
          </a:prstGeom>
          <a:ln w="19050">
            <a:noFill/>
          </a:ln>
        </p:spPr>
      </p:pic>
    </p:spTree>
    <p:extLst>
      <p:ext uri="{BB962C8B-B14F-4D97-AF65-F5344CB8AC3E}">
        <p14:creationId xmlns:p14="http://schemas.microsoft.com/office/powerpoint/2010/main" val="52713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iskyBusines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C2B185-D4C8-4685-6748-6F26E4BCDE7F}"/>
              </a:ext>
            </a:extLst>
          </p:cNvPr>
          <p:cNvPicPr>
            <a:picLocks noChangeAspect="1"/>
          </p:cNvPicPr>
          <p:nvPr/>
        </p:nvPicPr>
        <p:blipFill rotWithShape="1">
          <a:blip r:embed="rId2" cstate="email">
            <a:alphaModFix amt="95000"/>
            <a:extLst>
              <a:ext uri="{28A0092B-C50C-407E-A947-70E740481C1C}">
                <a14:useLocalDpi xmlns:a14="http://schemas.microsoft.com/office/drawing/2010/main"/>
              </a:ext>
            </a:extLst>
          </a:blip>
          <a:srcRect/>
          <a:stretch/>
        </p:blipFill>
        <p:spPr>
          <a:xfrm>
            <a:off x="0" y="0"/>
            <a:ext cx="11486147"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pic>
        <p:nvPicPr>
          <p:cNvPr id="7" name="Picture 6">
            <a:extLst>
              <a:ext uri="{FF2B5EF4-FFF2-40B4-BE49-F238E27FC236}">
                <a16:creationId xmlns:a16="http://schemas.microsoft.com/office/drawing/2014/main" id="{1DDD61FE-7009-2CA9-9C5B-0594E2880CBA}"/>
              </a:ext>
            </a:extLst>
          </p:cNvPr>
          <p:cNvPicPr>
            <a:picLocks/>
          </p:cNvPicPr>
          <p:nvPr/>
        </p:nvPicPr>
        <p:blipFill>
          <a:blip r:embed="rId3" cstate="email">
            <a:alphaModFix/>
            <a:extLst>
              <a:ext uri="{28A0092B-C50C-407E-A947-70E740481C1C}">
                <a14:useLocalDpi xmlns:a14="http://schemas.microsoft.com/office/drawing/2010/main"/>
              </a:ext>
            </a:extLst>
          </a:blip>
          <a:stretch>
            <a:fillRect/>
          </a:stretch>
        </p:blipFill>
        <p:spPr>
          <a:xfrm rot="175905">
            <a:off x="8775031" y="2112633"/>
            <a:ext cx="521208" cy="502920"/>
          </a:xfrm>
          <a:prstGeom prst="rect">
            <a:avLst/>
          </a:prstGeom>
        </p:spPr>
      </p:pic>
      <p:sp>
        <p:nvSpPr>
          <p:cNvPr id="5" name="TextBox 4">
            <a:extLst>
              <a:ext uri="{FF2B5EF4-FFF2-40B4-BE49-F238E27FC236}">
                <a16:creationId xmlns:a16="http://schemas.microsoft.com/office/drawing/2014/main" id="{BC87474A-F9A3-4206-6F2E-67CB39B6358A}"/>
              </a:ext>
            </a:extLst>
          </p:cNvPr>
          <p:cNvSpPr txBox="1"/>
          <p:nvPr/>
        </p:nvSpPr>
        <p:spPr>
          <a:xfrm>
            <a:off x="513344" y="3423176"/>
            <a:ext cx="4613632" cy="3023541"/>
          </a:xfrm>
          <a:custGeom>
            <a:avLst/>
            <a:gdLst>
              <a:gd name="connsiteX0" fmla="*/ 0 w 4118813"/>
              <a:gd name="connsiteY0" fmla="*/ 0 h 3312200"/>
              <a:gd name="connsiteX1" fmla="*/ 3787858 w 4118813"/>
              <a:gd name="connsiteY1" fmla="*/ 0 h 3312200"/>
              <a:gd name="connsiteX2" fmla="*/ 4118813 w 4118813"/>
              <a:gd name="connsiteY2" fmla="*/ 330955 h 3312200"/>
              <a:gd name="connsiteX3" fmla="*/ 4118813 w 4118813"/>
              <a:gd name="connsiteY3" fmla="*/ 3312200 h 3312200"/>
              <a:gd name="connsiteX4" fmla="*/ 0 w 4118813"/>
              <a:gd name="connsiteY4" fmla="*/ 3312200 h 3312200"/>
              <a:gd name="connsiteX5" fmla="*/ 0 w 4118813"/>
              <a:gd name="connsiteY5" fmla="*/ 0 h 3312200"/>
              <a:gd name="connsiteX0" fmla="*/ 12192 w 4118813"/>
              <a:gd name="connsiteY0" fmla="*/ 390144 h 3312200"/>
              <a:gd name="connsiteX1" fmla="*/ 3787858 w 4118813"/>
              <a:gd name="connsiteY1" fmla="*/ 0 h 3312200"/>
              <a:gd name="connsiteX2" fmla="*/ 4118813 w 4118813"/>
              <a:gd name="connsiteY2" fmla="*/ 330955 h 3312200"/>
              <a:gd name="connsiteX3" fmla="*/ 4118813 w 4118813"/>
              <a:gd name="connsiteY3" fmla="*/ 3312200 h 3312200"/>
              <a:gd name="connsiteX4" fmla="*/ 0 w 4118813"/>
              <a:gd name="connsiteY4" fmla="*/ 3312200 h 3312200"/>
              <a:gd name="connsiteX5" fmla="*/ 12192 w 4118813"/>
              <a:gd name="connsiteY5" fmla="*/ 390144 h 3312200"/>
              <a:gd name="connsiteX0" fmla="*/ 12192 w 4118813"/>
              <a:gd name="connsiteY0" fmla="*/ 231648 h 3312200"/>
              <a:gd name="connsiteX1" fmla="*/ 3787858 w 4118813"/>
              <a:gd name="connsiteY1" fmla="*/ 0 h 3312200"/>
              <a:gd name="connsiteX2" fmla="*/ 4118813 w 4118813"/>
              <a:gd name="connsiteY2" fmla="*/ 330955 h 3312200"/>
              <a:gd name="connsiteX3" fmla="*/ 4118813 w 4118813"/>
              <a:gd name="connsiteY3" fmla="*/ 3312200 h 3312200"/>
              <a:gd name="connsiteX4" fmla="*/ 0 w 4118813"/>
              <a:gd name="connsiteY4" fmla="*/ 3312200 h 3312200"/>
              <a:gd name="connsiteX5" fmla="*/ 12192 w 4118813"/>
              <a:gd name="connsiteY5" fmla="*/ 231648 h 3312200"/>
              <a:gd name="connsiteX0" fmla="*/ 12192 w 4118813"/>
              <a:gd name="connsiteY0" fmla="*/ 0 h 3080552"/>
              <a:gd name="connsiteX1" fmla="*/ 3787858 w 4118813"/>
              <a:gd name="connsiteY1" fmla="*/ 36576 h 3080552"/>
              <a:gd name="connsiteX2" fmla="*/ 4118813 w 4118813"/>
              <a:gd name="connsiteY2" fmla="*/ 99307 h 3080552"/>
              <a:gd name="connsiteX3" fmla="*/ 4118813 w 4118813"/>
              <a:gd name="connsiteY3" fmla="*/ 3080552 h 3080552"/>
              <a:gd name="connsiteX4" fmla="*/ 0 w 4118813"/>
              <a:gd name="connsiteY4" fmla="*/ 3080552 h 3080552"/>
              <a:gd name="connsiteX5" fmla="*/ 12192 w 4118813"/>
              <a:gd name="connsiteY5" fmla="*/ 0 h 3080552"/>
              <a:gd name="connsiteX0" fmla="*/ 12192 w 4204157"/>
              <a:gd name="connsiteY0" fmla="*/ 0 h 3080552"/>
              <a:gd name="connsiteX1" fmla="*/ 3787858 w 4204157"/>
              <a:gd name="connsiteY1" fmla="*/ 36576 h 3080552"/>
              <a:gd name="connsiteX2" fmla="*/ 4204157 w 4204157"/>
              <a:gd name="connsiteY2" fmla="*/ 513835 h 3080552"/>
              <a:gd name="connsiteX3" fmla="*/ 4118813 w 4204157"/>
              <a:gd name="connsiteY3" fmla="*/ 3080552 h 3080552"/>
              <a:gd name="connsiteX4" fmla="*/ 0 w 4204157"/>
              <a:gd name="connsiteY4" fmla="*/ 3080552 h 3080552"/>
              <a:gd name="connsiteX5" fmla="*/ 12192 w 4204157"/>
              <a:gd name="connsiteY5" fmla="*/ 0 h 3080552"/>
              <a:gd name="connsiteX0" fmla="*/ 12192 w 4204157"/>
              <a:gd name="connsiteY0" fmla="*/ 0 h 3080552"/>
              <a:gd name="connsiteX1" fmla="*/ 3787858 w 4204157"/>
              <a:gd name="connsiteY1" fmla="*/ 36576 h 3080552"/>
              <a:gd name="connsiteX2" fmla="*/ 4204157 w 4204157"/>
              <a:gd name="connsiteY2" fmla="*/ 513835 h 3080552"/>
              <a:gd name="connsiteX3" fmla="*/ 3729473 w 4204157"/>
              <a:gd name="connsiteY3" fmla="*/ 1406413 h 3080552"/>
              <a:gd name="connsiteX4" fmla="*/ 4118813 w 4204157"/>
              <a:gd name="connsiteY4" fmla="*/ 3080552 h 3080552"/>
              <a:gd name="connsiteX5" fmla="*/ 0 w 4204157"/>
              <a:gd name="connsiteY5" fmla="*/ 3080552 h 3080552"/>
              <a:gd name="connsiteX6" fmla="*/ 12192 w 4204157"/>
              <a:gd name="connsiteY6" fmla="*/ 0 h 3080552"/>
              <a:gd name="connsiteX0" fmla="*/ 12192 w 4204157"/>
              <a:gd name="connsiteY0" fmla="*/ 0 h 3080552"/>
              <a:gd name="connsiteX1" fmla="*/ 3787858 w 4204157"/>
              <a:gd name="connsiteY1" fmla="*/ 36576 h 3080552"/>
              <a:gd name="connsiteX2" fmla="*/ 4204157 w 4204157"/>
              <a:gd name="connsiteY2" fmla="*/ 513835 h 3080552"/>
              <a:gd name="connsiteX3" fmla="*/ 3729473 w 4204157"/>
              <a:gd name="connsiteY3" fmla="*/ 1406413 h 3080552"/>
              <a:gd name="connsiteX4" fmla="*/ 4118813 w 4204157"/>
              <a:gd name="connsiteY4" fmla="*/ 3080552 h 3080552"/>
              <a:gd name="connsiteX5" fmla="*/ 0 w 4204157"/>
              <a:gd name="connsiteY5" fmla="*/ 3080552 h 3080552"/>
              <a:gd name="connsiteX6" fmla="*/ 12192 w 4204157"/>
              <a:gd name="connsiteY6" fmla="*/ 0 h 3080552"/>
              <a:gd name="connsiteX0" fmla="*/ 12192 w 4265117"/>
              <a:gd name="connsiteY0" fmla="*/ 0 h 3080552"/>
              <a:gd name="connsiteX1" fmla="*/ 3787858 w 4265117"/>
              <a:gd name="connsiteY1" fmla="*/ 36576 h 3080552"/>
              <a:gd name="connsiteX2" fmla="*/ 4204157 w 4265117"/>
              <a:gd name="connsiteY2" fmla="*/ 513835 h 3080552"/>
              <a:gd name="connsiteX3" fmla="*/ 3729473 w 4265117"/>
              <a:gd name="connsiteY3" fmla="*/ 1406413 h 3080552"/>
              <a:gd name="connsiteX4" fmla="*/ 4265117 w 4265117"/>
              <a:gd name="connsiteY4" fmla="*/ 3056168 h 3080552"/>
              <a:gd name="connsiteX5" fmla="*/ 0 w 4265117"/>
              <a:gd name="connsiteY5" fmla="*/ 3080552 h 3080552"/>
              <a:gd name="connsiteX6" fmla="*/ 12192 w 4265117"/>
              <a:gd name="connsiteY6" fmla="*/ 0 h 3080552"/>
              <a:gd name="connsiteX0" fmla="*/ 12192 w 4265117"/>
              <a:gd name="connsiteY0" fmla="*/ 0 h 3080552"/>
              <a:gd name="connsiteX1" fmla="*/ 3787858 w 4265117"/>
              <a:gd name="connsiteY1" fmla="*/ 158496 h 3080552"/>
              <a:gd name="connsiteX2" fmla="*/ 4204157 w 4265117"/>
              <a:gd name="connsiteY2" fmla="*/ 513835 h 3080552"/>
              <a:gd name="connsiteX3" fmla="*/ 3729473 w 4265117"/>
              <a:gd name="connsiteY3" fmla="*/ 1406413 h 3080552"/>
              <a:gd name="connsiteX4" fmla="*/ 4265117 w 4265117"/>
              <a:gd name="connsiteY4" fmla="*/ 3056168 h 3080552"/>
              <a:gd name="connsiteX5" fmla="*/ 0 w 4265117"/>
              <a:gd name="connsiteY5" fmla="*/ 3080552 h 3080552"/>
              <a:gd name="connsiteX6" fmla="*/ 12192 w 4265117"/>
              <a:gd name="connsiteY6" fmla="*/ 0 h 3080552"/>
              <a:gd name="connsiteX0" fmla="*/ 24384 w 4265117"/>
              <a:gd name="connsiteY0" fmla="*/ 60960 h 2922056"/>
              <a:gd name="connsiteX1" fmla="*/ 3787858 w 4265117"/>
              <a:gd name="connsiteY1" fmla="*/ 0 h 2922056"/>
              <a:gd name="connsiteX2" fmla="*/ 4204157 w 4265117"/>
              <a:gd name="connsiteY2" fmla="*/ 355339 h 2922056"/>
              <a:gd name="connsiteX3" fmla="*/ 3729473 w 4265117"/>
              <a:gd name="connsiteY3" fmla="*/ 1247917 h 2922056"/>
              <a:gd name="connsiteX4" fmla="*/ 4265117 w 4265117"/>
              <a:gd name="connsiteY4" fmla="*/ 2897672 h 2922056"/>
              <a:gd name="connsiteX5" fmla="*/ 0 w 4265117"/>
              <a:gd name="connsiteY5" fmla="*/ 2922056 h 2922056"/>
              <a:gd name="connsiteX6" fmla="*/ 24384 w 4265117"/>
              <a:gd name="connsiteY6" fmla="*/ 60960 h 2922056"/>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4265117 w 4531570"/>
              <a:gd name="connsiteY4" fmla="*/ 2861096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11549 w 4531570"/>
              <a:gd name="connsiteY4" fmla="*/ 2812328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11549 w 4531570"/>
              <a:gd name="connsiteY4" fmla="*/ 2812328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67581 w 4531570"/>
              <a:gd name="connsiteY2" fmla="*/ 294379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67581 w 4531570"/>
              <a:gd name="connsiteY2" fmla="*/ 294379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67581 w 4531570"/>
              <a:gd name="connsiteY2" fmla="*/ 294379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91965 w 4531570"/>
              <a:gd name="connsiteY2" fmla="*/ 330955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309196 w 4531570"/>
              <a:gd name="connsiteY2" fmla="*/ 330955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309196 w 4531570"/>
              <a:gd name="connsiteY2" fmla="*/ 330955 h 2885480"/>
              <a:gd name="connsiteX3" fmla="*/ 3813410 w 4531570"/>
              <a:gd name="connsiteY3" fmla="*/ 1222443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613632"/>
              <a:gd name="connsiteY0" fmla="*/ 2180 h 2863276"/>
              <a:gd name="connsiteX1" fmla="*/ 4613632 w 4613632"/>
              <a:gd name="connsiteY1" fmla="*/ 0 h 2863276"/>
              <a:gd name="connsiteX2" fmla="*/ 4309196 w 4613632"/>
              <a:gd name="connsiteY2" fmla="*/ 308751 h 2863276"/>
              <a:gd name="connsiteX3" fmla="*/ 3813410 w 4613632"/>
              <a:gd name="connsiteY3" fmla="*/ 1200239 h 2863276"/>
              <a:gd name="connsiteX4" fmla="*/ 3996893 w 4613632"/>
              <a:gd name="connsiteY4" fmla="*/ 2814508 h 2863276"/>
              <a:gd name="connsiteX5" fmla="*/ 0 w 4613632"/>
              <a:gd name="connsiteY5" fmla="*/ 2863276 h 2863276"/>
              <a:gd name="connsiteX6" fmla="*/ 24384 w 4613632"/>
              <a:gd name="connsiteY6" fmla="*/ 2180 h 286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632" h="2863276">
                <a:moveTo>
                  <a:pt x="24384" y="2180"/>
                </a:moveTo>
                <a:lnTo>
                  <a:pt x="4613632" y="0"/>
                </a:lnTo>
                <a:cubicBezTo>
                  <a:pt x="4492302" y="98126"/>
                  <a:pt x="4515870" y="283777"/>
                  <a:pt x="4309196" y="308751"/>
                </a:cubicBezTo>
                <a:cubicBezTo>
                  <a:pt x="4179416" y="667237"/>
                  <a:pt x="3821270" y="890521"/>
                  <a:pt x="3813410" y="1200239"/>
                </a:cubicBezTo>
                <a:cubicBezTo>
                  <a:pt x="4052918" y="1758285"/>
                  <a:pt x="4415753" y="2207694"/>
                  <a:pt x="3996893" y="2814508"/>
                </a:cubicBezTo>
                <a:lnTo>
                  <a:pt x="0" y="2863276"/>
                </a:lnTo>
                <a:lnTo>
                  <a:pt x="24384" y="2180"/>
                </a:lnTo>
                <a:close/>
              </a:path>
            </a:pathLst>
          </a:custGeom>
          <a:blipFill dpi="0" rotWithShape="1">
            <a:blip r:embed="rId4" cstate="email">
              <a:alphaModFix amt="75000"/>
              <a:extLst>
                <a:ext uri="{28A0092B-C50C-407E-A947-70E740481C1C}">
                  <a14:useLocalDpi xmlns:a14="http://schemas.microsoft.com/office/drawing/2010/main"/>
                </a:ext>
              </a:extLst>
            </a:blip>
            <a:srcRect/>
            <a:tile tx="0" ty="0" sx="88000" sy="88000" flip="none" algn="br"/>
          </a:blipFill>
        </p:spPr>
        <p:txBody>
          <a:bodyPr wrap="square" lIns="182880" bIns="91440" rtlCol="0" anchor="ctr" anchorCtr="0">
            <a:spAutoFit/>
          </a:bodyPr>
          <a:lstStyle/>
          <a:p>
            <a:r>
              <a:rPr lang="en-US" sz="7200" dirty="0">
                <a:solidFill>
                  <a:schemeClr val="bg1"/>
                </a:solidFill>
                <a:latin typeface="Franklin Gothic Medium" panose="020B0603020102020204" pitchFamily="34" charset="0"/>
              </a:rPr>
              <a:t>Risky Business</a:t>
            </a:r>
          </a:p>
          <a:p>
            <a:r>
              <a:rPr lang="en-US" sz="4500" dirty="0">
                <a:solidFill>
                  <a:schemeClr val="accent4">
                    <a:lumMod val="75000"/>
                  </a:schemeClr>
                </a:solidFill>
                <a:latin typeface="Franklin Gothic Medium" panose="020B0603020102020204" pitchFamily="34" charset="0"/>
              </a:rPr>
              <a:t>(1983)</a:t>
            </a:r>
          </a:p>
        </p:txBody>
      </p:sp>
      <p:sp>
        <p:nvSpPr>
          <p:cNvPr id="3" name="Shape 10">
            <a:extLst>
              <a:ext uri="{FF2B5EF4-FFF2-40B4-BE49-F238E27FC236}">
                <a16:creationId xmlns:a16="http://schemas.microsoft.com/office/drawing/2014/main" id="{7B2401EE-E652-D9F5-B4E8-71F6D3665EFF}"/>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RiskyBusines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C2B185-D4C8-4685-6748-6F26E4BCDE7F}"/>
              </a:ext>
            </a:extLst>
          </p:cNvPr>
          <p:cNvPicPr>
            <a:picLocks noChangeAspect="1"/>
          </p:cNvPicPr>
          <p:nvPr/>
        </p:nvPicPr>
        <p:blipFill rotWithShape="1">
          <a:blip r:embed="rId2">
            <a:alphaModFix amt="95000"/>
            <a:extLst>
              <a:ext uri="{28A0092B-C50C-407E-A947-70E740481C1C}">
                <a14:useLocalDpi xmlns:a14="http://schemas.microsoft.com/office/drawing/2010/main"/>
              </a:ext>
            </a:extLst>
          </a:blip>
          <a:srcRect b="-1"/>
          <a:stretch/>
        </p:blipFill>
        <p:spPr>
          <a:xfrm>
            <a:off x="1" y="0"/>
            <a:ext cx="11592043" cy="685800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pic>
        <p:nvPicPr>
          <p:cNvPr id="7" name="Picture 6">
            <a:extLst>
              <a:ext uri="{FF2B5EF4-FFF2-40B4-BE49-F238E27FC236}">
                <a16:creationId xmlns:a16="http://schemas.microsoft.com/office/drawing/2014/main" id="{1DDD61FE-7009-2CA9-9C5B-0594E2880CBA}"/>
              </a:ext>
            </a:extLst>
          </p:cNvPr>
          <p:cNvPicPr>
            <a:picLocks/>
          </p:cNvPicPr>
          <p:nvPr/>
        </p:nvPicPr>
        <p:blipFill>
          <a:blip r:embed="rId3" cstate="email">
            <a:alphaModFix/>
            <a:extLst>
              <a:ext uri="{28A0092B-C50C-407E-A947-70E740481C1C}">
                <a14:useLocalDpi xmlns:a14="http://schemas.microsoft.com/office/drawing/2010/main"/>
              </a:ext>
            </a:extLst>
          </a:blip>
          <a:stretch>
            <a:fillRect/>
          </a:stretch>
        </p:blipFill>
        <p:spPr>
          <a:xfrm rot="175905">
            <a:off x="8978229" y="2112632"/>
            <a:ext cx="521208" cy="502920"/>
          </a:xfrm>
          <a:prstGeom prst="rect">
            <a:avLst/>
          </a:prstGeom>
        </p:spPr>
      </p:pic>
      <p:sp>
        <p:nvSpPr>
          <p:cNvPr id="5" name="TextBox 4">
            <a:extLst>
              <a:ext uri="{FF2B5EF4-FFF2-40B4-BE49-F238E27FC236}">
                <a16:creationId xmlns:a16="http://schemas.microsoft.com/office/drawing/2014/main" id="{BC87474A-F9A3-4206-6F2E-67CB39B6358A}"/>
              </a:ext>
            </a:extLst>
          </p:cNvPr>
          <p:cNvSpPr txBox="1"/>
          <p:nvPr/>
        </p:nvSpPr>
        <p:spPr>
          <a:xfrm>
            <a:off x="513344" y="3423176"/>
            <a:ext cx="4613632" cy="3023541"/>
          </a:xfrm>
          <a:custGeom>
            <a:avLst/>
            <a:gdLst>
              <a:gd name="connsiteX0" fmla="*/ 0 w 4118813"/>
              <a:gd name="connsiteY0" fmla="*/ 0 h 3312200"/>
              <a:gd name="connsiteX1" fmla="*/ 3787858 w 4118813"/>
              <a:gd name="connsiteY1" fmla="*/ 0 h 3312200"/>
              <a:gd name="connsiteX2" fmla="*/ 4118813 w 4118813"/>
              <a:gd name="connsiteY2" fmla="*/ 330955 h 3312200"/>
              <a:gd name="connsiteX3" fmla="*/ 4118813 w 4118813"/>
              <a:gd name="connsiteY3" fmla="*/ 3312200 h 3312200"/>
              <a:gd name="connsiteX4" fmla="*/ 0 w 4118813"/>
              <a:gd name="connsiteY4" fmla="*/ 3312200 h 3312200"/>
              <a:gd name="connsiteX5" fmla="*/ 0 w 4118813"/>
              <a:gd name="connsiteY5" fmla="*/ 0 h 3312200"/>
              <a:gd name="connsiteX0" fmla="*/ 12192 w 4118813"/>
              <a:gd name="connsiteY0" fmla="*/ 390144 h 3312200"/>
              <a:gd name="connsiteX1" fmla="*/ 3787858 w 4118813"/>
              <a:gd name="connsiteY1" fmla="*/ 0 h 3312200"/>
              <a:gd name="connsiteX2" fmla="*/ 4118813 w 4118813"/>
              <a:gd name="connsiteY2" fmla="*/ 330955 h 3312200"/>
              <a:gd name="connsiteX3" fmla="*/ 4118813 w 4118813"/>
              <a:gd name="connsiteY3" fmla="*/ 3312200 h 3312200"/>
              <a:gd name="connsiteX4" fmla="*/ 0 w 4118813"/>
              <a:gd name="connsiteY4" fmla="*/ 3312200 h 3312200"/>
              <a:gd name="connsiteX5" fmla="*/ 12192 w 4118813"/>
              <a:gd name="connsiteY5" fmla="*/ 390144 h 3312200"/>
              <a:gd name="connsiteX0" fmla="*/ 12192 w 4118813"/>
              <a:gd name="connsiteY0" fmla="*/ 231648 h 3312200"/>
              <a:gd name="connsiteX1" fmla="*/ 3787858 w 4118813"/>
              <a:gd name="connsiteY1" fmla="*/ 0 h 3312200"/>
              <a:gd name="connsiteX2" fmla="*/ 4118813 w 4118813"/>
              <a:gd name="connsiteY2" fmla="*/ 330955 h 3312200"/>
              <a:gd name="connsiteX3" fmla="*/ 4118813 w 4118813"/>
              <a:gd name="connsiteY3" fmla="*/ 3312200 h 3312200"/>
              <a:gd name="connsiteX4" fmla="*/ 0 w 4118813"/>
              <a:gd name="connsiteY4" fmla="*/ 3312200 h 3312200"/>
              <a:gd name="connsiteX5" fmla="*/ 12192 w 4118813"/>
              <a:gd name="connsiteY5" fmla="*/ 231648 h 3312200"/>
              <a:gd name="connsiteX0" fmla="*/ 12192 w 4118813"/>
              <a:gd name="connsiteY0" fmla="*/ 0 h 3080552"/>
              <a:gd name="connsiteX1" fmla="*/ 3787858 w 4118813"/>
              <a:gd name="connsiteY1" fmla="*/ 36576 h 3080552"/>
              <a:gd name="connsiteX2" fmla="*/ 4118813 w 4118813"/>
              <a:gd name="connsiteY2" fmla="*/ 99307 h 3080552"/>
              <a:gd name="connsiteX3" fmla="*/ 4118813 w 4118813"/>
              <a:gd name="connsiteY3" fmla="*/ 3080552 h 3080552"/>
              <a:gd name="connsiteX4" fmla="*/ 0 w 4118813"/>
              <a:gd name="connsiteY4" fmla="*/ 3080552 h 3080552"/>
              <a:gd name="connsiteX5" fmla="*/ 12192 w 4118813"/>
              <a:gd name="connsiteY5" fmla="*/ 0 h 3080552"/>
              <a:gd name="connsiteX0" fmla="*/ 12192 w 4204157"/>
              <a:gd name="connsiteY0" fmla="*/ 0 h 3080552"/>
              <a:gd name="connsiteX1" fmla="*/ 3787858 w 4204157"/>
              <a:gd name="connsiteY1" fmla="*/ 36576 h 3080552"/>
              <a:gd name="connsiteX2" fmla="*/ 4204157 w 4204157"/>
              <a:gd name="connsiteY2" fmla="*/ 513835 h 3080552"/>
              <a:gd name="connsiteX3" fmla="*/ 4118813 w 4204157"/>
              <a:gd name="connsiteY3" fmla="*/ 3080552 h 3080552"/>
              <a:gd name="connsiteX4" fmla="*/ 0 w 4204157"/>
              <a:gd name="connsiteY4" fmla="*/ 3080552 h 3080552"/>
              <a:gd name="connsiteX5" fmla="*/ 12192 w 4204157"/>
              <a:gd name="connsiteY5" fmla="*/ 0 h 3080552"/>
              <a:gd name="connsiteX0" fmla="*/ 12192 w 4204157"/>
              <a:gd name="connsiteY0" fmla="*/ 0 h 3080552"/>
              <a:gd name="connsiteX1" fmla="*/ 3787858 w 4204157"/>
              <a:gd name="connsiteY1" fmla="*/ 36576 h 3080552"/>
              <a:gd name="connsiteX2" fmla="*/ 4204157 w 4204157"/>
              <a:gd name="connsiteY2" fmla="*/ 513835 h 3080552"/>
              <a:gd name="connsiteX3" fmla="*/ 3729473 w 4204157"/>
              <a:gd name="connsiteY3" fmla="*/ 1406413 h 3080552"/>
              <a:gd name="connsiteX4" fmla="*/ 4118813 w 4204157"/>
              <a:gd name="connsiteY4" fmla="*/ 3080552 h 3080552"/>
              <a:gd name="connsiteX5" fmla="*/ 0 w 4204157"/>
              <a:gd name="connsiteY5" fmla="*/ 3080552 h 3080552"/>
              <a:gd name="connsiteX6" fmla="*/ 12192 w 4204157"/>
              <a:gd name="connsiteY6" fmla="*/ 0 h 3080552"/>
              <a:gd name="connsiteX0" fmla="*/ 12192 w 4204157"/>
              <a:gd name="connsiteY0" fmla="*/ 0 h 3080552"/>
              <a:gd name="connsiteX1" fmla="*/ 3787858 w 4204157"/>
              <a:gd name="connsiteY1" fmla="*/ 36576 h 3080552"/>
              <a:gd name="connsiteX2" fmla="*/ 4204157 w 4204157"/>
              <a:gd name="connsiteY2" fmla="*/ 513835 h 3080552"/>
              <a:gd name="connsiteX3" fmla="*/ 3729473 w 4204157"/>
              <a:gd name="connsiteY3" fmla="*/ 1406413 h 3080552"/>
              <a:gd name="connsiteX4" fmla="*/ 4118813 w 4204157"/>
              <a:gd name="connsiteY4" fmla="*/ 3080552 h 3080552"/>
              <a:gd name="connsiteX5" fmla="*/ 0 w 4204157"/>
              <a:gd name="connsiteY5" fmla="*/ 3080552 h 3080552"/>
              <a:gd name="connsiteX6" fmla="*/ 12192 w 4204157"/>
              <a:gd name="connsiteY6" fmla="*/ 0 h 3080552"/>
              <a:gd name="connsiteX0" fmla="*/ 12192 w 4265117"/>
              <a:gd name="connsiteY0" fmla="*/ 0 h 3080552"/>
              <a:gd name="connsiteX1" fmla="*/ 3787858 w 4265117"/>
              <a:gd name="connsiteY1" fmla="*/ 36576 h 3080552"/>
              <a:gd name="connsiteX2" fmla="*/ 4204157 w 4265117"/>
              <a:gd name="connsiteY2" fmla="*/ 513835 h 3080552"/>
              <a:gd name="connsiteX3" fmla="*/ 3729473 w 4265117"/>
              <a:gd name="connsiteY3" fmla="*/ 1406413 h 3080552"/>
              <a:gd name="connsiteX4" fmla="*/ 4265117 w 4265117"/>
              <a:gd name="connsiteY4" fmla="*/ 3056168 h 3080552"/>
              <a:gd name="connsiteX5" fmla="*/ 0 w 4265117"/>
              <a:gd name="connsiteY5" fmla="*/ 3080552 h 3080552"/>
              <a:gd name="connsiteX6" fmla="*/ 12192 w 4265117"/>
              <a:gd name="connsiteY6" fmla="*/ 0 h 3080552"/>
              <a:gd name="connsiteX0" fmla="*/ 12192 w 4265117"/>
              <a:gd name="connsiteY0" fmla="*/ 0 h 3080552"/>
              <a:gd name="connsiteX1" fmla="*/ 3787858 w 4265117"/>
              <a:gd name="connsiteY1" fmla="*/ 158496 h 3080552"/>
              <a:gd name="connsiteX2" fmla="*/ 4204157 w 4265117"/>
              <a:gd name="connsiteY2" fmla="*/ 513835 h 3080552"/>
              <a:gd name="connsiteX3" fmla="*/ 3729473 w 4265117"/>
              <a:gd name="connsiteY3" fmla="*/ 1406413 h 3080552"/>
              <a:gd name="connsiteX4" fmla="*/ 4265117 w 4265117"/>
              <a:gd name="connsiteY4" fmla="*/ 3056168 h 3080552"/>
              <a:gd name="connsiteX5" fmla="*/ 0 w 4265117"/>
              <a:gd name="connsiteY5" fmla="*/ 3080552 h 3080552"/>
              <a:gd name="connsiteX6" fmla="*/ 12192 w 4265117"/>
              <a:gd name="connsiteY6" fmla="*/ 0 h 3080552"/>
              <a:gd name="connsiteX0" fmla="*/ 24384 w 4265117"/>
              <a:gd name="connsiteY0" fmla="*/ 60960 h 2922056"/>
              <a:gd name="connsiteX1" fmla="*/ 3787858 w 4265117"/>
              <a:gd name="connsiteY1" fmla="*/ 0 h 2922056"/>
              <a:gd name="connsiteX2" fmla="*/ 4204157 w 4265117"/>
              <a:gd name="connsiteY2" fmla="*/ 355339 h 2922056"/>
              <a:gd name="connsiteX3" fmla="*/ 3729473 w 4265117"/>
              <a:gd name="connsiteY3" fmla="*/ 1247917 h 2922056"/>
              <a:gd name="connsiteX4" fmla="*/ 4265117 w 4265117"/>
              <a:gd name="connsiteY4" fmla="*/ 2897672 h 2922056"/>
              <a:gd name="connsiteX5" fmla="*/ 0 w 4265117"/>
              <a:gd name="connsiteY5" fmla="*/ 2922056 h 2922056"/>
              <a:gd name="connsiteX6" fmla="*/ 24384 w 4265117"/>
              <a:gd name="connsiteY6" fmla="*/ 60960 h 2922056"/>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4265117 w 4531570"/>
              <a:gd name="connsiteY4" fmla="*/ 2861096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11549 w 4531570"/>
              <a:gd name="connsiteY4" fmla="*/ 2812328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11549 w 4531570"/>
              <a:gd name="connsiteY4" fmla="*/ 2812328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29473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204157 w 4531570"/>
              <a:gd name="connsiteY2" fmla="*/ 318763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67581 w 4531570"/>
              <a:gd name="connsiteY2" fmla="*/ 294379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67581 w 4531570"/>
              <a:gd name="connsiteY2" fmla="*/ 294379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67581 w 4531570"/>
              <a:gd name="connsiteY2" fmla="*/ 294379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191965 w 4531570"/>
              <a:gd name="connsiteY2" fmla="*/ 330955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309196 w 4531570"/>
              <a:gd name="connsiteY2" fmla="*/ 330955 h 2885480"/>
              <a:gd name="connsiteX3" fmla="*/ 3778241 w 4531570"/>
              <a:gd name="connsiteY3" fmla="*/ 1211341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531570"/>
              <a:gd name="connsiteY0" fmla="*/ 24384 h 2885480"/>
              <a:gd name="connsiteX1" fmla="*/ 4531570 w 4531570"/>
              <a:gd name="connsiteY1" fmla="*/ 0 h 2885480"/>
              <a:gd name="connsiteX2" fmla="*/ 4309196 w 4531570"/>
              <a:gd name="connsiteY2" fmla="*/ 330955 h 2885480"/>
              <a:gd name="connsiteX3" fmla="*/ 3813410 w 4531570"/>
              <a:gd name="connsiteY3" fmla="*/ 1222443 h 2885480"/>
              <a:gd name="connsiteX4" fmla="*/ 3996893 w 4531570"/>
              <a:gd name="connsiteY4" fmla="*/ 2836712 h 2885480"/>
              <a:gd name="connsiteX5" fmla="*/ 0 w 4531570"/>
              <a:gd name="connsiteY5" fmla="*/ 2885480 h 2885480"/>
              <a:gd name="connsiteX6" fmla="*/ 24384 w 4531570"/>
              <a:gd name="connsiteY6" fmla="*/ 24384 h 2885480"/>
              <a:gd name="connsiteX0" fmla="*/ 24384 w 4613632"/>
              <a:gd name="connsiteY0" fmla="*/ 2180 h 2863276"/>
              <a:gd name="connsiteX1" fmla="*/ 4613632 w 4613632"/>
              <a:gd name="connsiteY1" fmla="*/ 0 h 2863276"/>
              <a:gd name="connsiteX2" fmla="*/ 4309196 w 4613632"/>
              <a:gd name="connsiteY2" fmla="*/ 308751 h 2863276"/>
              <a:gd name="connsiteX3" fmla="*/ 3813410 w 4613632"/>
              <a:gd name="connsiteY3" fmla="*/ 1200239 h 2863276"/>
              <a:gd name="connsiteX4" fmla="*/ 3996893 w 4613632"/>
              <a:gd name="connsiteY4" fmla="*/ 2814508 h 2863276"/>
              <a:gd name="connsiteX5" fmla="*/ 0 w 4613632"/>
              <a:gd name="connsiteY5" fmla="*/ 2863276 h 2863276"/>
              <a:gd name="connsiteX6" fmla="*/ 24384 w 4613632"/>
              <a:gd name="connsiteY6" fmla="*/ 2180 h 286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632" h="2863276">
                <a:moveTo>
                  <a:pt x="24384" y="2180"/>
                </a:moveTo>
                <a:lnTo>
                  <a:pt x="4613632" y="0"/>
                </a:lnTo>
                <a:cubicBezTo>
                  <a:pt x="4492302" y="98126"/>
                  <a:pt x="4515870" y="283777"/>
                  <a:pt x="4309196" y="308751"/>
                </a:cubicBezTo>
                <a:cubicBezTo>
                  <a:pt x="4179416" y="667237"/>
                  <a:pt x="3821270" y="890521"/>
                  <a:pt x="3813410" y="1200239"/>
                </a:cubicBezTo>
                <a:cubicBezTo>
                  <a:pt x="4052918" y="1758285"/>
                  <a:pt x="4415753" y="2207694"/>
                  <a:pt x="3996893" y="2814508"/>
                </a:cubicBezTo>
                <a:lnTo>
                  <a:pt x="0" y="2863276"/>
                </a:lnTo>
                <a:lnTo>
                  <a:pt x="24384" y="2180"/>
                </a:lnTo>
                <a:close/>
              </a:path>
            </a:pathLst>
          </a:custGeom>
          <a:blipFill dpi="0" rotWithShape="1">
            <a:blip r:embed="rId4" cstate="email">
              <a:alphaModFix amt="75000"/>
              <a:extLst>
                <a:ext uri="{28A0092B-C50C-407E-A947-70E740481C1C}">
                  <a14:useLocalDpi xmlns:a14="http://schemas.microsoft.com/office/drawing/2010/main"/>
                </a:ext>
              </a:extLst>
            </a:blip>
            <a:srcRect/>
            <a:tile tx="0" ty="0" sx="88000" sy="88000" flip="none" algn="br"/>
          </a:blipFill>
        </p:spPr>
        <p:txBody>
          <a:bodyPr wrap="square" lIns="182880" bIns="91440" rtlCol="0" anchor="ctr" anchorCtr="0">
            <a:spAutoFit/>
          </a:bodyPr>
          <a:lstStyle/>
          <a:p>
            <a:r>
              <a:rPr lang="en-US" sz="7200" dirty="0">
                <a:solidFill>
                  <a:schemeClr val="bg1"/>
                </a:solidFill>
                <a:latin typeface="Franklin Gothic Medium" panose="020B0603020102020204" pitchFamily="34" charset="0"/>
              </a:rPr>
              <a:t>Risky Business</a:t>
            </a:r>
          </a:p>
          <a:p>
            <a:r>
              <a:rPr lang="en-US" sz="4500" dirty="0">
                <a:solidFill>
                  <a:schemeClr val="accent4">
                    <a:lumMod val="75000"/>
                  </a:schemeClr>
                </a:solidFill>
                <a:latin typeface="Franklin Gothic Medium" panose="020B0603020102020204" pitchFamily="34" charset="0"/>
              </a:rPr>
              <a:t>(1983)</a:t>
            </a:r>
          </a:p>
        </p:txBody>
      </p:sp>
      <p:sp>
        <p:nvSpPr>
          <p:cNvPr id="3" name="Shape 10">
            <a:extLst>
              <a:ext uri="{FF2B5EF4-FFF2-40B4-BE49-F238E27FC236}">
                <a16:creationId xmlns:a16="http://schemas.microsoft.com/office/drawing/2014/main" id="{7B2401EE-E652-D9F5-B4E8-71F6D3665EFF}"/>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07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MissionImpossib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91EEE-84ED-5C71-6A2A-78CA90758C5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12191999" cy="6858000"/>
          </a:xfrm>
          <a:prstGeom prst="rect">
            <a:avLst/>
          </a:prstGeom>
        </p:spPr>
      </p:pic>
      <p:pic>
        <p:nvPicPr>
          <p:cNvPr id="15" name="Picture 14">
            <a:extLst>
              <a:ext uri="{FF2B5EF4-FFF2-40B4-BE49-F238E27FC236}">
                <a16:creationId xmlns:a16="http://schemas.microsoft.com/office/drawing/2014/main" id="{7A0B3BE8-2621-6CFF-DAD7-32A3225519B4}"/>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rot="1322394">
            <a:off x="2329121" y="722745"/>
            <a:ext cx="452963" cy="563299"/>
          </a:xfrm>
          <a:prstGeom prst="rect">
            <a:avLst/>
          </a:prstGeom>
        </p:spPr>
      </p:pic>
      <p:sp>
        <p:nvSpPr>
          <p:cNvPr id="3" name="Shape 10">
            <a:extLst>
              <a:ext uri="{FF2B5EF4-FFF2-40B4-BE49-F238E27FC236}">
                <a16:creationId xmlns:a16="http://schemas.microsoft.com/office/drawing/2014/main" id="{6945D1CF-7CED-FCA7-C500-A78932125AFA}"/>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E0B5B3B-B871-1DE3-8281-AF185B8E1916}"/>
              </a:ext>
            </a:extLst>
          </p:cNvPr>
          <p:cNvSpPr txBox="1"/>
          <p:nvPr userDrawn="1"/>
        </p:nvSpPr>
        <p:spPr>
          <a:xfrm flipH="1">
            <a:off x="6132970" y="3012467"/>
            <a:ext cx="5511757" cy="3316412"/>
          </a:xfrm>
          <a:custGeom>
            <a:avLst/>
            <a:gdLst>
              <a:gd name="connsiteX0" fmla="*/ 0 w 5496767"/>
              <a:gd name="connsiteY0" fmla="*/ 0 h 3245287"/>
              <a:gd name="connsiteX1" fmla="*/ 4955875 w 5496767"/>
              <a:gd name="connsiteY1" fmla="*/ 0 h 3245287"/>
              <a:gd name="connsiteX2" fmla="*/ 5496767 w 5496767"/>
              <a:gd name="connsiteY2" fmla="*/ 540892 h 3245287"/>
              <a:gd name="connsiteX3" fmla="*/ 5496767 w 5496767"/>
              <a:gd name="connsiteY3" fmla="*/ 3245287 h 3245287"/>
              <a:gd name="connsiteX4" fmla="*/ 0 w 5496767"/>
              <a:gd name="connsiteY4" fmla="*/ 3245287 h 3245287"/>
              <a:gd name="connsiteX5" fmla="*/ 0 w 5496767"/>
              <a:gd name="connsiteY5" fmla="*/ 0 h 3245287"/>
              <a:gd name="connsiteX0" fmla="*/ 0 w 5496767"/>
              <a:gd name="connsiteY0" fmla="*/ 0 h 3245287"/>
              <a:gd name="connsiteX1" fmla="*/ 3861593 w 5496767"/>
              <a:gd name="connsiteY1" fmla="*/ 344774 h 3245287"/>
              <a:gd name="connsiteX2" fmla="*/ 5496767 w 5496767"/>
              <a:gd name="connsiteY2" fmla="*/ 540892 h 3245287"/>
              <a:gd name="connsiteX3" fmla="*/ 5496767 w 5496767"/>
              <a:gd name="connsiteY3" fmla="*/ 3245287 h 3245287"/>
              <a:gd name="connsiteX4" fmla="*/ 0 w 5496767"/>
              <a:gd name="connsiteY4" fmla="*/ 3245287 h 3245287"/>
              <a:gd name="connsiteX5" fmla="*/ 0 w 5496767"/>
              <a:gd name="connsiteY5" fmla="*/ 0 h 3245287"/>
              <a:gd name="connsiteX0" fmla="*/ 0 w 5496767"/>
              <a:gd name="connsiteY0" fmla="*/ 0 h 3245287"/>
              <a:gd name="connsiteX1" fmla="*/ 3861593 w 5496767"/>
              <a:gd name="connsiteY1" fmla="*/ 344774 h 3245287"/>
              <a:gd name="connsiteX2" fmla="*/ 5391836 w 5496767"/>
              <a:gd name="connsiteY2" fmla="*/ 1365351 h 3245287"/>
              <a:gd name="connsiteX3" fmla="*/ 5496767 w 5496767"/>
              <a:gd name="connsiteY3" fmla="*/ 3245287 h 3245287"/>
              <a:gd name="connsiteX4" fmla="*/ 0 w 5496767"/>
              <a:gd name="connsiteY4" fmla="*/ 3245287 h 3245287"/>
              <a:gd name="connsiteX5" fmla="*/ 0 w 5496767"/>
              <a:gd name="connsiteY5" fmla="*/ 0 h 3245287"/>
              <a:gd name="connsiteX0" fmla="*/ 0 w 5496767"/>
              <a:gd name="connsiteY0" fmla="*/ 0 h 3245287"/>
              <a:gd name="connsiteX1" fmla="*/ 3801633 w 5496767"/>
              <a:gd name="connsiteY1" fmla="*/ 434715 h 3245287"/>
              <a:gd name="connsiteX2" fmla="*/ 5391836 w 5496767"/>
              <a:gd name="connsiteY2" fmla="*/ 1365351 h 3245287"/>
              <a:gd name="connsiteX3" fmla="*/ 5496767 w 5496767"/>
              <a:gd name="connsiteY3" fmla="*/ 3245287 h 3245287"/>
              <a:gd name="connsiteX4" fmla="*/ 0 w 5496767"/>
              <a:gd name="connsiteY4" fmla="*/ 3245287 h 3245287"/>
              <a:gd name="connsiteX5" fmla="*/ 0 w 5496767"/>
              <a:gd name="connsiteY5" fmla="*/ 0 h 3245287"/>
              <a:gd name="connsiteX0" fmla="*/ 0 w 5496767"/>
              <a:gd name="connsiteY0" fmla="*/ 0 h 2840553"/>
              <a:gd name="connsiteX1" fmla="*/ 3801633 w 5496767"/>
              <a:gd name="connsiteY1" fmla="*/ 29981 h 2840553"/>
              <a:gd name="connsiteX2" fmla="*/ 5391836 w 5496767"/>
              <a:gd name="connsiteY2" fmla="*/ 960617 h 2840553"/>
              <a:gd name="connsiteX3" fmla="*/ 5496767 w 5496767"/>
              <a:gd name="connsiteY3" fmla="*/ 2840553 h 2840553"/>
              <a:gd name="connsiteX4" fmla="*/ 0 w 5496767"/>
              <a:gd name="connsiteY4" fmla="*/ 2840553 h 2840553"/>
              <a:gd name="connsiteX5" fmla="*/ 0 w 5496767"/>
              <a:gd name="connsiteY5" fmla="*/ 0 h 2840553"/>
              <a:gd name="connsiteX0" fmla="*/ 0 w 5496767"/>
              <a:gd name="connsiteY0" fmla="*/ 0 h 2810572"/>
              <a:gd name="connsiteX1" fmla="*/ 3801633 w 5496767"/>
              <a:gd name="connsiteY1" fmla="*/ 0 h 2810572"/>
              <a:gd name="connsiteX2" fmla="*/ 5391836 w 5496767"/>
              <a:gd name="connsiteY2" fmla="*/ 930636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0 h 2810572"/>
              <a:gd name="connsiteX1" fmla="*/ 3621751 w 5496767"/>
              <a:gd name="connsiteY1" fmla="*/ 125076 h 2810572"/>
              <a:gd name="connsiteX2" fmla="*/ 5391836 w 5496767"/>
              <a:gd name="connsiteY2" fmla="*/ 930636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0 h 2810572"/>
              <a:gd name="connsiteX1" fmla="*/ 3621751 w 5496767"/>
              <a:gd name="connsiteY1" fmla="*/ 125076 h 2810572"/>
              <a:gd name="connsiteX2" fmla="*/ 5286905 w 5496767"/>
              <a:gd name="connsiteY2" fmla="*/ 1014019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0 h 2810572"/>
              <a:gd name="connsiteX1" fmla="*/ 3621751 w 5496767"/>
              <a:gd name="connsiteY1" fmla="*/ 125076 h 2810572"/>
              <a:gd name="connsiteX2" fmla="*/ 5077043 w 5496767"/>
              <a:gd name="connsiteY2" fmla="*/ 1069609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0 h 2810572"/>
              <a:gd name="connsiteX1" fmla="*/ 3621751 w 5496767"/>
              <a:gd name="connsiteY1" fmla="*/ 125076 h 2810572"/>
              <a:gd name="connsiteX2" fmla="*/ 5436807 w 5496767"/>
              <a:gd name="connsiteY2" fmla="*/ 1125197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0 h 2810572"/>
              <a:gd name="connsiteX1" fmla="*/ 3621751 w 5496767"/>
              <a:gd name="connsiteY1" fmla="*/ 125076 h 2810572"/>
              <a:gd name="connsiteX2" fmla="*/ 5436807 w 5496767"/>
              <a:gd name="connsiteY2" fmla="*/ 1125197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0 h 2699394"/>
              <a:gd name="connsiteX1" fmla="*/ 3621751 w 5496767"/>
              <a:gd name="connsiteY1" fmla="*/ 13898 h 2699394"/>
              <a:gd name="connsiteX2" fmla="*/ 5436807 w 5496767"/>
              <a:gd name="connsiteY2" fmla="*/ 1014019 h 2699394"/>
              <a:gd name="connsiteX3" fmla="*/ 5496767 w 5496767"/>
              <a:gd name="connsiteY3" fmla="*/ 2699394 h 2699394"/>
              <a:gd name="connsiteX4" fmla="*/ 0 w 5496767"/>
              <a:gd name="connsiteY4" fmla="*/ 2699394 h 2699394"/>
              <a:gd name="connsiteX5" fmla="*/ 0 w 5496767"/>
              <a:gd name="connsiteY5" fmla="*/ 0 h 2699394"/>
              <a:gd name="connsiteX0" fmla="*/ 0 w 5496767"/>
              <a:gd name="connsiteY0" fmla="*/ 0 h 2810572"/>
              <a:gd name="connsiteX1" fmla="*/ 3621751 w 5496767"/>
              <a:gd name="connsiteY1" fmla="*/ 125076 h 2810572"/>
              <a:gd name="connsiteX2" fmla="*/ 5436807 w 5496767"/>
              <a:gd name="connsiteY2" fmla="*/ 1125197 h 2810572"/>
              <a:gd name="connsiteX3" fmla="*/ 5496767 w 5496767"/>
              <a:gd name="connsiteY3" fmla="*/ 2810572 h 2810572"/>
              <a:gd name="connsiteX4" fmla="*/ 0 w 5496767"/>
              <a:gd name="connsiteY4" fmla="*/ 2810572 h 2810572"/>
              <a:gd name="connsiteX5" fmla="*/ 0 w 5496767"/>
              <a:gd name="connsiteY5" fmla="*/ 0 h 2810572"/>
              <a:gd name="connsiteX0" fmla="*/ 0 w 5496767"/>
              <a:gd name="connsiteY0" fmla="*/ 264048 h 3074620"/>
              <a:gd name="connsiteX1" fmla="*/ 2692360 w 5496767"/>
              <a:gd name="connsiteY1" fmla="*/ 0 h 3074620"/>
              <a:gd name="connsiteX2" fmla="*/ 5436807 w 5496767"/>
              <a:gd name="connsiteY2" fmla="*/ 1389245 h 3074620"/>
              <a:gd name="connsiteX3" fmla="*/ 5496767 w 5496767"/>
              <a:gd name="connsiteY3" fmla="*/ 3074620 h 3074620"/>
              <a:gd name="connsiteX4" fmla="*/ 0 w 5496767"/>
              <a:gd name="connsiteY4" fmla="*/ 3074620 h 3074620"/>
              <a:gd name="connsiteX5" fmla="*/ 0 w 5496767"/>
              <a:gd name="connsiteY5" fmla="*/ 264048 h 3074620"/>
              <a:gd name="connsiteX0" fmla="*/ 0 w 5511757"/>
              <a:gd name="connsiteY0" fmla="*/ 0 h 3074620"/>
              <a:gd name="connsiteX1" fmla="*/ 2707350 w 5511757"/>
              <a:gd name="connsiteY1" fmla="*/ 0 h 3074620"/>
              <a:gd name="connsiteX2" fmla="*/ 5451797 w 5511757"/>
              <a:gd name="connsiteY2" fmla="*/ 1389245 h 3074620"/>
              <a:gd name="connsiteX3" fmla="*/ 5511757 w 5511757"/>
              <a:gd name="connsiteY3" fmla="*/ 3074620 h 3074620"/>
              <a:gd name="connsiteX4" fmla="*/ 14990 w 5511757"/>
              <a:gd name="connsiteY4" fmla="*/ 3074620 h 3074620"/>
              <a:gd name="connsiteX5" fmla="*/ 0 w 5511757"/>
              <a:gd name="connsiteY5" fmla="*/ 0 h 30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1757" h="3074620">
                <a:moveTo>
                  <a:pt x="0" y="0"/>
                </a:moveTo>
                <a:lnTo>
                  <a:pt x="2707350" y="0"/>
                </a:lnTo>
                <a:cubicBezTo>
                  <a:pt x="3312369" y="333374"/>
                  <a:pt x="4397073" y="708439"/>
                  <a:pt x="5451797" y="1389245"/>
                </a:cubicBezTo>
                <a:lnTo>
                  <a:pt x="5511757" y="3074620"/>
                </a:lnTo>
                <a:lnTo>
                  <a:pt x="14990" y="3074620"/>
                </a:lnTo>
                <a:cubicBezTo>
                  <a:pt x="9993" y="2049747"/>
                  <a:pt x="4997" y="1024873"/>
                  <a:pt x="0" y="0"/>
                </a:cubicBezTo>
                <a:close/>
              </a:path>
            </a:pathLst>
          </a:custGeom>
          <a:blipFill dpi="0" rotWithShape="1">
            <a:blip r:embed="rId4" cstate="email">
              <a:alphaModFix amt="94078"/>
              <a:extLst>
                <a:ext uri="{28A0092B-C50C-407E-A947-70E740481C1C}">
                  <a14:useLocalDpi xmlns:a14="http://schemas.microsoft.com/office/drawing/2010/main"/>
                </a:ext>
              </a:extLst>
            </a:blip>
            <a:srcRect/>
            <a:tile tx="0" ty="0" sx="88000" sy="88000" flip="none" algn="br"/>
          </a:blipFill>
        </p:spPr>
        <p:txBody>
          <a:bodyPr wrap="square" rIns="182880" bIns="91440" rtlCol="0" anchor="ctr" anchorCtr="0">
            <a:spAutoFit/>
          </a:bodyPr>
          <a:lstStyle/>
          <a:p>
            <a:pPr algn="r"/>
            <a:r>
              <a:rPr lang="en-US" sz="7200" dirty="0">
                <a:latin typeface="Franklin Gothic Medium" panose="020B0603020102020204" pitchFamily="34" charset="0"/>
              </a:rPr>
              <a:t>Mission</a:t>
            </a:r>
          </a:p>
          <a:p>
            <a:pPr algn="r"/>
            <a:r>
              <a:rPr lang="en-US" sz="7200" dirty="0">
                <a:latin typeface="Franklin Gothic Medium" panose="020B0603020102020204" pitchFamily="34" charset="0"/>
              </a:rPr>
              <a:t>Impossible</a:t>
            </a:r>
            <a:br>
              <a:rPr lang="en-US" sz="7200" dirty="0">
                <a:latin typeface="Franklin Gothic Medium" panose="020B0603020102020204" pitchFamily="34" charset="0"/>
              </a:rPr>
            </a:br>
            <a:r>
              <a:rPr lang="en-US" sz="4400" dirty="0">
                <a:solidFill>
                  <a:schemeClr val="accent4">
                    <a:lumMod val="75000"/>
                  </a:schemeClr>
                </a:solidFill>
                <a:latin typeface="Franklin Gothic Medium" panose="020B0603020102020204" pitchFamily="34" charset="0"/>
              </a:rPr>
              <a:t>(8 films, 1996-2024)</a:t>
            </a:r>
          </a:p>
        </p:txBody>
      </p:sp>
    </p:spTree>
    <p:extLst>
      <p:ext uri="{BB962C8B-B14F-4D97-AF65-F5344CB8AC3E}">
        <p14:creationId xmlns:p14="http://schemas.microsoft.com/office/powerpoint/2010/main" val="263089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t's Rain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29E3E-5213-8634-BC1F-371697DA876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32400" y="0"/>
            <a:ext cx="12556534" cy="6858000"/>
          </a:xfrm>
          <a:prstGeom prst="rect">
            <a:avLst/>
          </a:prstGeom>
        </p:spPr>
      </p:pic>
      <p:pic>
        <p:nvPicPr>
          <p:cNvPr id="6" name="Picture 5">
            <a:extLst>
              <a:ext uri="{FF2B5EF4-FFF2-40B4-BE49-F238E27FC236}">
                <a16:creationId xmlns:a16="http://schemas.microsoft.com/office/drawing/2014/main" id="{3D618E6D-AD5F-B4E4-4CF3-9AAF9ED71E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517" y="5703677"/>
            <a:ext cx="532015" cy="548640"/>
          </a:xfrm>
          <a:prstGeom prst="rect">
            <a:avLst/>
          </a:prstGeom>
          <a:ln w="19050">
            <a:solidFill>
              <a:schemeClr val="accent4">
                <a:lumMod val="75000"/>
              </a:schemeClr>
            </a:solidFill>
          </a:ln>
        </p:spPr>
      </p:pic>
      <p:sp>
        <p:nvSpPr>
          <p:cNvPr id="8" name="TextBox 7">
            <a:extLst>
              <a:ext uri="{FF2B5EF4-FFF2-40B4-BE49-F238E27FC236}">
                <a16:creationId xmlns:a16="http://schemas.microsoft.com/office/drawing/2014/main" id="{BDF78F8E-2D1D-3AA9-BAAA-ED11C562D910}"/>
              </a:ext>
            </a:extLst>
          </p:cNvPr>
          <p:cNvSpPr txBox="1"/>
          <p:nvPr userDrawn="1"/>
        </p:nvSpPr>
        <p:spPr>
          <a:xfrm>
            <a:off x="495588" y="4519712"/>
            <a:ext cx="5386387" cy="1981101"/>
          </a:xfrm>
          <a:custGeom>
            <a:avLst/>
            <a:gdLst>
              <a:gd name="connsiteX0" fmla="*/ 0 w 5000625"/>
              <a:gd name="connsiteY0" fmla="*/ 0 h 2370118"/>
              <a:gd name="connsiteX1" fmla="*/ 4489272 w 5000625"/>
              <a:gd name="connsiteY1" fmla="*/ 0 h 2370118"/>
              <a:gd name="connsiteX2" fmla="*/ 5000625 w 5000625"/>
              <a:gd name="connsiteY2" fmla="*/ 511353 h 2370118"/>
              <a:gd name="connsiteX3" fmla="*/ 5000625 w 5000625"/>
              <a:gd name="connsiteY3" fmla="*/ 2370118 h 2370118"/>
              <a:gd name="connsiteX4" fmla="*/ 0 w 5000625"/>
              <a:gd name="connsiteY4" fmla="*/ 2370118 h 2370118"/>
              <a:gd name="connsiteX5" fmla="*/ 0 w 5000625"/>
              <a:gd name="connsiteY5" fmla="*/ 0 h 2370118"/>
              <a:gd name="connsiteX0" fmla="*/ 0 w 5000625"/>
              <a:gd name="connsiteY0" fmla="*/ 0 h 2370118"/>
              <a:gd name="connsiteX1" fmla="*/ 4489272 w 5000625"/>
              <a:gd name="connsiteY1" fmla="*/ 200025 h 2370118"/>
              <a:gd name="connsiteX2" fmla="*/ 5000625 w 5000625"/>
              <a:gd name="connsiteY2" fmla="*/ 511353 h 2370118"/>
              <a:gd name="connsiteX3" fmla="*/ 5000625 w 5000625"/>
              <a:gd name="connsiteY3" fmla="*/ 2370118 h 2370118"/>
              <a:gd name="connsiteX4" fmla="*/ 0 w 5000625"/>
              <a:gd name="connsiteY4" fmla="*/ 2370118 h 2370118"/>
              <a:gd name="connsiteX5" fmla="*/ 0 w 5000625"/>
              <a:gd name="connsiteY5" fmla="*/ 0 h 2370118"/>
              <a:gd name="connsiteX0" fmla="*/ 0 w 5000625"/>
              <a:gd name="connsiteY0" fmla="*/ 0 h 2170093"/>
              <a:gd name="connsiteX1" fmla="*/ 4489272 w 5000625"/>
              <a:gd name="connsiteY1" fmla="*/ 0 h 2170093"/>
              <a:gd name="connsiteX2" fmla="*/ 5000625 w 5000625"/>
              <a:gd name="connsiteY2" fmla="*/ 311328 h 2170093"/>
              <a:gd name="connsiteX3" fmla="*/ 5000625 w 5000625"/>
              <a:gd name="connsiteY3" fmla="*/ 2170093 h 2170093"/>
              <a:gd name="connsiteX4" fmla="*/ 0 w 5000625"/>
              <a:gd name="connsiteY4" fmla="*/ 2170093 h 2170093"/>
              <a:gd name="connsiteX5" fmla="*/ 0 w 5000625"/>
              <a:gd name="connsiteY5" fmla="*/ 0 h 2170093"/>
              <a:gd name="connsiteX0" fmla="*/ 0 w 5000625"/>
              <a:gd name="connsiteY0" fmla="*/ 0 h 2170093"/>
              <a:gd name="connsiteX1" fmla="*/ 4489272 w 5000625"/>
              <a:gd name="connsiteY1" fmla="*/ 82799 h 2170093"/>
              <a:gd name="connsiteX2" fmla="*/ 5000625 w 5000625"/>
              <a:gd name="connsiteY2" fmla="*/ 311328 h 2170093"/>
              <a:gd name="connsiteX3" fmla="*/ 5000625 w 5000625"/>
              <a:gd name="connsiteY3" fmla="*/ 2170093 h 2170093"/>
              <a:gd name="connsiteX4" fmla="*/ 0 w 5000625"/>
              <a:gd name="connsiteY4" fmla="*/ 2170093 h 2170093"/>
              <a:gd name="connsiteX5" fmla="*/ 0 w 5000625"/>
              <a:gd name="connsiteY5" fmla="*/ 0 h 2170093"/>
              <a:gd name="connsiteX0" fmla="*/ 0 w 5000625"/>
              <a:gd name="connsiteY0" fmla="*/ 0 h 2170093"/>
              <a:gd name="connsiteX1" fmla="*/ 4489272 w 5000625"/>
              <a:gd name="connsiteY1" fmla="*/ 82799 h 2170093"/>
              <a:gd name="connsiteX2" fmla="*/ 5000625 w 5000625"/>
              <a:gd name="connsiteY2" fmla="*/ 407928 h 2170093"/>
              <a:gd name="connsiteX3" fmla="*/ 5000625 w 5000625"/>
              <a:gd name="connsiteY3" fmla="*/ 2170093 h 2170093"/>
              <a:gd name="connsiteX4" fmla="*/ 0 w 5000625"/>
              <a:gd name="connsiteY4" fmla="*/ 2170093 h 2170093"/>
              <a:gd name="connsiteX5" fmla="*/ 0 w 5000625"/>
              <a:gd name="connsiteY5" fmla="*/ 0 h 217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25" h="2170093">
                <a:moveTo>
                  <a:pt x="0" y="0"/>
                </a:moveTo>
                <a:lnTo>
                  <a:pt x="4489272" y="82799"/>
                </a:lnTo>
                <a:lnTo>
                  <a:pt x="5000625" y="407928"/>
                </a:lnTo>
                <a:lnTo>
                  <a:pt x="5000625" y="2170093"/>
                </a:lnTo>
                <a:lnTo>
                  <a:pt x="0" y="2170093"/>
                </a:lnTo>
                <a:lnTo>
                  <a:pt x="0" y="0"/>
                </a:lnTo>
                <a:close/>
              </a:path>
            </a:pathLst>
          </a:custGeom>
          <a:solidFill>
            <a:schemeClr val="bg1">
              <a:alpha val="65371"/>
            </a:schemeClr>
          </a:solidFill>
        </p:spPr>
        <p:txBody>
          <a:bodyPr wrap="square" lIns="182880" bIns="274320" rtlCol="0" anchor="ctr" anchorCtr="0">
            <a:normAutofit fontScale="92500" lnSpcReduction="10000"/>
          </a:bodyPr>
          <a:lstStyle/>
          <a:p>
            <a:r>
              <a:rPr lang="en-US" sz="8000" b="1" dirty="0">
                <a:solidFill>
                  <a:schemeClr val="accent4">
                    <a:lumMod val="75000"/>
                  </a:schemeClr>
                </a:solidFill>
                <a:latin typeface="Franklin Gothic Medium" panose="020B0603020102020204" pitchFamily="34" charset="0"/>
              </a:rPr>
              <a:t>It’s Raining</a:t>
            </a:r>
          </a:p>
          <a:p>
            <a:r>
              <a:rPr lang="en-US" sz="4500" dirty="0">
                <a:solidFill>
                  <a:schemeClr val="accent4">
                    <a:lumMod val="75000"/>
                  </a:schemeClr>
                </a:solidFill>
                <a:latin typeface="Franklin Gothic Medium" panose="020B0603020102020204" pitchFamily="34" charset="0"/>
              </a:rPr>
              <a:t>(Rain Man, 1998)</a:t>
            </a:r>
          </a:p>
        </p:txBody>
      </p:sp>
      <p:sp>
        <p:nvSpPr>
          <p:cNvPr id="4" name="Shape 10">
            <a:extLst>
              <a:ext uri="{FF2B5EF4-FFF2-40B4-BE49-F238E27FC236}">
                <a16:creationId xmlns:a16="http://schemas.microsoft.com/office/drawing/2014/main" id="{A66548BD-E7DD-361D-D98C-7898A08BC031}"/>
              </a:ext>
            </a:extLst>
          </p:cNvPr>
          <p:cNvSpPr/>
          <p:nvPr/>
        </p:nvSpPr>
        <p:spPr>
          <a:xfrm>
            <a:off x="264800" y="222455"/>
            <a:ext cx="11662400" cy="6413091"/>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82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Y2">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326127"/>
            <a:ext cx="5943600" cy="228600"/>
          </a:xfrm>
        </p:spPr>
        <p:txBody>
          <a:bodyPr anchor="ctr">
            <a:noAutofit/>
          </a:bodyPr>
          <a:lstStyle>
            <a:lvl1pPr marL="0" indent="0">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5BB4B5E2-1235-4B1F-F070-D5D01A323680}"/>
              </a:ext>
            </a:extLst>
          </p:cNvPr>
          <p:cNvSpPr/>
          <p:nvPr/>
        </p:nvSpPr>
        <p:spPr>
          <a:xfrm>
            <a:off x="243840" y="274320"/>
            <a:ext cx="11704320" cy="630936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A972AE-A5D5-C03C-0197-173EB667C6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18231" y="429580"/>
            <a:ext cx="559710" cy="577201"/>
          </a:xfrm>
          <a:prstGeom prst="rect">
            <a:avLst/>
          </a:prstGeom>
          <a:ln w="19050">
            <a:solidFill>
              <a:schemeClr val="accent4">
                <a:lumMod val="75000"/>
              </a:schemeClr>
            </a:solidFill>
          </a:ln>
        </p:spPr>
      </p:pic>
      <p:sp>
        <p:nvSpPr>
          <p:cNvPr id="3" name="Rectangle 2">
            <a:extLst>
              <a:ext uri="{FF2B5EF4-FFF2-40B4-BE49-F238E27FC236}">
                <a16:creationId xmlns:a16="http://schemas.microsoft.com/office/drawing/2014/main" id="{1064498D-852A-D242-C50F-AC4645E3A38F}"/>
              </a:ext>
            </a:extLst>
          </p:cNvPr>
          <p:cNvSpPr/>
          <p:nvPr userDrawn="1"/>
        </p:nvSpPr>
        <p:spPr>
          <a:xfrm>
            <a:off x="243840" y="274320"/>
            <a:ext cx="11704320" cy="630936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F8E15C-43C1-4F60-099A-AB69B6C6A1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8231" y="429580"/>
            <a:ext cx="559710" cy="577201"/>
          </a:xfrm>
          <a:prstGeom prst="rect">
            <a:avLst/>
          </a:prstGeom>
          <a:ln w="19050">
            <a:solidFill>
              <a:schemeClr val="accent4">
                <a:lumMod val="75000"/>
              </a:schemeClr>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spTree>
    <p:extLst>
      <p:ext uri="{BB962C8B-B14F-4D97-AF65-F5344CB8AC3E}">
        <p14:creationId xmlns:p14="http://schemas.microsoft.com/office/powerpoint/2010/main" val="184076907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Recess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33D2B1-7609-0EC8-5206-DD2A52004A1D}"/>
              </a:ext>
            </a:extLst>
          </p:cNvPr>
          <p:cNvPicPr>
            <a:picLocks noChangeAspect="1"/>
          </p:cNvPicPr>
          <p:nvPr/>
        </p:nvPicPr>
        <p:blipFill rotWithShape="1">
          <a:blip r:embed="rId2">
            <a:alphaModFix amt="72000"/>
            <a:extLst>
              <a:ext uri="{28A0092B-C50C-407E-A947-70E740481C1C}">
                <a14:useLocalDpi xmlns:a14="http://schemas.microsoft.com/office/drawing/2010/main"/>
              </a:ext>
            </a:extLst>
          </a:blip>
          <a:srcRect/>
          <a:stretch/>
        </p:blipFill>
        <p:spPr>
          <a:xfrm>
            <a:off x="4318" y="0"/>
            <a:ext cx="11430000" cy="6880989"/>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5" name="Shape 10">
            <a:extLst>
              <a:ext uri="{FF2B5EF4-FFF2-40B4-BE49-F238E27FC236}">
                <a16:creationId xmlns:a16="http://schemas.microsoft.com/office/drawing/2014/main" id="{A32CB232-1F9B-04CB-8867-67B04EFB7E89}"/>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93185FB-FA26-A6DA-5CD7-F006632097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9363" y="5707145"/>
            <a:ext cx="532015" cy="548640"/>
          </a:xfrm>
          <a:prstGeom prst="rect">
            <a:avLst/>
          </a:prstGeom>
          <a:ln w="19050">
            <a:solidFill>
              <a:schemeClr val="accent4">
                <a:lumMod val="75000"/>
              </a:schemeClr>
            </a:solidFill>
          </a:ln>
        </p:spPr>
      </p:pic>
      <p:sp>
        <p:nvSpPr>
          <p:cNvPr id="6" name="TextBox 5">
            <a:extLst>
              <a:ext uri="{FF2B5EF4-FFF2-40B4-BE49-F238E27FC236}">
                <a16:creationId xmlns:a16="http://schemas.microsoft.com/office/drawing/2014/main" id="{A20F30D0-EBF4-DB58-6A84-00E3086854B0}"/>
              </a:ext>
            </a:extLst>
          </p:cNvPr>
          <p:cNvSpPr txBox="1"/>
          <p:nvPr/>
        </p:nvSpPr>
        <p:spPr>
          <a:xfrm>
            <a:off x="644524" y="656022"/>
            <a:ext cx="6242050" cy="2472944"/>
          </a:xfrm>
          <a:prstGeom prst="rect">
            <a:avLst/>
          </a:prstGeom>
          <a:noFill/>
        </p:spPr>
        <p:txBody>
          <a:bodyPr wrap="square" rtlCol="0" anchor="t" anchorCtr="0">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lumMod val="75000"/>
                      <a:lumOff val="25000"/>
                    </a:prstClr>
                  </a:solidFill>
                </a:ln>
                <a:solidFill>
                  <a:prstClr val="white"/>
                </a:solidFill>
                <a:effectLst/>
                <a:uLnTx/>
                <a:uFillTx/>
                <a:latin typeface="Franklin Gothic Medium" panose="020B0603020102020204" pitchFamily="34" charset="0"/>
                <a:ea typeface="+mj-ea"/>
                <a:cs typeface="+mj-cs"/>
              </a:rPr>
              <a:t>You Had Me at Recession</a:t>
            </a:r>
            <a:endParaRPr lang="en-US" dirty="0"/>
          </a:p>
        </p:txBody>
      </p:sp>
      <p:sp>
        <p:nvSpPr>
          <p:cNvPr id="9" name="TextBox 8">
            <a:extLst>
              <a:ext uri="{FF2B5EF4-FFF2-40B4-BE49-F238E27FC236}">
                <a16:creationId xmlns:a16="http://schemas.microsoft.com/office/drawing/2014/main" id="{E72B59FB-6563-4427-8B5F-43A92EF65029}"/>
              </a:ext>
            </a:extLst>
          </p:cNvPr>
          <p:cNvSpPr txBox="1"/>
          <p:nvPr/>
        </p:nvSpPr>
        <p:spPr>
          <a:xfrm>
            <a:off x="630236" y="5572125"/>
            <a:ext cx="5584825" cy="7155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500" b="0" i="0" u="none" strike="noStrike" kern="1200" cap="none" spc="0" normalizeH="0" baseline="0" noProof="0" dirty="0">
                <a:ln>
                  <a:solidFill>
                    <a:schemeClr val="tx1">
                      <a:lumMod val="75000"/>
                      <a:lumOff val="25000"/>
                    </a:schemeClr>
                  </a:solidFill>
                </a:ln>
                <a:solidFill>
                  <a:schemeClr val="bg1"/>
                </a:solidFill>
                <a:effectLst/>
                <a:uLnTx/>
                <a:uFillTx/>
                <a:latin typeface="Franklin Gothic Medium" panose="020B0603020102020204" pitchFamily="34" charset="0"/>
                <a:ea typeface="+mn-ea"/>
                <a:cs typeface="+mn-cs"/>
              </a:rPr>
              <a:t>(Jerry Maguire, 1996)</a:t>
            </a:r>
          </a:p>
        </p:txBody>
      </p:sp>
    </p:spTree>
    <p:extLst>
      <p:ext uri="{BB962C8B-B14F-4D97-AF65-F5344CB8AC3E}">
        <p14:creationId xmlns:p14="http://schemas.microsoft.com/office/powerpoint/2010/main" val="51867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 Few Good Properties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AEFC9-892D-7E15-159B-A8A386556208}"/>
              </a:ext>
            </a:extLst>
          </p:cNvPr>
          <p:cNvPicPr>
            <a:picLocks noChangeAspect="1"/>
          </p:cNvPicPr>
          <p:nvPr userDrawn="1"/>
        </p:nvPicPr>
        <p:blipFill>
          <a:blip r:embed="rId2" cstate="email">
            <a:alphaModFix amt="80000"/>
            <a:extLst>
              <a:ext uri="{28A0092B-C50C-407E-A947-70E740481C1C}">
                <a14:useLocalDpi xmlns:a14="http://schemas.microsoft.com/office/drawing/2010/main"/>
              </a:ext>
            </a:extLst>
          </a:blip>
          <a:srcRect/>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pic>
        <p:nvPicPr>
          <p:cNvPr id="10" name="Picture 9">
            <a:extLst>
              <a:ext uri="{FF2B5EF4-FFF2-40B4-BE49-F238E27FC236}">
                <a16:creationId xmlns:a16="http://schemas.microsoft.com/office/drawing/2014/main" id="{AC4918D7-3C28-A3D5-3271-6316DDB0FC9B}"/>
              </a:ext>
            </a:extLst>
          </p:cNvPr>
          <p:cNvPicPr>
            <a:picLocks noChangeAspect="1"/>
          </p:cNvPicPr>
          <p:nvPr/>
        </p:nvPicPr>
        <p:blipFill>
          <a:blip r:embed="rId3">
            <a:alphaModFix amt="95000"/>
          </a:blip>
          <a:stretch>
            <a:fillRect/>
          </a:stretch>
        </p:blipFill>
        <p:spPr>
          <a:xfrm>
            <a:off x="8466220" y="3473465"/>
            <a:ext cx="1324353" cy="2926080"/>
          </a:xfrm>
          <a:prstGeom prst="rect">
            <a:avLst/>
          </a:prstGeom>
        </p:spPr>
      </p:pic>
      <p:pic>
        <p:nvPicPr>
          <p:cNvPr id="11" name="Picture 10">
            <a:extLst>
              <a:ext uri="{FF2B5EF4-FFF2-40B4-BE49-F238E27FC236}">
                <a16:creationId xmlns:a16="http://schemas.microsoft.com/office/drawing/2014/main" id="{3FDD18F8-5C21-894D-5320-1B5B9F145A01}"/>
              </a:ext>
            </a:extLst>
          </p:cNvPr>
          <p:cNvPicPr>
            <a:picLocks noChangeAspect="1"/>
          </p:cNvPicPr>
          <p:nvPr/>
        </p:nvPicPr>
        <p:blipFill>
          <a:blip r:embed="rId4"/>
          <a:stretch>
            <a:fillRect/>
          </a:stretch>
        </p:blipFill>
        <p:spPr>
          <a:xfrm>
            <a:off x="8466221" y="709106"/>
            <a:ext cx="1528009" cy="3056018"/>
          </a:xfrm>
          <a:prstGeom prst="rect">
            <a:avLst/>
          </a:prstGeom>
        </p:spPr>
      </p:pic>
      <p:grpSp>
        <p:nvGrpSpPr>
          <p:cNvPr id="18" name="Group 17">
            <a:extLst>
              <a:ext uri="{FF2B5EF4-FFF2-40B4-BE49-F238E27FC236}">
                <a16:creationId xmlns:a16="http://schemas.microsoft.com/office/drawing/2014/main" id="{5021909D-46A7-D698-43DA-406C937D237E}"/>
              </a:ext>
            </a:extLst>
          </p:cNvPr>
          <p:cNvGrpSpPr>
            <a:grpSpLocks noChangeAspect="1"/>
          </p:cNvGrpSpPr>
          <p:nvPr/>
        </p:nvGrpSpPr>
        <p:grpSpPr>
          <a:xfrm>
            <a:off x="7219964" y="4309032"/>
            <a:ext cx="3235864" cy="2071382"/>
            <a:chOff x="7479152" y="4909200"/>
            <a:chExt cx="2096220" cy="1341860"/>
          </a:xfrm>
        </p:grpSpPr>
        <p:pic>
          <p:nvPicPr>
            <p:cNvPr id="13" name="Graphic 12" descr="Home outline">
              <a:extLst>
                <a:ext uri="{FF2B5EF4-FFF2-40B4-BE49-F238E27FC236}">
                  <a16:creationId xmlns:a16="http://schemas.microsoft.com/office/drawing/2014/main" id="{6D3D6037-54AB-DE13-CAFB-E9EDA6E392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512" y="4909200"/>
              <a:ext cx="1341860" cy="1341860"/>
            </a:xfrm>
            <a:prstGeom prst="rect">
              <a:avLst/>
            </a:prstGeom>
          </p:spPr>
        </p:pic>
        <p:pic>
          <p:nvPicPr>
            <p:cNvPr id="15" name="Graphic 14" descr="Home with solid fill">
              <a:extLst>
                <a:ext uri="{FF2B5EF4-FFF2-40B4-BE49-F238E27FC236}">
                  <a16:creationId xmlns:a16="http://schemas.microsoft.com/office/drawing/2014/main" id="{D2F7E031-B82C-27AD-6F75-150B4E3A48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79152" y="5326734"/>
              <a:ext cx="914400" cy="914400"/>
            </a:xfrm>
            <a:prstGeom prst="rect">
              <a:avLst/>
            </a:prstGeom>
          </p:spPr>
        </p:pic>
        <p:pic>
          <p:nvPicPr>
            <p:cNvPr id="17" name="Graphic 16" descr="Home outline">
              <a:extLst>
                <a:ext uri="{FF2B5EF4-FFF2-40B4-BE49-F238E27FC236}">
                  <a16:creationId xmlns:a16="http://schemas.microsoft.com/office/drawing/2014/main" id="{A51BCB2D-72DA-DCF1-5286-9EF1075CAB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7387" y="5235640"/>
              <a:ext cx="995567" cy="995567"/>
            </a:xfrm>
            <a:prstGeom prst="rect">
              <a:avLst/>
            </a:prstGeom>
          </p:spPr>
        </p:pic>
      </p:grpSp>
      <p:pic>
        <p:nvPicPr>
          <p:cNvPr id="19" name="Picture 18">
            <a:extLst>
              <a:ext uri="{FF2B5EF4-FFF2-40B4-BE49-F238E27FC236}">
                <a16:creationId xmlns:a16="http://schemas.microsoft.com/office/drawing/2014/main" id="{B35EE159-F948-A8B9-6034-C2943DDA7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2725" y="635667"/>
            <a:ext cx="532015" cy="548640"/>
          </a:xfrm>
          <a:prstGeom prst="rect">
            <a:avLst/>
          </a:prstGeom>
          <a:ln w="19050">
            <a:solidFill>
              <a:schemeClr val="accent4">
                <a:lumMod val="75000"/>
              </a:schemeClr>
            </a:solidFill>
          </a:ln>
        </p:spPr>
      </p:pic>
      <p:sp>
        <p:nvSpPr>
          <p:cNvPr id="5" name="TextBox 4">
            <a:extLst>
              <a:ext uri="{FF2B5EF4-FFF2-40B4-BE49-F238E27FC236}">
                <a16:creationId xmlns:a16="http://schemas.microsoft.com/office/drawing/2014/main" id="{D3C812CF-9B5D-8A08-35A1-6C5772395347}"/>
              </a:ext>
            </a:extLst>
          </p:cNvPr>
          <p:cNvSpPr txBox="1"/>
          <p:nvPr/>
        </p:nvSpPr>
        <p:spPr>
          <a:xfrm>
            <a:off x="507142" y="3459932"/>
            <a:ext cx="6237445" cy="2926080"/>
          </a:xfrm>
          <a:custGeom>
            <a:avLst/>
            <a:gdLst>
              <a:gd name="connsiteX0" fmla="*/ 0 w 5982612"/>
              <a:gd name="connsiteY0" fmla="*/ 0 h 3379113"/>
              <a:gd name="connsiteX1" fmla="*/ 5419415 w 5982612"/>
              <a:gd name="connsiteY1" fmla="*/ 0 h 3379113"/>
              <a:gd name="connsiteX2" fmla="*/ 5982612 w 5982612"/>
              <a:gd name="connsiteY2" fmla="*/ 563197 h 3379113"/>
              <a:gd name="connsiteX3" fmla="*/ 5982612 w 5982612"/>
              <a:gd name="connsiteY3" fmla="*/ 3379113 h 3379113"/>
              <a:gd name="connsiteX4" fmla="*/ 0 w 5982612"/>
              <a:gd name="connsiteY4" fmla="*/ 3379113 h 3379113"/>
              <a:gd name="connsiteX5" fmla="*/ 0 w 5982612"/>
              <a:gd name="connsiteY5" fmla="*/ 0 h 3379113"/>
              <a:gd name="connsiteX0" fmla="*/ 0 w 5982612"/>
              <a:gd name="connsiteY0" fmla="*/ 0 h 3379113"/>
              <a:gd name="connsiteX1" fmla="*/ 5134602 w 5982612"/>
              <a:gd name="connsiteY1" fmla="*/ 359764 h 3379113"/>
              <a:gd name="connsiteX2" fmla="*/ 5982612 w 5982612"/>
              <a:gd name="connsiteY2" fmla="*/ 563197 h 3379113"/>
              <a:gd name="connsiteX3" fmla="*/ 5982612 w 5982612"/>
              <a:gd name="connsiteY3" fmla="*/ 3379113 h 3379113"/>
              <a:gd name="connsiteX4" fmla="*/ 0 w 5982612"/>
              <a:gd name="connsiteY4" fmla="*/ 3379113 h 3379113"/>
              <a:gd name="connsiteX5" fmla="*/ 0 w 5982612"/>
              <a:gd name="connsiteY5" fmla="*/ 0 h 3379113"/>
              <a:gd name="connsiteX0" fmla="*/ 0 w 5982612"/>
              <a:gd name="connsiteY0" fmla="*/ 14990 h 3019349"/>
              <a:gd name="connsiteX1" fmla="*/ 5134602 w 5982612"/>
              <a:gd name="connsiteY1" fmla="*/ 0 h 3019349"/>
              <a:gd name="connsiteX2" fmla="*/ 5982612 w 5982612"/>
              <a:gd name="connsiteY2" fmla="*/ 203433 h 3019349"/>
              <a:gd name="connsiteX3" fmla="*/ 5982612 w 5982612"/>
              <a:gd name="connsiteY3" fmla="*/ 3019349 h 3019349"/>
              <a:gd name="connsiteX4" fmla="*/ 0 w 5982612"/>
              <a:gd name="connsiteY4" fmla="*/ 3019349 h 3019349"/>
              <a:gd name="connsiteX5" fmla="*/ 0 w 5982612"/>
              <a:gd name="connsiteY5" fmla="*/ 14990 h 3019349"/>
              <a:gd name="connsiteX0" fmla="*/ 0 w 5982612"/>
              <a:gd name="connsiteY0" fmla="*/ 14990 h 3019349"/>
              <a:gd name="connsiteX1" fmla="*/ 5134602 w 5982612"/>
              <a:gd name="connsiteY1" fmla="*/ 0 h 3019349"/>
              <a:gd name="connsiteX2" fmla="*/ 5862690 w 5982612"/>
              <a:gd name="connsiteY2" fmla="*/ 398305 h 3019349"/>
              <a:gd name="connsiteX3" fmla="*/ 5982612 w 5982612"/>
              <a:gd name="connsiteY3" fmla="*/ 3019349 h 3019349"/>
              <a:gd name="connsiteX4" fmla="*/ 0 w 5982612"/>
              <a:gd name="connsiteY4" fmla="*/ 3019349 h 3019349"/>
              <a:gd name="connsiteX5" fmla="*/ 0 w 5982612"/>
              <a:gd name="connsiteY5" fmla="*/ 14990 h 3019349"/>
              <a:gd name="connsiteX0" fmla="*/ 0 w 5982612"/>
              <a:gd name="connsiteY0" fmla="*/ 0 h 3004359"/>
              <a:gd name="connsiteX1" fmla="*/ 4579966 w 5982612"/>
              <a:gd name="connsiteY1" fmla="*/ 194096 h 3004359"/>
              <a:gd name="connsiteX2" fmla="*/ 5862690 w 5982612"/>
              <a:gd name="connsiteY2" fmla="*/ 383315 h 3004359"/>
              <a:gd name="connsiteX3" fmla="*/ 5982612 w 5982612"/>
              <a:gd name="connsiteY3" fmla="*/ 3004359 h 3004359"/>
              <a:gd name="connsiteX4" fmla="*/ 0 w 5982612"/>
              <a:gd name="connsiteY4" fmla="*/ 3004359 h 3004359"/>
              <a:gd name="connsiteX5" fmla="*/ 0 w 5982612"/>
              <a:gd name="connsiteY5" fmla="*/ 0 h 3004359"/>
              <a:gd name="connsiteX0" fmla="*/ 0 w 5982612"/>
              <a:gd name="connsiteY0" fmla="*/ 0 h 3004359"/>
              <a:gd name="connsiteX1" fmla="*/ 4579966 w 5982612"/>
              <a:gd name="connsiteY1" fmla="*/ 194096 h 3004359"/>
              <a:gd name="connsiteX2" fmla="*/ 5832710 w 5982612"/>
              <a:gd name="connsiteY2" fmla="*/ 676033 h 3004359"/>
              <a:gd name="connsiteX3" fmla="*/ 5982612 w 5982612"/>
              <a:gd name="connsiteY3" fmla="*/ 3004359 h 3004359"/>
              <a:gd name="connsiteX4" fmla="*/ 0 w 5982612"/>
              <a:gd name="connsiteY4" fmla="*/ 3004359 h 3004359"/>
              <a:gd name="connsiteX5" fmla="*/ 0 w 5982612"/>
              <a:gd name="connsiteY5" fmla="*/ 0 h 3004359"/>
              <a:gd name="connsiteX0" fmla="*/ 0 w 5982612"/>
              <a:gd name="connsiteY0" fmla="*/ 1050 h 2810263"/>
              <a:gd name="connsiteX1" fmla="*/ 4579966 w 5982612"/>
              <a:gd name="connsiteY1" fmla="*/ 0 h 2810263"/>
              <a:gd name="connsiteX2" fmla="*/ 5832710 w 5982612"/>
              <a:gd name="connsiteY2" fmla="*/ 481937 h 2810263"/>
              <a:gd name="connsiteX3" fmla="*/ 5982612 w 5982612"/>
              <a:gd name="connsiteY3" fmla="*/ 2810263 h 2810263"/>
              <a:gd name="connsiteX4" fmla="*/ 0 w 5982612"/>
              <a:gd name="connsiteY4" fmla="*/ 2810263 h 2810263"/>
              <a:gd name="connsiteX5" fmla="*/ 0 w 5982612"/>
              <a:gd name="connsiteY5" fmla="*/ 1050 h 2810263"/>
              <a:gd name="connsiteX0" fmla="*/ 0 w 5982612"/>
              <a:gd name="connsiteY0" fmla="*/ 168650 h 2977863"/>
              <a:gd name="connsiteX1" fmla="*/ 4190222 w 5982612"/>
              <a:gd name="connsiteY1" fmla="*/ 0 h 2977863"/>
              <a:gd name="connsiteX2" fmla="*/ 5832710 w 5982612"/>
              <a:gd name="connsiteY2" fmla="*/ 649537 h 2977863"/>
              <a:gd name="connsiteX3" fmla="*/ 5982612 w 5982612"/>
              <a:gd name="connsiteY3" fmla="*/ 2977863 h 2977863"/>
              <a:gd name="connsiteX4" fmla="*/ 0 w 5982612"/>
              <a:gd name="connsiteY4" fmla="*/ 2977863 h 2977863"/>
              <a:gd name="connsiteX5" fmla="*/ 0 w 5982612"/>
              <a:gd name="connsiteY5" fmla="*/ 168650 h 2977863"/>
              <a:gd name="connsiteX0" fmla="*/ 44970 w 5982612"/>
              <a:gd name="connsiteY0" fmla="*/ 56917 h 2977863"/>
              <a:gd name="connsiteX1" fmla="*/ 4190222 w 5982612"/>
              <a:gd name="connsiteY1" fmla="*/ 0 h 2977863"/>
              <a:gd name="connsiteX2" fmla="*/ 5832710 w 5982612"/>
              <a:gd name="connsiteY2" fmla="*/ 649537 h 2977863"/>
              <a:gd name="connsiteX3" fmla="*/ 5982612 w 5982612"/>
              <a:gd name="connsiteY3" fmla="*/ 2977863 h 2977863"/>
              <a:gd name="connsiteX4" fmla="*/ 0 w 5982612"/>
              <a:gd name="connsiteY4" fmla="*/ 2977863 h 2977863"/>
              <a:gd name="connsiteX5" fmla="*/ 44970 w 5982612"/>
              <a:gd name="connsiteY5" fmla="*/ 56917 h 2977863"/>
              <a:gd name="connsiteX0" fmla="*/ 44970 w 6237445"/>
              <a:gd name="connsiteY0" fmla="*/ 56917 h 2977863"/>
              <a:gd name="connsiteX1" fmla="*/ 4190222 w 6237445"/>
              <a:gd name="connsiteY1" fmla="*/ 0 h 2977863"/>
              <a:gd name="connsiteX2" fmla="*/ 5832710 w 6237445"/>
              <a:gd name="connsiteY2" fmla="*/ 649537 h 2977863"/>
              <a:gd name="connsiteX3" fmla="*/ 6237445 w 6237445"/>
              <a:gd name="connsiteY3" fmla="*/ 2977863 h 2977863"/>
              <a:gd name="connsiteX4" fmla="*/ 0 w 6237445"/>
              <a:gd name="connsiteY4" fmla="*/ 2977863 h 2977863"/>
              <a:gd name="connsiteX5" fmla="*/ 44970 w 6237445"/>
              <a:gd name="connsiteY5" fmla="*/ 56917 h 2977863"/>
              <a:gd name="connsiteX0" fmla="*/ 44970 w 6237445"/>
              <a:gd name="connsiteY0" fmla="*/ 0 h 2920946"/>
              <a:gd name="connsiteX1" fmla="*/ 4190222 w 6237445"/>
              <a:gd name="connsiteY1" fmla="*/ 12916 h 2920946"/>
              <a:gd name="connsiteX2" fmla="*/ 5832710 w 6237445"/>
              <a:gd name="connsiteY2" fmla="*/ 592620 h 2920946"/>
              <a:gd name="connsiteX3" fmla="*/ 6237445 w 6237445"/>
              <a:gd name="connsiteY3" fmla="*/ 2920946 h 2920946"/>
              <a:gd name="connsiteX4" fmla="*/ 0 w 6237445"/>
              <a:gd name="connsiteY4" fmla="*/ 2920946 h 2920946"/>
              <a:gd name="connsiteX5" fmla="*/ 44970 w 6237445"/>
              <a:gd name="connsiteY5" fmla="*/ 0 h 29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445" h="2920946">
                <a:moveTo>
                  <a:pt x="44970" y="0"/>
                </a:moveTo>
                <a:lnTo>
                  <a:pt x="4190222" y="12916"/>
                </a:lnTo>
                <a:lnTo>
                  <a:pt x="5832710" y="592620"/>
                </a:lnTo>
                <a:lnTo>
                  <a:pt x="6237445" y="2920946"/>
                </a:lnTo>
                <a:lnTo>
                  <a:pt x="0" y="2920946"/>
                </a:lnTo>
                <a:lnTo>
                  <a:pt x="44970" y="0"/>
                </a:lnTo>
                <a:close/>
              </a:path>
            </a:pathLst>
          </a:custGeom>
          <a:blipFill dpi="0" rotWithShape="1">
            <a:blip r:embed="rId12" cstate="email">
              <a:alphaModFix amt="58016"/>
              <a:extLst>
                <a:ext uri="{28A0092B-C50C-407E-A947-70E740481C1C}">
                  <a14:useLocalDpi xmlns:a14="http://schemas.microsoft.com/office/drawing/2010/main"/>
                </a:ext>
              </a:extLst>
            </a:blip>
            <a:srcRect/>
            <a:tile tx="0" ty="0" sx="88000" sy="88000" flip="none" algn="br"/>
          </a:blipFill>
        </p:spPr>
        <p:txBody>
          <a:bodyPr wrap="square" lIns="182880" tIns="91440" bIns="91440" rtlCol="0" anchor="ctr" anchorCtr="0">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A Few Good Properties</a:t>
            </a:r>
            <a:br>
              <a:rPr kumimoji="0" lang="en-US" sz="7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4000" b="1" i="0" u="none" strike="noStrike" kern="1200" cap="none" spc="0" normalizeH="0" baseline="0" noProof="0" dirty="0">
                <a:ln>
                  <a:noFill/>
                </a:ln>
                <a:solidFill>
                  <a:srgbClr val="FFC000">
                    <a:lumMod val="75000"/>
                  </a:srgbClr>
                </a:solidFill>
                <a:effectLst/>
                <a:uLnTx/>
                <a:uFillTx/>
                <a:latin typeface="Franklin Gothic Medium" panose="020B0603020102020204" pitchFamily="34" charset="0"/>
                <a:ea typeface="+mj-ea"/>
                <a:cs typeface="+mj-cs"/>
              </a:rPr>
              <a:t>(A Few Good Men, 1992)</a:t>
            </a:r>
            <a:endParaRPr lang="en-US" dirty="0"/>
          </a:p>
        </p:txBody>
      </p:sp>
      <p:sp>
        <p:nvSpPr>
          <p:cNvPr id="3" name="Shape 10">
            <a:extLst>
              <a:ext uri="{FF2B5EF4-FFF2-40B4-BE49-F238E27FC236}">
                <a16:creationId xmlns:a16="http://schemas.microsoft.com/office/drawing/2014/main" id="{E90273DA-965A-30A2-AFF6-60BBF675D97B}"/>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4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 Few Good Properties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AEFC9-892D-7E15-159B-A8A386556208}"/>
              </a:ext>
            </a:extLst>
          </p:cNvPr>
          <p:cNvPicPr>
            <a:picLocks noChangeAspect="1"/>
          </p:cNvPicPr>
          <p:nvPr userDrawn="1"/>
        </p:nvPicPr>
        <p:blipFill rotWithShape="1">
          <a:blip r:embed="rId2">
            <a:alphaModFix amt="84000"/>
          </a:blip>
          <a:srcRect b="23315"/>
          <a:stretch/>
        </p:blipFill>
        <p:spPr>
          <a:xfrm>
            <a:off x="-1" y="1606"/>
            <a:ext cx="10872789" cy="6856394"/>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pic>
        <p:nvPicPr>
          <p:cNvPr id="19" name="Picture 18">
            <a:extLst>
              <a:ext uri="{FF2B5EF4-FFF2-40B4-BE49-F238E27FC236}">
                <a16:creationId xmlns:a16="http://schemas.microsoft.com/office/drawing/2014/main" id="{B35EE159-F948-A8B9-6034-C2943DDA7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725" y="635667"/>
            <a:ext cx="532015" cy="548640"/>
          </a:xfrm>
          <a:prstGeom prst="rect">
            <a:avLst/>
          </a:prstGeom>
          <a:ln w="19050">
            <a:solidFill>
              <a:schemeClr val="accent4">
                <a:lumMod val="75000"/>
              </a:schemeClr>
            </a:solidFill>
          </a:ln>
        </p:spPr>
      </p:pic>
      <p:sp>
        <p:nvSpPr>
          <p:cNvPr id="4" name="TextBox 3">
            <a:extLst>
              <a:ext uri="{FF2B5EF4-FFF2-40B4-BE49-F238E27FC236}">
                <a16:creationId xmlns:a16="http://schemas.microsoft.com/office/drawing/2014/main" id="{D564B59A-0CB9-0E44-A749-92BF5E454680}"/>
              </a:ext>
            </a:extLst>
          </p:cNvPr>
          <p:cNvSpPr txBox="1"/>
          <p:nvPr userDrawn="1"/>
        </p:nvSpPr>
        <p:spPr>
          <a:xfrm>
            <a:off x="507142" y="4314628"/>
            <a:ext cx="7552852" cy="2071383"/>
          </a:xfrm>
          <a:custGeom>
            <a:avLst/>
            <a:gdLst>
              <a:gd name="connsiteX0" fmla="*/ 0 w 5982612"/>
              <a:gd name="connsiteY0" fmla="*/ 0 h 3379113"/>
              <a:gd name="connsiteX1" fmla="*/ 5419415 w 5982612"/>
              <a:gd name="connsiteY1" fmla="*/ 0 h 3379113"/>
              <a:gd name="connsiteX2" fmla="*/ 5982612 w 5982612"/>
              <a:gd name="connsiteY2" fmla="*/ 563197 h 3379113"/>
              <a:gd name="connsiteX3" fmla="*/ 5982612 w 5982612"/>
              <a:gd name="connsiteY3" fmla="*/ 3379113 h 3379113"/>
              <a:gd name="connsiteX4" fmla="*/ 0 w 5982612"/>
              <a:gd name="connsiteY4" fmla="*/ 3379113 h 3379113"/>
              <a:gd name="connsiteX5" fmla="*/ 0 w 5982612"/>
              <a:gd name="connsiteY5" fmla="*/ 0 h 3379113"/>
              <a:gd name="connsiteX0" fmla="*/ 0 w 5982612"/>
              <a:gd name="connsiteY0" fmla="*/ 0 h 3379113"/>
              <a:gd name="connsiteX1" fmla="*/ 5134602 w 5982612"/>
              <a:gd name="connsiteY1" fmla="*/ 359764 h 3379113"/>
              <a:gd name="connsiteX2" fmla="*/ 5982612 w 5982612"/>
              <a:gd name="connsiteY2" fmla="*/ 563197 h 3379113"/>
              <a:gd name="connsiteX3" fmla="*/ 5982612 w 5982612"/>
              <a:gd name="connsiteY3" fmla="*/ 3379113 h 3379113"/>
              <a:gd name="connsiteX4" fmla="*/ 0 w 5982612"/>
              <a:gd name="connsiteY4" fmla="*/ 3379113 h 3379113"/>
              <a:gd name="connsiteX5" fmla="*/ 0 w 5982612"/>
              <a:gd name="connsiteY5" fmla="*/ 0 h 3379113"/>
              <a:gd name="connsiteX0" fmla="*/ 0 w 5982612"/>
              <a:gd name="connsiteY0" fmla="*/ 14990 h 3019349"/>
              <a:gd name="connsiteX1" fmla="*/ 5134602 w 5982612"/>
              <a:gd name="connsiteY1" fmla="*/ 0 h 3019349"/>
              <a:gd name="connsiteX2" fmla="*/ 5982612 w 5982612"/>
              <a:gd name="connsiteY2" fmla="*/ 203433 h 3019349"/>
              <a:gd name="connsiteX3" fmla="*/ 5982612 w 5982612"/>
              <a:gd name="connsiteY3" fmla="*/ 3019349 h 3019349"/>
              <a:gd name="connsiteX4" fmla="*/ 0 w 5982612"/>
              <a:gd name="connsiteY4" fmla="*/ 3019349 h 3019349"/>
              <a:gd name="connsiteX5" fmla="*/ 0 w 5982612"/>
              <a:gd name="connsiteY5" fmla="*/ 14990 h 3019349"/>
              <a:gd name="connsiteX0" fmla="*/ 0 w 5982612"/>
              <a:gd name="connsiteY0" fmla="*/ 14990 h 3019349"/>
              <a:gd name="connsiteX1" fmla="*/ 5134602 w 5982612"/>
              <a:gd name="connsiteY1" fmla="*/ 0 h 3019349"/>
              <a:gd name="connsiteX2" fmla="*/ 5862690 w 5982612"/>
              <a:gd name="connsiteY2" fmla="*/ 398305 h 3019349"/>
              <a:gd name="connsiteX3" fmla="*/ 5982612 w 5982612"/>
              <a:gd name="connsiteY3" fmla="*/ 3019349 h 3019349"/>
              <a:gd name="connsiteX4" fmla="*/ 0 w 5982612"/>
              <a:gd name="connsiteY4" fmla="*/ 3019349 h 3019349"/>
              <a:gd name="connsiteX5" fmla="*/ 0 w 5982612"/>
              <a:gd name="connsiteY5" fmla="*/ 14990 h 3019349"/>
              <a:gd name="connsiteX0" fmla="*/ 0 w 5982612"/>
              <a:gd name="connsiteY0" fmla="*/ 0 h 3004359"/>
              <a:gd name="connsiteX1" fmla="*/ 4579966 w 5982612"/>
              <a:gd name="connsiteY1" fmla="*/ 194096 h 3004359"/>
              <a:gd name="connsiteX2" fmla="*/ 5862690 w 5982612"/>
              <a:gd name="connsiteY2" fmla="*/ 383315 h 3004359"/>
              <a:gd name="connsiteX3" fmla="*/ 5982612 w 5982612"/>
              <a:gd name="connsiteY3" fmla="*/ 3004359 h 3004359"/>
              <a:gd name="connsiteX4" fmla="*/ 0 w 5982612"/>
              <a:gd name="connsiteY4" fmla="*/ 3004359 h 3004359"/>
              <a:gd name="connsiteX5" fmla="*/ 0 w 5982612"/>
              <a:gd name="connsiteY5" fmla="*/ 0 h 3004359"/>
              <a:gd name="connsiteX0" fmla="*/ 0 w 5982612"/>
              <a:gd name="connsiteY0" fmla="*/ 0 h 3004359"/>
              <a:gd name="connsiteX1" fmla="*/ 4579966 w 5982612"/>
              <a:gd name="connsiteY1" fmla="*/ 194096 h 3004359"/>
              <a:gd name="connsiteX2" fmla="*/ 5832710 w 5982612"/>
              <a:gd name="connsiteY2" fmla="*/ 676033 h 3004359"/>
              <a:gd name="connsiteX3" fmla="*/ 5982612 w 5982612"/>
              <a:gd name="connsiteY3" fmla="*/ 3004359 h 3004359"/>
              <a:gd name="connsiteX4" fmla="*/ 0 w 5982612"/>
              <a:gd name="connsiteY4" fmla="*/ 3004359 h 3004359"/>
              <a:gd name="connsiteX5" fmla="*/ 0 w 5982612"/>
              <a:gd name="connsiteY5" fmla="*/ 0 h 3004359"/>
              <a:gd name="connsiteX0" fmla="*/ 0 w 5982612"/>
              <a:gd name="connsiteY0" fmla="*/ 1050 h 2810263"/>
              <a:gd name="connsiteX1" fmla="*/ 4579966 w 5982612"/>
              <a:gd name="connsiteY1" fmla="*/ 0 h 2810263"/>
              <a:gd name="connsiteX2" fmla="*/ 5832710 w 5982612"/>
              <a:gd name="connsiteY2" fmla="*/ 481937 h 2810263"/>
              <a:gd name="connsiteX3" fmla="*/ 5982612 w 5982612"/>
              <a:gd name="connsiteY3" fmla="*/ 2810263 h 2810263"/>
              <a:gd name="connsiteX4" fmla="*/ 0 w 5982612"/>
              <a:gd name="connsiteY4" fmla="*/ 2810263 h 2810263"/>
              <a:gd name="connsiteX5" fmla="*/ 0 w 5982612"/>
              <a:gd name="connsiteY5" fmla="*/ 1050 h 2810263"/>
              <a:gd name="connsiteX0" fmla="*/ 0 w 5982612"/>
              <a:gd name="connsiteY0" fmla="*/ 168650 h 2977863"/>
              <a:gd name="connsiteX1" fmla="*/ 4190222 w 5982612"/>
              <a:gd name="connsiteY1" fmla="*/ 0 h 2977863"/>
              <a:gd name="connsiteX2" fmla="*/ 5832710 w 5982612"/>
              <a:gd name="connsiteY2" fmla="*/ 649537 h 2977863"/>
              <a:gd name="connsiteX3" fmla="*/ 5982612 w 5982612"/>
              <a:gd name="connsiteY3" fmla="*/ 2977863 h 2977863"/>
              <a:gd name="connsiteX4" fmla="*/ 0 w 5982612"/>
              <a:gd name="connsiteY4" fmla="*/ 2977863 h 2977863"/>
              <a:gd name="connsiteX5" fmla="*/ 0 w 5982612"/>
              <a:gd name="connsiteY5" fmla="*/ 168650 h 2977863"/>
              <a:gd name="connsiteX0" fmla="*/ 44970 w 5982612"/>
              <a:gd name="connsiteY0" fmla="*/ 56917 h 2977863"/>
              <a:gd name="connsiteX1" fmla="*/ 4190222 w 5982612"/>
              <a:gd name="connsiteY1" fmla="*/ 0 h 2977863"/>
              <a:gd name="connsiteX2" fmla="*/ 5832710 w 5982612"/>
              <a:gd name="connsiteY2" fmla="*/ 649537 h 2977863"/>
              <a:gd name="connsiteX3" fmla="*/ 5982612 w 5982612"/>
              <a:gd name="connsiteY3" fmla="*/ 2977863 h 2977863"/>
              <a:gd name="connsiteX4" fmla="*/ 0 w 5982612"/>
              <a:gd name="connsiteY4" fmla="*/ 2977863 h 2977863"/>
              <a:gd name="connsiteX5" fmla="*/ 44970 w 5982612"/>
              <a:gd name="connsiteY5" fmla="*/ 56917 h 2977863"/>
              <a:gd name="connsiteX0" fmla="*/ 44970 w 6237445"/>
              <a:gd name="connsiteY0" fmla="*/ 56917 h 2977863"/>
              <a:gd name="connsiteX1" fmla="*/ 4190222 w 6237445"/>
              <a:gd name="connsiteY1" fmla="*/ 0 h 2977863"/>
              <a:gd name="connsiteX2" fmla="*/ 5832710 w 6237445"/>
              <a:gd name="connsiteY2" fmla="*/ 649537 h 2977863"/>
              <a:gd name="connsiteX3" fmla="*/ 6237445 w 6237445"/>
              <a:gd name="connsiteY3" fmla="*/ 2977863 h 2977863"/>
              <a:gd name="connsiteX4" fmla="*/ 0 w 6237445"/>
              <a:gd name="connsiteY4" fmla="*/ 2977863 h 2977863"/>
              <a:gd name="connsiteX5" fmla="*/ 44970 w 6237445"/>
              <a:gd name="connsiteY5" fmla="*/ 56917 h 2977863"/>
              <a:gd name="connsiteX0" fmla="*/ 44970 w 6237445"/>
              <a:gd name="connsiteY0" fmla="*/ 0 h 2920946"/>
              <a:gd name="connsiteX1" fmla="*/ 4190222 w 6237445"/>
              <a:gd name="connsiteY1" fmla="*/ 12916 h 2920946"/>
              <a:gd name="connsiteX2" fmla="*/ 5832710 w 6237445"/>
              <a:gd name="connsiteY2" fmla="*/ 592620 h 2920946"/>
              <a:gd name="connsiteX3" fmla="*/ 6237445 w 6237445"/>
              <a:gd name="connsiteY3" fmla="*/ 2920946 h 2920946"/>
              <a:gd name="connsiteX4" fmla="*/ 0 w 6237445"/>
              <a:gd name="connsiteY4" fmla="*/ 2920946 h 2920946"/>
              <a:gd name="connsiteX5" fmla="*/ 44970 w 6237445"/>
              <a:gd name="connsiteY5" fmla="*/ 0 h 29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445" h="2920946">
                <a:moveTo>
                  <a:pt x="44970" y="0"/>
                </a:moveTo>
                <a:lnTo>
                  <a:pt x="4190222" y="12916"/>
                </a:lnTo>
                <a:lnTo>
                  <a:pt x="5832710" y="592620"/>
                </a:lnTo>
                <a:lnTo>
                  <a:pt x="6237445" y="2920946"/>
                </a:lnTo>
                <a:lnTo>
                  <a:pt x="0" y="2920946"/>
                </a:lnTo>
                <a:lnTo>
                  <a:pt x="44970" y="0"/>
                </a:lnTo>
                <a:close/>
              </a:path>
            </a:pathLst>
          </a:custGeom>
          <a:blipFill dpi="0" rotWithShape="1">
            <a:blip r:embed="rId4" cstate="email">
              <a:alphaModFix amt="58016"/>
              <a:extLst>
                <a:ext uri="{28A0092B-C50C-407E-A947-70E740481C1C}">
                  <a14:useLocalDpi xmlns:a14="http://schemas.microsoft.com/office/drawing/2010/main"/>
                </a:ext>
              </a:extLst>
            </a:blip>
            <a:srcRect/>
            <a:tile tx="0" ty="0" sx="88000" sy="88000" flip="none" algn="br"/>
          </a:blipFill>
        </p:spPr>
        <p:txBody>
          <a:bodyPr wrap="square" lIns="182880" tIns="91440" bIns="91440" rtlCol="0" anchor="ctr" anchorCtr="0">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7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A Few Good Properties</a:t>
            </a:r>
            <a:br>
              <a:rPr kumimoji="0" lang="en-US" sz="7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4000" b="1" i="0" u="none" strike="noStrike" kern="1200" cap="none" spc="0" normalizeH="0" baseline="0" noProof="0" dirty="0">
                <a:ln>
                  <a:noFill/>
                </a:ln>
                <a:solidFill>
                  <a:srgbClr val="FFC000">
                    <a:lumMod val="75000"/>
                  </a:srgbClr>
                </a:solidFill>
                <a:effectLst/>
                <a:uLnTx/>
                <a:uFillTx/>
                <a:latin typeface="Franklin Gothic Medium" panose="020B0603020102020204" pitchFamily="34" charset="0"/>
                <a:ea typeface="+mj-ea"/>
                <a:cs typeface="+mj-cs"/>
              </a:rPr>
              <a:t>(A Few Good Men, 1992)</a:t>
            </a:r>
            <a:endParaRPr lang="en-US" dirty="0"/>
          </a:p>
        </p:txBody>
      </p:sp>
      <p:grpSp>
        <p:nvGrpSpPr>
          <p:cNvPr id="18" name="Group 17">
            <a:extLst>
              <a:ext uri="{FF2B5EF4-FFF2-40B4-BE49-F238E27FC236}">
                <a16:creationId xmlns:a16="http://schemas.microsoft.com/office/drawing/2014/main" id="{5021909D-46A7-D698-43DA-406C937D237E}"/>
              </a:ext>
            </a:extLst>
          </p:cNvPr>
          <p:cNvGrpSpPr>
            <a:grpSpLocks noChangeAspect="1"/>
          </p:cNvGrpSpPr>
          <p:nvPr/>
        </p:nvGrpSpPr>
        <p:grpSpPr>
          <a:xfrm>
            <a:off x="6648466" y="4323320"/>
            <a:ext cx="3235864" cy="2071382"/>
            <a:chOff x="7479152" y="4909200"/>
            <a:chExt cx="2096220" cy="1341860"/>
          </a:xfrm>
        </p:grpSpPr>
        <p:pic>
          <p:nvPicPr>
            <p:cNvPr id="13" name="Graphic 12" descr="Home outline">
              <a:extLst>
                <a:ext uri="{FF2B5EF4-FFF2-40B4-BE49-F238E27FC236}">
                  <a16:creationId xmlns:a16="http://schemas.microsoft.com/office/drawing/2014/main" id="{6D3D6037-54AB-DE13-CAFB-E9EDA6E392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512" y="4909200"/>
              <a:ext cx="1341860" cy="1341860"/>
            </a:xfrm>
            <a:prstGeom prst="rect">
              <a:avLst/>
            </a:prstGeom>
          </p:spPr>
        </p:pic>
        <p:pic>
          <p:nvPicPr>
            <p:cNvPr id="15" name="Graphic 14" descr="Home with solid fill">
              <a:extLst>
                <a:ext uri="{FF2B5EF4-FFF2-40B4-BE49-F238E27FC236}">
                  <a16:creationId xmlns:a16="http://schemas.microsoft.com/office/drawing/2014/main" id="{D2F7E031-B82C-27AD-6F75-150B4E3A48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79152" y="5326734"/>
              <a:ext cx="914400" cy="914400"/>
            </a:xfrm>
            <a:prstGeom prst="rect">
              <a:avLst/>
            </a:prstGeom>
          </p:spPr>
        </p:pic>
        <p:pic>
          <p:nvPicPr>
            <p:cNvPr id="17" name="Graphic 16" descr="Home outline">
              <a:extLst>
                <a:ext uri="{FF2B5EF4-FFF2-40B4-BE49-F238E27FC236}">
                  <a16:creationId xmlns:a16="http://schemas.microsoft.com/office/drawing/2014/main" id="{A51BCB2D-72DA-DCF1-5286-9EF1075CAB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7387" y="5235640"/>
              <a:ext cx="995567" cy="995567"/>
            </a:xfrm>
            <a:prstGeom prst="rect">
              <a:avLst/>
            </a:prstGeom>
          </p:spPr>
        </p:pic>
      </p:grpSp>
      <p:sp>
        <p:nvSpPr>
          <p:cNvPr id="3" name="Shape 10">
            <a:extLst>
              <a:ext uri="{FF2B5EF4-FFF2-40B4-BE49-F238E27FC236}">
                <a16:creationId xmlns:a16="http://schemas.microsoft.com/office/drawing/2014/main" id="{E90273DA-965A-30A2-AFF6-60BBF675D97B}"/>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682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A Few Good Properties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AEFC9-892D-7E15-159B-A8A386556208}"/>
              </a:ext>
            </a:extLst>
          </p:cNvPr>
          <p:cNvPicPr>
            <a:picLocks noChangeAspect="1"/>
          </p:cNvPicPr>
          <p:nvPr/>
        </p:nvPicPr>
        <p:blipFill rotWithShape="1">
          <a:blip r:embed="rId2">
            <a:alphaModFix amt="70000"/>
            <a:extLst>
              <a:ext uri="{28A0092B-C50C-407E-A947-70E740481C1C}">
                <a14:useLocalDpi xmlns:a14="http://schemas.microsoft.com/office/drawing/2010/main"/>
              </a:ext>
            </a:extLst>
          </a:blip>
          <a:srcRect l="-2" r="41569"/>
          <a:stretch/>
        </p:blipFill>
        <p:spPr>
          <a:xfrm>
            <a:off x="1" y="1"/>
            <a:ext cx="6969350" cy="6857999"/>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orthographicFront">
              <a:rot lat="0" lon="0" rev="0"/>
            </a:camera>
            <a:lightRig rig="threePt" dir="t"/>
          </a:scene3d>
        </p:spPr>
      </p:pic>
      <p:grpSp>
        <p:nvGrpSpPr>
          <p:cNvPr id="7" name="Group 6">
            <a:extLst>
              <a:ext uri="{FF2B5EF4-FFF2-40B4-BE49-F238E27FC236}">
                <a16:creationId xmlns:a16="http://schemas.microsoft.com/office/drawing/2014/main" id="{D85AC64F-2F81-0BE8-9FA1-2EB04400E8AB}"/>
              </a:ext>
            </a:extLst>
          </p:cNvPr>
          <p:cNvGrpSpPr/>
          <p:nvPr userDrawn="1"/>
        </p:nvGrpSpPr>
        <p:grpSpPr>
          <a:xfrm>
            <a:off x="8150744" y="4046533"/>
            <a:ext cx="3560188" cy="2362459"/>
            <a:chOff x="8150744" y="4046533"/>
            <a:chExt cx="3560188" cy="2362459"/>
          </a:xfrm>
        </p:grpSpPr>
        <p:pic>
          <p:nvPicPr>
            <p:cNvPr id="13" name="Graphic 12" descr="Home outline">
              <a:extLst>
                <a:ext uri="{FF2B5EF4-FFF2-40B4-BE49-F238E27FC236}">
                  <a16:creationId xmlns:a16="http://schemas.microsoft.com/office/drawing/2014/main" id="{6D3D6037-54AB-DE13-CAFB-E9EDA6E392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8471" y="4046533"/>
              <a:ext cx="2362461" cy="2362459"/>
            </a:xfrm>
            <a:prstGeom prst="rect">
              <a:avLst/>
            </a:prstGeom>
          </p:spPr>
        </p:pic>
        <p:pic>
          <p:nvPicPr>
            <p:cNvPr id="15" name="Graphic 14" descr="Home with solid fill">
              <a:extLst>
                <a:ext uri="{FF2B5EF4-FFF2-40B4-BE49-F238E27FC236}">
                  <a16:creationId xmlns:a16="http://schemas.microsoft.com/office/drawing/2014/main" id="{D2F7E031-B82C-27AD-6F75-150B4E3A48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4057" y="4939278"/>
              <a:ext cx="1411528" cy="1411527"/>
            </a:xfrm>
            <a:prstGeom prst="rect">
              <a:avLst/>
            </a:prstGeom>
          </p:spPr>
        </p:pic>
        <p:pic>
          <p:nvPicPr>
            <p:cNvPr id="17" name="Graphic 16" descr="Home outline">
              <a:extLst>
                <a:ext uri="{FF2B5EF4-FFF2-40B4-BE49-F238E27FC236}">
                  <a16:creationId xmlns:a16="http://schemas.microsoft.com/office/drawing/2014/main" id="{A51BCB2D-72DA-DCF1-5286-9EF1075CABEB}"/>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8150744" y="4799695"/>
              <a:ext cx="1536823" cy="1536822"/>
            </a:xfrm>
            <a:prstGeom prst="rect">
              <a:avLst/>
            </a:prstGeom>
          </p:spPr>
        </p:pic>
        <p:pic>
          <p:nvPicPr>
            <p:cNvPr id="19" name="Picture 18">
              <a:extLst>
                <a:ext uri="{FF2B5EF4-FFF2-40B4-BE49-F238E27FC236}">
                  <a16:creationId xmlns:a16="http://schemas.microsoft.com/office/drawing/2014/main" id="{B35EE159-F948-A8B9-6034-C2943DDA73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82627" y="4972146"/>
              <a:ext cx="457200" cy="471487"/>
            </a:xfrm>
            <a:prstGeom prst="rect">
              <a:avLst/>
            </a:prstGeom>
            <a:ln w="19050">
              <a:solidFill>
                <a:schemeClr val="accent4">
                  <a:lumMod val="75000"/>
                </a:schemeClr>
              </a:solidFill>
            </a:ln>
          </p:spPr>
        </p:pic>
      </p:grpSp>
      <p:sp>
        <p:nvSpPr>
          <p:cNvPr id="5" name="TextBox 4">
            <a:extLst>
              <a:ext uri="{FF2B5EF4-FFF2-40B4-BE49-F238E27FC236}">
                <a16:creationId xmlns:a16="http://schemas.microsoft.com/office/drawing/2014/main" id="{D3C812CF-9B5D-8A08-35A1-6C5772395347}"/>
              </a:ext>
            </a:extLst>
          </p:cNvPr>
          <p:cNvSpPr txBox="1"/>
          <p:nvPr/>
        </p:nvSpPr>
        <p:spPr>
          <a:xfrm>
            <a:off x="480255" y="5408934"/>
            <a:ext cx="6237445" cy="1028199"/>
          </a:xfrm>
          <a:custGeom>
            <a:avLst/>
            <a:gdLst>
              <a:gd name="connsiteX0" fmla="*/ 0 w 5982612"/>
              <a:gd name="connsiteY0" fmla="*/ 0 h 3379113"/>
              <a:gd name="connsiteX1" fmla="*/ 5419415 w 5982612"/>
              <a:gd name="connsiteY1" fmla="*/ 0 h 3379113"/>
              <a:gd name="connsiteX2" fmla="*/ 5982612 w 5982612"/>
              <a:gd name="connsiteY2" fmla="*/ 563197 h 3379113"/>
              <a:gd name="connsiteX3" fmla="*/ 5982612 w 5982612"/>
              <a:gd name="connsiteY3" fmla="*/ 3379113 h 3379113"/>
              <a:gd name="connsiteX4" fmla="*/ 0 w 5982612"/>
              <a:gd name="connsiteY4" fmla="*/ 3379113 h 3379113"/>
              <a:gd name="connsiteX5" fmla="*/ 0 w 5982612"/>
              <a:gd name="connsiteY5" fmla="*/ 0 h 3379113"/>
              <a:gd name="connsiteX0" fmla="*/ 0 w 5982612"/>
              <a:gd name="connsiteY0" fmla="*/ 0 h 3379113"/>
              <a:gd name="connsiteX1" fmla="*/ 5134602 w 5982612"/>
              <a:gd name="connsiteY1" fmla="*/ 359764 h 3379113"/>
              <a:gd name="connsiteX2" fmla="*/ 5982612 w 5982612"/>
              <a:gd name="connsiteY2" fmla="*/ 563197 h 3379113"/>
              <a:gd name="connsiteX3" fmla="*/ 5982612 w 5982612"/>
              <a:gd name="connsiteY3" fmla="*/ 3379113 h 3379113"/>
              <a:gd name="connsiteX4" fmla="*/ 0 w 5982612"/>
              <a:gd name="connsiteY4" fmla="*/ 3379113 h 3379113"/>
              <a:gd name="connsiteX5" fmla="*/ 0 w 5982612"/>
              <a:gd name="connsiteY5" fmla="*/ 0 h 3379113"/>
              <a:gd name="connsiteX0" fmla="*/ 0 w 5982612"/>
              <a:gd name="connsiteY0" fmla="*/ 14990 h 3019349"/>
              <a:gd name="connsiteX1" fmla="*/ 5134602 w 5982612"/>
              <a:gd name="connsiteY1" fmla="*/ 0 h 3019349"/>
              <a:gd name="connsiteX2" fmla="*/ 5982612 w 5982612"/>
              <a:gd name="connsiteY2" fmla="*/ 203433 h 3019349"/>
              <a:gd name="connsiteX3" fmla="*/ 5982612 w 5982612"/>
              <a:gd name="connsiteY3" fmla="*/ 3019349 h 3019349"/>
              <a:gd name="connsiteX4" fmla="*/ 0 w 5982612"/>
              <a:gd name="connsiteY4" fmla="*/ 3019349 h 3019349"/>
              <a:gd name="connsiteX5" fmla="*/ 0 w 5982612"/>
              <a:gd name="connsiteY5" fmla="*/ 14990 h 3019349"/>
              <a:gd name="connsiteX0" fmla="*/ 0 w 5982612"/>
              <a:gd name="connsiteY0" fmla="*/ 14990 h 3019349"/>
              <a:gd name="connsiteX1" fmla="*/ 5134602 w 5982612"/>
              <a:gd name="connsiteY1" fmla="*/ 0 h 3019349"/>
              <a:gd name="connsiteX2" fmla="*/ 5862690 w 5982612"/>
              <a:gd name="connsiteY2" fmla="*/ 398305 h 3019349"/>
              <a:gd name="connsiteX3" fmla="*/ 5982612 w 5982612"/>
              <a:gd name="connsiteY3" fmla="*/ 3019349 h 3019349"/>
              <a:gd name="connsiteX4" fmla="*/ 0 w 5982612"/>
              <a:gd name="connsiteY4" fmla="*/ 3019349 h 3019349"/>
              <a:gd name="connsiteX5" fmla="*/ 0 w 5982612"/>
              <a:gd name="connsiteY5" fmla="*/ 14990 h 3019349"/>
              <a:gd name="connsiteX0" fmla="*/ 0 w 5982612"/>
              <a:gd name="connsiteY0" fmla="*/ 0 h 3004359"/>
              <a:gd name="connsiteX1" fmla="*/ 4579966 w 5982612"/>
              <a:gd name="connsiteY1" fmla="*/ 194096 h 3004359"/>
              <a:gd name="connsiteX2" fmla="*/ 5862690 w 5982612"/>
              <a:gd name="connsiteY2" fmla="*/ 383315 h 3004359"/>
              <a:gd name="connsiteX3" fmla="*/ 5982612 w 5982612"/>
              <a:gd name="connsiteY3" fmla="*/ 3004359 h 3004359"/>
              <a:gd name="connsiteX4" fmla="*/ 0 w 5982612"/>
              <a:gd name="connsiteY4" fmla="*/ 3004359 h 3004359"/>
              <a:gd name="connsiteX5" fmla="*/ 0 w 5982612"/>
              <a:gd name="connsiteY5" fmla="*/ 0 h 3004359"/>
              <a:gd name="connsiteX0" fmla="*/ 0 w 5982612"/>
              <a:gd name="connsiteY0" fmla="*/ 0 h 3004359"/>
              <a:gd name="connsiteX1" fmla="*/ 4579966 w 5982612"/>
              <a:gd name="connsiteY1" fmla="*/ 194096 h 3004359"/>
              <a:gd name="connsiteX2" fmla="*/ 5832710 w 5982612"/>
              <a:gd name="connsiteY2" fmla="*/ 676033 h 3004359"/>
              <a:gd name="connsiteX3" fmla="*/ 5982612 w 5982612"/>
              <a:gd name="connsiteY3" fmla="*/ 3004359 h 3004359"/>
              <a:gd name="connsiteX4" fmla="*/ 0 w 5982612"/>
              <a:gd name="connsiteY4" fmla="*/ 3004359 h 3004359"/>
              <a:gd name="connsiteX5" fmla="*/ 0 w 5982612"/>
              <a:gd name="connsiteY5" fmla="*/ 0 h 3004359"/>
              <a:gd name="connsiteX0" fmla="*/ 0 w 5982612"/>
              <a:gd name="connsiteY0" fmla="*/ 1050 h 2810263"/>
              <a:gd name="connsiteX1" fmla="*/ 4579966 w 5982612"/>
              <a:gd name="connsiteY1" fmla="*/ 0 h 2810263"/>
              <a:gd name="connsiteX2" fmla="*/ 5832710 w 5982612"/>
              <a:gd name="connsiteY2" fmla="*/ 481937 h 2810263"/>
              <a:gd name="connsiteX3" fmla="*/ 5982612 w 5982612"/>
              <a:gd name="connsiteY3" fmla="*/ 2810263 h 2810263"/>
              <a:gd name="connsiteX4" fmla="*/ 0 w 5982612"/>
              <a:gd name="connsiteY4" fmla="*/ 2810263 h 2810263"/>
              <a:gd name="connsiteX5" fmla="*/ 0 w 5982612"/>
              <a:gd name="connsiteY5" fmla="*/ 1050 h 2810263"/>
              <a:gd name="connsiteX0" fmla="*/ 0 w 5982612"/>
              <a:gd name="connsiteY0" fmla="*/ 168650 h 2977863"/>
              <a:gd name="connsiteX1" fmla="*/ 4190222 w 5982612"/>
              <a:gd name="connsiteY1" fmla="*/ 0 h 2977863"/>
              <a:gd name="connsiteX2" fmla="*/ 5832710 w 5982612"/>
              <a:gd name="connsiteY2" fmla="*/ 649537 h 2977863"/>
              <a:gd name="connsiteX3" fmla="*/ 5982612 w 5982612"/>
              <a:gd name="connsiteY3" fmla="*/ 2977863 h 2977863"/>
              <a:gd name="connsiteX4" fmla="*/ 0 w 5982612"/>
              <a:gd name="connsiteY4" fmla="*/ 2977863 h 2977863"/>
              <a:gd name="connsiteX5" fmla="*/ 0 w 5982612"/>
              <a:gd name="connsiteY5" fmla="*/ 168650 h 2977863"/>
              <a:gd name="connsiteX0" fmla="*/ 44970 w 5982612"/>
              <a:gd name="connsiteY0" fmla="*/ 56917 h 2977863"/>
              <a:gd name="connsiteX1" fmla="*/ 4190222 w 5982612"/>
              <a:gd name="connsiteY1" fmla="*/ 0 h 2977863"/>
              <a:gd name="connsiteX2" fmla="*/ 5832710 w 5982612"/>
              <a:gd name="connsiteY2" fmla="*/ 649537 h 2977863"/>
              <a:gd name="connsiteX3" fmla="*/ 5982612 w 5982612"/>
              <a:gd name="connsiteY3" fmla="*/ 2977863 h 2977863"/>
              <a:gd name="connsiteX4" fmla="*/ 0 w 5982612"/>
              <a:gd name="connsiteY4" fmla="*/ 2977863 h 2977863"/>
              <a:gd name="connsiteX5" fmla="*/ 44970 w 5982612"/>
              <a:gd name="connsiteY5" fmla="*/ 56917 h 2977863"/>
              <a:gd name="connsiteX0" fmla="*/ 44970 w 6237445"/>
              <a:gd name="connsiteY0" fmla="*/ 56917 h 2977863"/>
              <a:gd name="connsiteX1" fmla="*/ 4190222 w 6237445"/>
              <a:gd name="connsiteY1" fmla="*/ 0 h 2977863"/>
              <a:gd name="connsiteX2" fmla="*/ 5832710 w 6237445"/>
              <a:gd name="connsiteY2" fmla="*/ 649537 h 2977863"/>
              <a:gd name="connsiteX3" fmla="*/ 6237445 w 6237445"/>
              <a:gd name="connsiteY3" fmla="*/ 2977863 h 2977863"/>
              <a:gd name="connsiteX4" fmla="*/ 0 w 6237445"/>
              <a:gd name="connsiteY4" fmla="*/ 2977863 h 2977863"/>
              <a:gd name="connsiteX5" fmla="*/ 44970 w 6237445"/>
              <a:gd name="connsiteY5" fmla="*/ 56917 h 2977863"/>
              <a:gd name="connsiteX0" fmla="*/ 44970 w 6237445"/>
              <a:gd name="connsiteY0" fmla="*/ 0 h 2920946"/>
              <a:gd name="connsiteX1" fmla="*/ 4190222 w 6237445"/>
              <a:gd name="connsiteY1" fmla="*/ 12916 h 2920946"/>
              <a:gd name="connsiteX2" fmla="*/ 5832710 w 6237445"/>
              <a:gd name="connsiteY2" fmla="*/ 592620 h 2920946"/>
              <a:gd name="connsiteX3" fmla="*/ 6237445 w 6237445"/>
              <a:gd name="connsiteY3" fmla="*/ 2920946 h 2920946"/>
              <a:gd name="connsiteX4" fmla="*/ 0 w 6237445"/>
              <a:gd name="connsiteY4" fmla="*/ 2920946 h 2920946"/>
              <a:gd name="connsiteX5" fmla="*/ 44970 w 6237445"/>
              <a:gd name="connsiteY5" fmla="*/ 0 h 29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445" h="2920946">
                <a:moveTo>
                  <a:pt x="44970" y="0"/>
                </a:moveTo>
                <a:lnTo>
                  <a:pt x="4190222" y="12916"/>
                </a:lnTo>
                <a:lnTo>
                  <a:pt x="5832710" y="592620"/>
                </a:lnTo>
                <a:lnTo>
                  <a:pt x="6237445" y="2920946"/>
                </a:lnTo>
                <a:lnTo>
                  <a:pt x="0" y="2920946"/>
                </a:lnTo>
                <a:lnTo>
                  <a:pt x="44970" y="0"/>
                </a:lnTo>
                <a:close/>
              </a:path>
            </a:pathLst>
          </a:custGeom>
          <a:noFill/>
        </p:spPr>
        <p:txBody>
          <a:bodyPr wrap="square" lIns="182880" tIns="91440" bIns="91440" rtlCol="0" anchor="ctr"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Franklin Gothic Medium" panose="020B0603020102020204" pitchFamily="34" charset="0"/>
                <a:ea typeface="+mj-ea"/>
                <a:cs typeface="+mj-cs"/>
              </a:rPr>
              <a:t>(A Few Good Men, 1992)</a:t>
            </a:r>
            <a:endParaRPr lang="en-US" dirty="0">
              <a:solidFill>
                <a:schemeClr val="bg1"/>
              </a:solidFill>
            </a:endParaRPr>
          </a:p>
        </p:txBody>
      </p:sp>
      <p:sp>
        <p:nvSpPr>
          <p:cNvPr id="3" name="Shape 10">
            <a:extLst>
              <a:ext uri="{FF2B5EF4-FFF2-40B4-BE49-F238E27FC236}">
                <a16:creationId xmlns:a16="http://schemas.microsoft.com/office/drawing/2014/main" id="{E90273DA-965A-30A2-AFF6-60BBF675D97B}"/>
              </a:ext>
            </a:extLst>
          </p:cNvPr>
          <p:cNvSpPr/>
          <p:nvPr/>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8C10451-9A17-C950-E4E5-8DFAD6F2B23E}"/>
              </a:ext>
            </a:extLst>
          </p:cNvPr>
          <p:cNvSpPr txBox="1"/>
          <p:nvPr/>
        </p:nvSpPr>
        <p:spPr>
          <a:xfrm>
            <a:off x="6782552" y="1950243"/>
            <a:ext cx="5071260" cy="2308324"/>
          </a:xfrm>
          <a:prstGeom prst="rect">
            <a:avLst/>
          </a:prstGeom>
          <a:noFill/>
        </p:spPr>
        <p:txBody>
          <a:bodyPr wrap="none" rtlCol="0">
            <a:spAutoFit/>
          </a:bodyPr>
          <a:lstStyle/>
          <a:p>
            <a:pPr algn="ctr"/>
            <a:r>
              <a:rPr lang="en-US" sz="7000" dirty="0">
                <a:solidFill>
                  <a:schemeClr val="accent4">
                    <a:lumMod val="75000"/>
                  </a:schemeClr>
                </a:solidFill>
                <a:latin typeface="Franklin Gothic Medium" panose="020B0603020102020204" pitchFamily="34" charset="0"/>
              </a:rPr>
              <a:t>A Few Good </a:t>
            </a:r>
          </a:p>
          <a:p>
            <a:pPr algn="ctr"/>
            <a:r>
              <a:rPr lang="en-US" sz="7000" dirty="0">
                <a:solidFill>
                  <a:schemeClr val="accent4">
                    <a:lumMod val="75000"/>
                  </a:schemeClr>
                </a:solidFill>
                <a:latin typeface="Franklin Gothic Medium" panose="020B0603020102020204" pitchFamily="34" charset="0"/>
              </a:rPr>
              <a:t>Properties</a:t>
            </a:r>
          </a:p>
        </p:txBody>
      </p:sp>
    </p:spTree>
    <p:extLst>
      <p:ext uri="{BB962C8B-B14F-4D97-AF65-F5344CB8AC3E}">
        <p14:creationId xmlns:p14="http://schemas.microsoft.com/office/powerpoint/2010/main" val="3244554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opGun">
    <p:spTree>
      <p:nvGrpSpPr>
        <p:cNvPr id="1" name=""/>
        <p:cNvGrpSpPr/>
        <p:nvPr/>
      </p:nvGrpSpPr>
      <p:grpSpPr>
        <a:xfrm>
          <a:off x="0" y="0"/>
          <a:ext cx="0" cy="0"/>
          <a:chOff x="0" y="0"/>
          <a:chExt cx="0" cy="0"/>
        </a:xfrm>
      </p:grpSpPr>
      <p:pic>
        <p:nvPicPr>
          <p:cNvPr id="7" name="Picture 6" descr="A group of airplanes flying in the sky&#10;&#10;Description automatically generated with low confidence">
            <a:extLst>
              <a:ext uri="{FF2B5EF4-FFF2-40B4-BE49-F238E27FC236}">
                <a16:creationId xmlns:a16="http://schemas.microsoft.com/office/drawing/2014/main" id="{84E4DAA9-9E97-8C39-6E0B-2F6FDD71E1D3}"/>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0" y="0"/>
            <a:ext cx="12208936" cy="6858000"/>
          </a:xfrm>
          <a:prstGeom prst="rect">
            <a:avLst/>
          </a:prstGeom>
        </p:spPr>
      </p:pic>
      <p:sp>
        <p:nvSpPr>
          <p:cNvPr id="4" name="Shape 10">
            <a:extLst>
              <a:ext uri="{FF2B5EF4-FFF2-40B4-BE49-F238E27FC236}">
                <a16:creationId xmlns:a16="http://schemas.microsoft.com/office/drawing/2014/main" id="{28E79204-E4D2-C9A1-2F54-3A74AC45C397}"/>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F1FF1C7-2DAD-C9C8-FCB1-370E299A4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725" y="5678149"/>
            <a:ext cx="532015" cy="548640"/>
          </a:xfrm>
          <a:prstGeom prst="rect">
            <a:avLst/>
          </a:prstGeom>
          <a:ln w="19050">
            <a:solidFill>
              <a:schemeClr val="accent4">
                <a:lumMod val="75000"/>
              </a:schemeClr>
            </a:solidFill>
          </a:ln>
        </p:spPr>
      </p:pic>
      <p:sp>
        <p:nvSpPr>
          <p:cNvPr id="6" name="TextBox 5">
            <a:extLst>
              <a:ext uri="{FF2B5EF4-FFF2-40B4-BE49-F238E27FC236}">
                <a16:creationId xmlns:a16="http://schemas.microsoft.com/office/drawing/2014/main" id="{40F46E1B-31BE-95D5-2F6C-BA34F2F28DEE}"/>
              </a:ext>
            </a:extLst>
          </p:cNvPr>
          <p:cNvSpPr txBox="1"/>
          <p:nvPr/>
        </p:nvSpPr>
        <p:spPr>
          <a:xfrm>
            <a:off x="3581400" y="2151727"/>
            <a:ext cx="5029200" cy="2554545"/>
          </a:xfrm>
          <a:prstGeom prst="rect">
            <a:avLst/>
          </a:prstGeom>
          <a:solidFill>
            <a:schemeClr val="bg1">
              <a:alpha val="50000"/>
            </a:schemeClr>
          </a:solid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rPr>
              <a:t>Top Gun: </a:t>
            </a:r>
            <a:r>
              <a:rPr kumimoji="0" lang="en-US" sz="8000" b="1" i="0" u="none" strike="noStrike" kern="1200" cap="none" spc="0" normalizeH="0" baseline="0" noProof="0" dirty="0">
                <a:ln>
                  <a:noFill/>
                </a:ln>
                <a:solidFill>
                  <a:srgbClr val="FFC000">
                    <a:lumMod val="75000"/>
                  </a:srgbClr>
                </a:solidFill>
                <a:effectLst/>
                <a:uLnTx/>
                <a:uFillTx/>
                <a:latin typeface="Franklin Gothic Medium" panose="020B0603020102020204" pitchFamily="34" charset="0"/>
                <a:ea typeface="+mj-ea"/>
                <a:cs typeface="+mj-cs"/>
              </a:rPr>
              <a:t>Forecaster</a:t>
            </a:r>
            <a:endParaRPr lang="en-US" dirty="0"/>
          </a:p>
        </p:txBody>
      </p:sp>
    </p:spTree>
    <p:extLst>
      <p:ext uri="{BB962C8B-B14F-4D97-AF65-F5344CB8AC3E}">
        <p14:creationId xmlns:p14="http://schemas.microsoft.com/office/powerpoint/2010/main" val="443387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EdgeOfTomorrow">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3F0346-4DB8-354F-0056-858D49DFFC52}"/>
              </a:ext>
            </a:extLst>
          </p:cNvPr>
          <p:cNvPicPr>
            <a:picLocks noChangeAspect="1"/>
          </p:cNvPicPr>
          <p:nvPr userDrawn="1"/>
        </p:nvPicPr>
        <p:blipFill rotWithShape="1">
          <a:blip r:embed="rId2">
            <a:alphaModFix amt="85000"/>
            <a:extLst>
              <a:ext uri="{28A0092B-C50C-407E-A947-70E740481C1C}">
                <a14:useLocalDpi xmlns:a14="http://schemas.microsoft.com/office/drawing/2010/main"/>
              </a:ext>
            </a:extLst>
          </a:blip>
          <a:srcRect/>
          <a:stretch/>
        </p:blipFill>
        <p:spPr>
          <a:xfrm>
            <a:off x="0" y="0"/>
            <a:ext cx="12252960" cy="6892290"/>
          </a:xfrm>
          <a:prstGeom prst="rect">
            <a:avLst/>
          </a:prstGeom>
        </p:spPr>
      </p:pic>
      <p:sp>
        <p:nvSpPr>
          <p:cNvPr id="4" name="Shape 10">
            <a:extLst>
              <a:ext uri="{FF2B5EF4-FFF2-40B4-BE49-F238E27FC236}">
                <a16:creationId xmlns:a16="http://schemas.microsoft.com/office/drawing/2014/main" id="{28E79204-E4D2-C9A1-2F54-3A74AC45C397}"/>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F1FF1C7-2DAD-C9C8-FCB1-370E299A45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549" y="5725385"/>
            <a:ext cx="532015" cy="548640"/>
          </a:xfrm>
          <a:prstGeom prst="rect">
            <a:avLst/>
          </a:prstGeom>
          <a:ln w="19050">
            <a:solidFill>
              <a:schemeClr val="accent4">
                <a:lumMod val="75000"/>
              </a:schemeClr>
            </a:solidFill>
          </a:ln>
        </p:spPr>
      </p:pic>
      <p:sp>
        <p:nvSpPr>
          <p:cNvPr id="6" name="TextBox 5">
            <a:extLst>
              <a:ext uri="{FF2B5EF4-FFF2-40B4-BE49-F238E27FC236}">
                <a16:creationId xmlns:a16="http://schemas.microsoft.com/office/drawing/2014/main" id="{40F46E1B-31BE-95D5-2F6C-BA34F2F28DEE}"/>
              </a:ext>
            </a:extLst>
          </p:cNvPr>
          <p:cNvSpPr txBox="1"/>
          <p:nvPr/>
        </p:nvSpPr>
        <p:spPr>
          <a:xfrm>
            <a:off x="6690682" y="534958"/>
            <a:ext cx="4937418" cy="2554545"/>
          </a:xfrm>
          <a:prstGeom prst="rect">
            <a:avLst/>
          </a:prstGeom>
          <a:solidFill>
            <a:schemeClr val="bg1">
              <a:alpha val="10993"/>
            </a:schemeClr>
          </a:solid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rPr>
              <a:t>Edge of </a:t>
            </a:r>
            <a:r>
              <a:rPr kumimoji="0" lang="en-US" sz="8000" b="1" i="0" u="none" strike="noStrike" kern="1200" cap="none" spc="0" normalizeH="0" baseline="0" noProof="0" dirty="0">
                <a:ln>
                  <a:noFill/>
                </a:ln>
                <a:solidFill>
                  <a:srgbClr val="FFC000">
                    <a:lumMod val="75000"/>
                  </a:srgbClr>
                </a:solidFill>
                <a:effectLst/>
                <a:uLnTx/>
                <a:uFillTx/>
                <a:latin typeface="Franklin Gothic Medium" panose="020B0603020102020204" pitchFamily="34" charset="0"/>
                <a:ea typeface="+mj-ea"/>
                <a:cs typeface="+mj-cs"/>
              </a:rPr>
              <a:t>Tomorrow</a:t>
            </a:r>
            <a:endParaRPr lang="en-US" dirty="0"/>
          </a:p>
        </p:txBody>
      </p:sp>
    </p:spTree>
    <p:extLst>
      <p:ext uri="{BB962C8B-B14F-4D97-AF65-F5344CB8AC3E}">
        <p14:creationId xmlns:p14="http://schemas.microsoft.com/office/powerpoint/2010/main" val="4126387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EdgeOfTomorrow">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3F0346-4DB8-354F-0056-858D49DFFC52}"/>
              </a:ext>
            </a:extLst>
          </p:cNvPr>
          <p:cNvPicPr>
            <a:picLocks noChangeAspect="1"/>
          </p:cNvPicPr>
          <p:nvPr userDrawn="1"/>
        </p:nvPicPr>
        <p:blipFill rotWithShape="1">
          <a:blip r:embed="rId2">
            <a:alphaModFix amt="85000"/>
            <a:extLst>
              <a:ext uri="{28A0092B-C50C-407E-A947-70E740481C1C}">
                <a14:useLocalDpi xmlns:a14="http://schemas.microsoft.com/office/drawing/2010/main"/>
              </a:ext>
            </a:extLst>
          </a:blip>
          <a:srcRect/>
          <a:stretch/>
        </p:blipFill>
        <p:spPr>
          <a:xfrm>
            <a:off x="0" y="0"/>
            <a:ext cx="12252960" cy="6892290"/>
          </a:xfrm>
          <a:prstGeom prst="rect">
            <a:avLst/>
          </a:prstGeom>
        </p:spPr>
      </p:pic>
      <p:sp>
        <p:nvSpPr>
          <p:cNvPr id="4" name="Shape 10">
            <a:extLst>
              <a:ext uri="{FF2B5EF4-FFF2-40B4-BE49-F238E27FC236}">
                <a16:creationId xmlns:a16="http://schemas.microsoft.com/office/drawing/2014/main" id="{28E79204-E4D2-C9A1-2F54-3A74AC45C397}"/>
              </a:ext>
            </a:extLst>
          </p:cNvPr>
          <p:cNvSpPr/>
          <p:nvPr userDrawn="1"/>
        </p:nvSpPr>
        <p:spPr>
          <a:xfrm>
            <a:off x="264800" y="255200"/>
            <a:ext cx="11662400" cy="6347600"/>
          </a:xfrm>
          <a:prstGeom prst="frame">
            <a:avLst>
              <a:gd name="adj1" fmla="val 4126"/>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F1FF1C7-2DAD-C9C8-FCB1-370E299A4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549" y="5725385"/>
            <a:ext cx="532015" cy="548640"/>
          </a:xfrm>
          <a:prstGeom prst="rect">
            <a:avLst/>
          </a:prstGeom>
          <a:ln w="19050">
            <a:solidFill>
              <a:schemeClr val="accent4">
                <a:lumMod val="75000"/>
              </a:schemeClr>
            </a:solidFill>
          </a:ln>
        </p:spPr>
      </p:pic>
      <p:sp>
        <p:nvSpPr>
          <p:cNvPr id="6" name="TextBox 5">
            <a:extLst>
              <a:ext uri="{FF2B5EF4-FFF2-40B4-BE49-F238E27FC236}">
                <a16:creationId xmlns:a16="http://schemas.microsoft.com/office/drawing/2014/main" id="{40F46E1B-31BE-95D5-2F6C-BA34F2F28DEE}"/>
              </a:ext>
            </a:extLst>
          </p:cNvPr>
          <p:cNvSpPr txBox="1"/>
          <p:nvPr/>
        </p:nvSpPr>
        <p:spPr>
          <a:xfrm>
            <a:off x="6690682" y="534958"/>
            <a:ext cx="4937418" cy="2554545"/>
          </a:xfrm>
          <a:prstGeom prst="rect">
            <a:avLst/>
          </a:prstGeom>
          <a:solidFill>
            <a:schemeClr val="bg1">
              <a:alpha val="10993"/>
            </a:schemeClr>
          </a:solid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rPr>
              <a:t>Edge of </a:t>
            </a:r>
            <a:r>
              <a:rPr kumimoji="0" lang="en-US" sz="8000" b="1" i="0" u="none" strike="noStrike" kern="1200" cap="none" spc="0" normalizeH="0" baseline="0" noProof="0" dirty="0">
                <a:ln>
                  <a:noFill/>
                </a:ln>
                <a:solidFill>
                  <a:srgbClr val="FFC000">
                    <a:lumMod val="75000"/>
                  </a:srgbClr>
                </a:solidFill>
                <a:effectLst/>
                <a:uLnTx/>
                <a:uFillTx/>
                <a:latin typeface="Franklin Gothic Medium" panose="020B0603020102020204" pitchFamily="34" charset="0"/>
                <a:ea typeface="+mj-ea"/>
                <a:cs typeface="+mj-cs"/>
              </a:rPr>
              <a:t>Tomorrow</a:t>
            </a:r>
            <a:endParaRPr lang="en-US" dirty="0"/>
          </a:p>
        </p:txBody>
      </p:sp>
    </p:spTree>
    <p:extLst>
      <p:ext uri="{BB962C8B-B14F-4D97-AF65-F5344CB8AC3E}">
        <p14:creationId xmlns:p14="http://schemas.microsoft.com/office/powerpoint/2010/main" val="12347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Y2">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326127"/>
            <a:ext cx="5943600" cy="228600"/>
          </a:xfrm>
        </p:spPr>
        <p:txBody>
          <a:bodyPr anchor="ctr">
            <a:noAutofit/>
          </a:bodyPr>
          <a:lstStyle>
            <a:lvl1pPr marL="0" indent="0">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5BB4B5E2-1235-4B1F-F070-D5D01A323680}"/>
              </a:ext>
            </a:extLst>
          </p:cNvPr>
          <p:cNvSpPr/>
          <p:nvPr/>
        </p:nvSpPr>
        <p:spPr>
          <a:xfrm>
            <a:off x="243840" y="274320"/>
            <a:ext cx="11704320" cy="630936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64498D-852A-D242-C50F-AC4645E3A38F}"/>
              </a:ext>
            </a:extLst>
          </p:cNvPr>
          <p:cNvSpPr/>
          <p:nvPr userDrawn="1"/>
        </p:nvSpPr>
        <p:spPr>
          <a:xfrm>
            <a:off x="243840" y="274320"/>
            <a:ext cx="11704320" cy="630936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38E9CB44-D100-65C8-DA33-01F08286F557}"/>
              </a:ext>
            </a:extLst>
          </p:cNvPr>
          <p:cNvPicPr>
            <a:picLocks noChangeAspect="1"/>
          </p:cNvPicPr>
          <p:nvPr userDrawn="1"/>
        </p:nvPicPr>
        <p:blipFill>
          <a:blip r:embed="rId2"/>
          <a:stretch>
            <a:fillRect/>
          </a:stretch>
        </p:blipFill>
        <p:spPr>
          <a:xfrm>
            <a:off x="11365710" y="412112"/>
            <a:ext cx="437270" cy="472251"/>
          </a:xfrm>
          <a:prstGeom prst="rect">
            <a:avLst/>
          </a:prstGeom>
          <a:ln w="19050">
            <a:solidFill>
              <a:schemeClr val="accent4">
                <a:lumMod val="75000"/>
              </a:schemeClr>
            </a:solidFill>
          </a:ln>
        </p:spPr>
      </p:pic>
    </p:spTree>
    <p:extLst>
      <p:ext uri="{BB962C8B-B14F-4D97-AF65-F5344CB8AC3E}">
        <p14:creationId xmlns:p14="http://schemas.microsoft.com/office/powerpoint/2010/main" val="2011427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Y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326127"/>
            <a:ext cx="5943600" cy="228600"/>
          </a:xfrm>
        </p:spPr>
        <p:txBody>
          <a:bodyPr anchor="ctr">
            <a:noAutofit/>
          </a:bodyPr>
          <a:lstStyle>
            <a:lvl1pPr marL="0" indent="0">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userDrawn="1"/>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C954BD81-EAD7-1D6A-4E64-4E0A2CF776FB}"/>
              </a:ext>
            </a:extLst>
          </p:cNvPr>
          <p:cNvPicPr>
            <a:picLocks noChangeAspect="1"/>
          </p:cNvPicPr>
          <p:nvPr userDrawn="1"/>
        </p:nvPicPr>
        <p:blipFill>
          <a:blip r:embed="rId2"/>
          <a:stretch>
            <a:fillRect/>
          </a:stretch>
        </p:blipFill>
        <p:spPr>
          <a:xfrm>
            <a:off x="10161546" y="631244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23352847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Y1-old logo">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326127"/>
            <a:ext cx="5943600" cy="228600"/>
          </a:xfrm>
        </p:spPr>
        <p:txBody>
          <a:bodyPr anchor="ctr">
            <a:noAutofit/>
          </a:bodyPr>
          <a:lstStyle>
            <a:lvl1pPr marL="0" indent="0">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userDrawn="1"/>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urlogo">
            <a:extLst>
              <a:ext uri="{FF2B5EF4-FFF2-40B4-BE49-F238E27FC236}">
                <a16:creationId xmlns:a16="http://schemas.microsoft.com/office/drawing/2014/main" id="{3AA84698-E8D4-1B4E-B0C1-3EB1BC448E5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0002" y="6266003"/>
            <a:ext cx="1188720" cy="457825"/>
          </a:xfrm>
          <a:prstGeom prst="rect">
            <a:avLst/>
          </a:prstGeom>
          <a:solidFill>
            <a:schemeClr val="bg1"/>
          </a:solidFill>
          <a:ln w="9525">
            <a:solidFill>
              <a:schemeClr val="accent4">
                <a:lumMod val="75000"/>
              </a:schemeClr>
            </a:solidFill>
            <a:miter lim="800000"/>
            <a:headEnd/>
            <a:tailEnd/>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spTree>
    <p:extLst>
      <p:ext uri="{BB962C8B-B14F-4D97-AF65-F5344CB8AC3E}">
        <p14:creationId xmlns:p14="http://schemas.microsoft.com/office/powerpoint/2010/main" val="24113059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ontent-Y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326127"/>
            <a:ext cx="5943600" cy="228600"/>
          </a:xfrm>
        </p:spPr>
        <p:txBody>
          <a:bodyPr anchor="ctr">
            <a:noAutofit/>
          </a:bodyPr>
          <a:lstStyle>
            <a:lvl1pPr marL="0" indent="0">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userDrawn="1"/>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ED82E1C6-404D-ACB6-409B-037C8CBAEC55}"/>
              </a:ext>
            </a:extLst>
          </p:cNvPr>
          <p:cNvPicPr>
            <a:picLocks noChangeAspect="1"/>
          </p:cNvPicPr>
          <p:nvPr userDrawn="1"/>
        </p:nvPicPr>
        <p:blipFill>
          <a:blip r:embed="rId2"/>
          <a:stretch>
            <a:fillRect/>
          </a:stretch>
        </p:blipFill>
        <p:spPr>
          <a:xfrm>
            <a:off x="10161546" y="626747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174656346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274320"/>
            <a:ext cx="11704320" cy="6309360"/>
          </a:xfrm>
          <a:prstGeom prst="rect">
            <a:avLst/>
          </a:prstGeom>
          <a:noFill/>
          <a:ln w="136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C1754-1815-F1DE-646D-A022CC0448A1}"/>
              </a:ext>
            </a:extLst>
          </p:cNvPr>
          <p:cNvSpPr>
            <a:spLocks noChangeAspect="1"/>
          </p:cNvSpPr>
          <p:nvPr userDrawn="1"/>
        </p:nvSpPr>
        <p:spPr>
          <a:xfrm>
            <a:off x="243840" y="274320"/>
            <a:ext cx="11704320" cy="6309360"/>
          </a:xfrm>
          <a:prstGeom prst="rect">
            <a:avLst/>
          </a:prstGeom>
          <a:noFill/>
          <a:ln w="136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053084" y="122320"/>
            <a:ext cx="6085833" cy="637097"/>
          </a:xfrm>
          <a:solidFill>
            <a:schemeClr val="bg1"/>
          </a:solidFill>
        </p:spPr>
        <p:txBody>
          <a:bodyPr wrap="none" lIns="182880" tIns="91440" rIns="182880" anchor="ctr" anchorCtr="1">
            <a:spAutoFit/>
          </a:bodyPr>
          <a:lstStyle>
            <a:lvl1pPr algn="ctr">
              <a:defRPr sz="3600" b="0">
                <a:solidFill>
                  <a:schemeClr val="tx1"/>
                </a:solidFill>
                <a:latin typeface="Franklin Gothic Medium" panose="020B0603020102020204" pitchFamily="34" charset="0"/>
                <a:ea typeface="MS UI Gothic" panose="020B0600070205080204" pitchFamily="34" charset="-128"/>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0270CAE8-7D2B-269F-8969-5C6077F65278}"/>
              </a:ext>
            </a:extLst>
          </p:cNvPr>
          <p:cNvPicPr>
            <a:picLocks noChangeAspect="1"/>
          </p:cNvPicPr>
          <p:nvPr userDrawn="1"/>
        </p:nvPicPr>
        <p:blipFill>
          <a:blip r:embed="rId2"/>
          <a:stretch>
            <a:fillRect/>
          </a:stretch>
        </p:blipFill>
        <p:spPr>
          <a:xfrm>
            <a:off x="10161546" y="632743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32546462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Y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43595"/>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5964038" y="6326127"/>
            <a:ext cx="5943600" cy="228600"/>
          </a:xfrm>
        </p:spPr>
        <p:txBody>
          <a:bodyPr anchor="ctr">
            <a:noAutofit/>
          </a:bodyPr>
          <a:lstStyle>
            <a:lvl1pPr marL="0" indent="0" algn="r">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2ED172F1-41D2-9E55-11E3-6E535B5B1529}"/>
              </a:ext>
            </a:extLst>
          </p:cNvPr>
          <p:cNvSpPr/>
          <p:nvPr userDrawn="1"/>
        </p:nvSpPr>
        <p:spPr>
          <a:xfrm>
            <a:off x="243840" y="343595"/>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2"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1B64A9C-7A1E-55C4-7A1A-962131590A51}"/>
              </a:ext>
            </a:extLst>
          </p:cNvPr>
          <p:cNvPicPr>
            <a:picLocks noChangeAspect="1"/>
          </p:cNvPicPr>
          <p:nvPr userDrawn="1"/>
        </p:nvPicPr>
        <p:blipFill>
          <a:blip r:embed="rId2"/>
          <a:stretch>
            <a:fillRect/>
          </a:stretch>
        </p:blipFill>
        <p:spPr>
          <a:xfrm>
            <a:off x="327986" y="631244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1368861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MSA Employment">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3571751" y="173360"/>
            <a:ext cx="5048498" cy="535018"/>
          </a:xfrm>
          <a:solidFill>
            <a:schemeClr val="bg1"/>
          </a:solidFill>
        </p:spPr>
        <p:txBody>
          <a:bodyPr wrap="none" lIns="182880" tIns="91440" rIns="182880" anchor="ctr" anchorCtr="1">
            <a:spAutoFit/>
          </a:bodyPr>
          <a:lstStyle>
            <a:lvl1pPr algn="ctr">
              <a:defRPr sz="2800" b="1">
                <a:solidFill>
                  <a:schemeClr val="tx1"/>
                </a:solidFill>
                <a:latin typeface="Avenir Book" panose="02000503020000020003" pitchFamily="2" charset="0"/>
                <a:ea typeface="MS UI Gothic" panose="020B0600070205080204" pitchFamily="34" charset="-128"/>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096902"/>
            <a:ext cx="5943600" cy="457825"/>
          </a:xfrm>
        </p:spPr>
        <p:txBody>
          <a:bodyPr anchor="b">
            <a:normAutofit/>
          </a:bodyPr>
          <a:lstStyle>
            <a:lvl1pPr marL="0" indent="0">
              <a:spcBef>
                <a:spcPts val="0"/>
              </a:spcBef>
              <a:buNone/>
              <a:defRPr sz="1000">
                <a:solidFill>
                  <a:schemeClr val="tx1"/>
                </a:solidFill>
                <a:latin typeface="Avenir Book" panose="02000503020000020003"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pic>
        <p:nvPicPr>
          <p:cNvPr id="4" name="Picture 3">
            <a:extLst>
              <a:ext uri="{FF2B5EF4-FFF2-40B4-BE49-F238E27FC236}">
                <a16:creationId xmlns:a16="http://schemas.microsoft.com/office/drawing/2014/main" id="{F461AFE7-EEED-05C8-AAF7-A4B6FE147D56}"/>
              </a:ext>
            </a:extLst>
          </p:cNvPr>
          <p:cNvPicPr>
            <a:picLocks noChangeAspect="1"/>
          </p:cNvPicPr>
          <p:nvPr userDrawn="1"/>
        </p:nvPicPr>
        <p:blipFill>
          <a:blip r:embed="rId2"/>
          <a:stretch>
            <a:fillRect/>
          </a:stretch>
        </p:blipFill>
        <p:spPr>
          <a:xfrm>
            <a:off x="10161546" y="6312444"/>
            <a:ext cx="1672392" cy="418098"/>
          </a:xfrm>
          <a:prstGeom prst="rect">
            <a:avLst/>
          </a:prstGeom>
          <a:solidFill>
            <a:schemeClr val="bg1"/>
          </a:solidFill>
          <a:ln>
            <a:solidFill>
              <a:schemeClr val="accent4">
                <a:lumMod val="75000"/>
              </a:schemeClr>
            </a:solidFill>
          </a:ln>
        </p:spPr>
      </p:pic>
    </p:spTree>
    <p:extLst>
      <p:ext uri="{BB962C8B-B14F-4D97-AF65-F5344CB8AC3E}">
        <p14:creationId xmlns:p14="http://schemas.microsoft.com/office/powerpoint/2010/main" val="17783436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C764DE79-268F-4C1A-8933-263129D2AF90}" type="datetimeFigureOut">
              <a:rPr lang="en-US" smtClean="0"/>
              <a:pPr/>
              <a:t>12/8/23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47612036"/>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807" r:id="rId3"/>
    <p:sldLayoutId id="2147483757" r:id="rId4"/>
    <p:sldLayoutId id="2147483809" r:id="rId5"/>
    <p:sldLayoutId id="2147483808" r:id="rId6"/>
    <p:sldLayoutId id="2147483758" r:id="rId7"/>
    <p:sldLayoutId id="2147483759" r:id="rId8"/>
    <p:sldLayoutId id="2147483791" r:id="rId9"/>
    <p:sldLayoutId id="2147483792" r:id="rId10"/>
    <p:sldLayoutId id="2147483796" r:id="rId11"/>
    <p:sldLayoutId id="2147483789" r:id="rId12"/>
    <p:sldLayoutId id="2147483755" r:id="rId13"/>
    <p:sldLayoutId id="2147483810" r:id="rId14"/>
    <p:sldLayoutId id="2147483811" r:id="rId15"/>
    <p:sldLayoutId id="2147483760" r:id="rId16"/>
    <p:sldLayoutId id="2147483799" r:id="rId17"/>
    <p:sldLayoutId id="2147483800" r:id="rId18"/>
    <p:sldLayoutId id="2147483763" r:id="rId19"/>
    <p:sldLayoutId id="2147483801" r:id="rId20"/>
    <p:sldLayoutId id="2147483768" r:id="rId21"/>
    <p:sldLayoutId id="2147483806" r:id="rId22"/>
    <p:sldLayoutId id="2147483802" r:id="rId23"/>
    <p:sldLayoutId id="2147483805" r:id="rId24"/>
    <p:sldLayoutId id="2147483798" r:id="rId25"/>
    <p:sldLayoutId id="2147483812" r:id="rId26"/>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sagepolicy.co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DC1B-47E7-E568-DFBB-B33C93C42EF8}"/>
              </a:ext>
            </a:extLst>
          </p:cNvPr>
          <p:cNvSpPr>
            <a:spLocks noGrp="1"/>
          </p:cNvSpPr>
          <p:nvPr>
            <p:ph type="ctrTitle"/>
          </p:nvPr>
        </p:nvSpPr>
        <p:spPr>
          <a:xfrm>
            <a:off x="783021" y="557586"/>
            <a:ext cx="5760720" cy="1920240"/>
          </a:xfrm>
        </p:spPr>
        <p:txBody>
          <a:bodyPr>
            <a:normAutofit/>
          </a:bodyPr>
          <a:lstStyle/>
          <a:p>
            <a:r>
              <a:rPr lang="en" sz="6400" dirty="0">
                <a:latin typeface="Franklin Gothic Medium" panose="020B0603020102020204" pitchFamily="34" charset="0"/>
              </a:rPr>
              <a:t>Show Me the Money </a:t>
            </a:r>
            <a:r>
              <a:rPr lang="en" sz="6400" dirty="0">
                <a:solidFill>
                  <a:schemeClr val="accent4">
                    <a:lumMod val="75000"/>
                  </a:schemeClr>
                </a:solidFill>
                <a:latin typeface="Franklin Gothic Medium" panose="020B0603020102020204" pitchFamily="34" charset="0"/>
              </a:rPr>
              <a:t>($upply)</a:t>
            </a:r>
            <a:endParaRPr lang="en-US" sz="6400" dirty="0">
              <a:solidFill>
                <a:schemeClr val="accent4">
                  <a:lumMod val="75000"/>
                </a:schemeClr>
              </a:solidFill>
            </a:endParaRPr>
          </a:p>
        </p:txBody>
      </p:sp>
      <p:sp>
        <p:nvSpPr>
          <p:cNvPr id="5" name="Subtitle 4">
            <a:extLst>
              <a:ext uri="{FF2B5EF4-FFF2-40B4-BE49-F238E27FC236}">
                <a16:creationId xmlns:a16="http://schemas.microsoft.com/office/drawing/2014/main" id="{6C6C80D2-0922-47E1-7DB1-2F7D23AAB975}"/>
              </a:ext>
            </a:extLst>
          </p:cNvPr>
          <p:cNvSpPr>
            <a:spLocks noGrp="1"/>
          </p:cNvSpPr>
          <p:nvPr>
            <p:ph type="subTitle" idx="1"/>
          </p:nvPr>
        </p:nvSpPr>
        <p:spPr>
          <a:xfrm>
            <a:off x="6836979" y="557586"/>
            <a:ext cx="4572000" cy="1920240"/>
          </a:xfrm>
        </p:spPr>
        <p:txBody>
          <a:bodyPr anchor="ctr">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venir Book" panose="02000503020000020003" pitchFamily="2" charset="0"/>
                <a:ea typeface="Apple Symbols" panose="02000000000000000000" pitchFamily="2" charset="-79"/>
                <a:cs typeface="Apple Symbols" panose="02000000000000000000" pitchFamily="2" charset="-79"/>
                <a:sym typeface="Arial"/>
              </a:rPr>
              <a:t>By: Anirban Basu</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Avenir Book" panose="02000503020000020003" pitchFamily="2" charset="0"/>
                <a:ea typeface="Apple Symbols" panose="02000000000000000000" pitchFamily="2" charset="-79"/>
                <a:cs typeface="Apple Symbols" panose="02000000000000000000" pitchFamily="2" charset="-79"/>
                <a:sym typeface="Arial"/>
              </a:rPr>
              <a:t>MPP, MA, JD, PHD</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venir Book" panose="02000503020000020003" pitchFamily="2" charset="0"/>
                <a:ea typeface="Apple Symbols" panose="02000000000000000000" pitchFamily="2" charset="-79"/>
                <a:cs typeface="Apple Symbols" panose="02000000000000000000" pitchFamily="2" charset="-79"/>
                <a:sym typeface="Arial"/>
              </a:rPr>
              <a:t>Sage Policy Group, Inc.</a:t>
            </a:r>
          </a:p>
        </p:txBody>
      </p:sp>
      <p:sp>
        <p:nvSpPr>
          <p:cNvPr id="6" name="Text Placeholder 5">
            <a:extLst>
              <a:ext uri="{FF2B5EF4-FFF2-40B4-BE49-F238E27FC236}">
                <a16:creationId xmlns:a16="http://schemas.microsoft.com/office/drawing/2014/main" id="{6144410E-613B-AE5C-A576-6D8C5B7671DA}"/>
              </a:ext>
            </a:extLst>
          </p:cNvPr>
          <p:cNvSpPr>
            <a:spLocks noGrp="1"/>
          </p:cNvSpPr>
          <p:nvPr>
            <p:ph type="body" sz="quarter" idx="10"/>
          </p:nvPr>
        </p:nvSpPr>
        <p:spPr>
          <a:xfrm>
            <a:off x="6911975" y="3596703"/>
            <a:ext cx="4635500" cy="2521068"/>
          </a:xfrm>
        </p:spPr>
        <p:txBody>
          <a:bodyPr>
            <a:noAutofit/>
          </a:bodyPr>
          <a:lstStyle/>
          <a:p>
            <a:pPr marL="0" marR="0" lvl="0" indent="0" algn="l" defTabSz="1219170" rtl="0" eaLnBrk="1" fontAlgn="base" latinLnBrk="0" hangingPunct="1">
              <a:lnSpc>
                <a:spcPct val="100000"/>
              </a:lnSpc>
              <a:spcBef>
                <a:spcPts val="960"/>
              </a:spcBef>
              <a:spcAft>
                <a:spcPct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Avenir Book" panose="02000503020000020003" pitchFamily="2" charset="0"/>
                <a:ea typeface="Roboto" pitchFamily="2" charset="0"/>
                <a:cs typeface="Arial" charset="0"/>
                <a:sym typeface="Arial"/>
              </a:rPr>
              <a:t>On Behalf of</a:t>
            </a:r>
          </a:p>
          <a:p>
            <a:pPr defTabSz="1219170" fontAlgn="base">
              <a:lnSpc>
                <a:spcPct val="100000"/>
              </a:lnSpc>
              <a:spcBef>
                <a:spcPts val="960"/>
              </a:spcBef>
              <a:spcAft>
                <a:spcPct val="0"/>
              </a:spcAft>
              <a:buClr>
                <a:srgbClr val="000000"/>
              </a:buClr>
              <a:defRPr/>
            </a:pPr>
            <a:r>
              <a:rPr kumimoji="0" lang="en-US" sz="2400" b="0" i="0" u="none" strike="noStrike" kern="0" cap="none" spc="0" normalizeH="0" baseline="0" noProof="0" dirty="0">
                <a:ln>
                  <a:noFill/>
                </a:ln>
                <a:solidFill>
                  <a:srgbClr val="000000"/>
                </a:solidFill>
                <a:effectLst/>
                <a:uLnTx/>
                <a:uFillTx/>
                <a:latin typeface="Avenir Book" panose="02000503020000020003" pitchFamily="2" charset="0"/>
                <a:ea typeface="Roboto" pitchFamily="2" charset="0"/>
                <a:cs typeface="Arial" charset="0"/>
                <a:sym typeface="Arial"/>
              </a:rPr>
              <a:t>Mid-Atlantic CIO Forum</a:t>
            </a:r>
          </a:p>
          <a:p>
            <a:pPr marL="0" marR="0" lvl="0" indent="0" algn="l" defTabSz="1219170" rtl="0" eaLnBrk="1" fontAlgn="base" latinLnBrk="0" hangingPunct="1">
              <a:lnSpc>
                <a:spcPct val="100000"/>
              </a:lnSpc>
              <a:spcBef>
                <a:spcPts val="960"/>
              </a:spcBef>
              <a:spcAft>
                <a:spcPct val="0"/>
              </a:spcAft>
              <a:buClr>
                <a:srgbClr val="00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Avenir Book" panose="02000503020000020003" pitchFamily="2" charset="0"/>
              <a:ea typeface="Apple Symbols" panose="02000000000000000000" pitchFamily="2" charset="-79"/>
              <a:cs typeface="Apple Symbols" panose="02000000000000000000" pitchFamily="2" charset="-79"/>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Book" panose="02000503020000020003" pitchFamily="2" charset="0"/>
                <a:ea typeface="Apple Symbols" panose="02000000000000000000" pitchFamily="2" charset="-79"/>
                <a:cs typeface="Apple Symbols" panose="02000000000000000000" pitchFamily="2" charset="-79"/>
              </a:rPr>
              <a:t>December </a:t>
            </a:r>
            <a:r>
              <a:rPr lang="en-US" sz="2000" dirty="0">
                <a:solidFill>
                  <a:srgbClr val="000000"/>
                </a:solidFill>
                <a:ea typeface="Apple Symbols" panose="02000000000000000000" pitchFamily="2" charset="-79"/>
                <a:cs typeface="Apple Symbols" panose="02000000000000000000" pitchFamily="2" charset="-79"/>
              </a:rPr>
              <a:t>8</a:t>
            </a:r>
            <a:r>
              <a:rPr kumimoji="0" lang="en-US" sz="2000" b="0" i="0" u="none" strike="noStrike" kern="1200" cap="none" spc="0" normalizeH="0" baseline="0" noProof="0" dirty="0">
                <a:ln>
                  <a:noFill/>
                </a:ln>
                <a:solidFill>
                  <a:srgbClr val="000000"/>
                </a:solidFill>
                <a:effectLst/>
                <a:uLnTx/>
                <a:uFillTx/>
                <a:latin typeface="Avenir Book" panose="02000503020000020003" pitchFamily="2" charset="0"/>
                <a:ea typeface="Apple Symbols" panose="02000000000000000000" pitchFamily="2" charset="-79"/>
                <a:cs typeface="Apple Symbols" panose="02000000000000000000" pitchFamily="2" charset="-79"/>
              </a:rPr>
              <a:t>, 2023</a:t>
            </a:r>
          </a:p>
        </p:txBody>
      </p:sp>
    </p:spTree>
    <p:extLst>
      <p:ext uri="{BB962C8B-B14F-4D97-AF65-F5344CB8AC3E}">
        <p14:creationId xmlns:p14="http://schemas.microsoft.com/office/powerpoint/2010/main" val="359438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F1B1-2163-0C7D-6DA3-EEF1D8BB8D0D}"/>
              </a:ext>
            </a:extLst>
          </p:cNvPr>
          <p:cNvSpPr>
            <a:spLocks noGrp="1"/>
          </p:cNvSpPr>
          <p:nvPr>
            <p:ph type="title"/>
          </p:nvPr>
        </p:nvSpPr>
        <p:spPr>
          <a:xfrm>
            <a:off x="2599507" y="11520"/>
            <a:ext cx="6993005" cy="858697"/>
          </a:xfrm>
        </p:spPr>
        <p:txBody>
          <a:bodyPr wrap="none"/>
          <a:lstStyle/>
          <a:p>
            <a:r>
              <a:rPr lang="en-US" sz="2800" dirty="0"/>
              <a:t>Born on the 4</a:t>
            </a:r>
            <a:r>
              <a:rPr lang="en-US" sz="2800" baseline="30000" dirty="0"/>
              <a:t>th</a:t>
            </a:r>
            <a:r>
              <a:rPr lang="en-US" sz="2800" dirty="0"/>
              <a:t> of July</a:t>
            </a:r>
            <a:br>
              <a:rPr lang="en-US" sz="2800" dirty="0"/>
            </a:br>
            <a:r>
              <a:rPr lang="en-US" sz="2400" b="0" dirty="0"/>
              <a:t>U.S. Gross Domestic Product Growth, 2020 – 2023Q3</a:t>
            </a:r>
            <a:endParaRPr lang="en-US" sz="2400" b="0" dirty="0">
              <a:highlight>
                <a:srgbClr val="FFFF00"/>
              </a:highlight>
            </a:endParaRPr>
          </a:p>
        </p:txBody>
      </p:sp>
      <p:sp>
        <p:nvSpPr>
          <p:cNvPr id="3" name="Text Placeholder 2">
            <a:extLst>
              <a:ext uri="{FF2B5EF4-FFF2-40B4-BE49-F238E27FC236}">
                <a16:creationId xmlns:a16="http://schemas.microsoft.com/office/drawing/2014/main" id="{CDB28037-7CEC-90BE-A458-08B7D516233B}"/>
              </a:ext>
            </a:extLst>
          </p:cNvPr>
          <p:cNvSpPr>
            <a:spLocks noGrp="1"/>
          </p:cNvSpPr>
          <p:nvPr>
            <p:ph type="body" sz="quarter" idx="10"/>
          </p:nvPr>
        </p:nvSpPr>
        <p:spPr/>
        <p:txBody>
          <a:bodyPr/>
          <a:lstStyle/>
          <a:p>
            <a:r>
              <a:rPr lang="en-US" dirty="0"/>
              <a:t>Source: U.S. Bureau of Economic Analysis     *2023Q3: 2</a:t>
            </a:r>
            <a:r>
              <a:rPr lang="en-US" baseline="30000" dirty="0"/>
              <a:t>nd </a:t>
            </a:r>
            <a:r>
              <a:rPr lang="en-US" dirty="0"/>
              <a:t>estimate</a:t>
            </a:r>
          </a:p>
        </p:txBody>
      </p:sp>
      <p:graphicFrame>
        <p:nvGraphicFramePr>
          <p:cNvPr id="4" name="Chart Placeholder 8">
            <a:extLst>
              <a:ext uri="{FF2B5EF4-FFF2-40B4-BE49-F238E27FC236}">
                <a16:creationId xmlns:a16="http://schemas.microsoft.com/office/drawing/2014/main" id="{280E7BAA-0983-DB7F-81FF-EDA68DD3275C}"/>
              </a:ext>
            </a:extLst>
          </p:cNvPr>
          <p:cNvGraphicFramePr>
            <a:graphicFrameLocks/>
          </p:cNvGraphicFramePr>
          <p:nvPr/>
        </p:nvGraphicFramePr>
        <p:xfrm>
          <a:off x="381000" y="811536"/>
          <a:ext cx="11430000" cy="5303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295EF9E-7116-073B-CD55-A571F1C1BA8E}"/>
              </a:ext>
            </a:extLst>
          </p:cNvPr>
          <p:cNvSpPr txBox="1"/>
          <p:nvPr/>
        </p:nvSpPr>
        <p:spPr>
          <a:xfrm>
            <a:off x="8667399" y="4163557"/>
            <a:ext cx="2834640" cy="923330"/>
          </a:xfrm>
          <a:prstGeom prst="rect">
            <a:avLst/>
          </a:prstGeom>
          <a:noFill/>
          <a:ln>
            <a:solidFill>
              <a:schemeClr val="accent4">
                <a:lumMod val="75000"/>
              </a:schemeClr>
            </a:solidFill>
          </a:ln>
        </p:spPr>
        <p:txBody>
          <a:bodyPr wrap="square" rtlCol="0" anchor="ctr">
            <a:spAutoFit/>
          </a:bodyPr>
          <a:lstStyle/>
          <a:p>
            <a:pPr marL="0" marR="0" lvl="0" indent="0" algn="ctr" rtl="0">
              <a:spcBef>
                <a:spcPts val="0"/>
              </a:spcBef>
              <a:spcAft>
                <a:spcPts val="0"/>
              </a:spcAft>
              <a:buNone/>
            </a:pPr>
            <a:r>
              <a:rPr lang="en-US" sz="1800" dirty="0">
                <a:solidFill>
                  <a:schemeClr val="dk1"/>
                </a:solidFill>
                <a:latin typeface="Avenir Book" panose="02000503020000020003" pitchFamily="2" charset="0"/>
                <a:ea typeface="Georgia"/>
                <a:cs typeface="Georgia"/>
                <a:sym typeface="Georgia"/>
              </a:rPr>
              <a:t>Atlanta Fed </a:t>
            </a:r>
            <a:r>
              <a:rPr lang="en-US" sz="1800" dirty="0" err="1">
                <a:solidFill>
                  <a:schemeClr val="dk1"/>
                </a:solidFill>
                <a:latin typeface="Avenir Book" panose="02000503020000020003" pitchFamily="2" charset="0"/>
                <a:ea typeface="Georgia"/>
                <a:cs typeface="Georgia"/>
                <a:sym typeface="Georgia"/>
              </a:rPr>
              <a:t>GDPNow</a:t>
            </a:r>
            <a:r>
              <a:rPr lang="en-US" sz="1800" dirty="0">
                <a:solidFill>
                  <a:schemeClr val="dk1"/>
                </a:solidFill>
                <a:latin typeface="Avenir Book" panose="02000503020000020003" pitchFamily="2" charset="0"/>
                <a:ea typeface="Georgia"/>
                <a:cs typeface="Georgia"/>
                <a:sym typeface="Georgia"/>
              </a:rPr>
              <a:t> estima</a:t>
            </a:r>
            <a:r>
              <a:rPr lang="en-US" sz="1800" dirty="0">
                <a:latin typeface="Avenir Book" panose="02000503020000020003" pitchFamily="2" charset="0"/>
                <a:ea typeface="Georgia"/>
                <a:cs typeface="Georgia"/>
                <a:sym typeface="Georgia"/>
              </a:rPr>
              <a:t>te for 2023Q4: </a:t>
            </a:r>
          </a:p>
          <a:p>
            <a:pPr marL="0" marR="0" lvl="0" indent="0" algn="ctr" rtl="0">
              <a:spcBef>
                <a:spcPts val="0"/>
              </a:spcBef>
              <a:spcAft>
                <a:spcPts val="0"/>
              </a:spcAft>
              <a:buNone/>
            </a:pPr>
            <a:r>
              <a:rPr lang="en-US" sz="1800" b="1" dirty="0">
                <a:latin typeface="Avenir Book" panose="02000503020000020003" pitchFamily="2" charset="0"/>
                <a:ea typeface="Georgia"/>
                <a:cs typeface="Georgia"/>
                <a:sym typeface="Georgia"/>
              </a:rPr>
              <a:t>+1.2% </a:t>
            </a:r>
            <a:r>
              <a:rPr lang="en-US" sz="1800" dirty="0">
                <a:latin typeface="Avenir Book" panose="02000503020000020003" pitchFamily="2" charset="0"/>
                <a:ea typeface="Georgia"/>
                <a:cs typeface="Georgia"/>
                <a:sym typeface="Georgia"/>
              </a:rPr>
              <a:t>(as of </a:t>
            </a:r>
            <a:r>
              <a:rPr lang="en-US" dirty="0">
                <a:latin typeface="Avenir Book" panose="02000503020000020003" pitchFamily="2" charset="0"/>
                <a:ea typeface="Georgia"/>
                <a:cs typeface="Georgia"/>
                <a:sym typeface="Georgia"/>
              </a:rPr>
              <a:t>12/7</a:t>
            </a:r>
            <a:r>
              <a:rPr lang="en-US" sz="1800" dirty="0">
                <a:latin typeface="Avenir Book" panose="02000503020000020003" pitchFamily="2" charset="0"/>
                <a:ea typeface="Georgia"/>
                <a:cs typeface="Georgia"/>
                <a:sym typeface="Georgia"/>
              </a:rPr>
              <a:t>)</a:t>
            </a:r>
            <a:endParaRPr lang="en-US" dirty="0">
              <a:latin typeface="Avenir Book" panose="02000503020000020003" pitchFamily="2" charset="0"/>
            </a:endParaRPr>
          </a:p>
        </p:txBody>
      </p:sp>
    </p:spTree>
    <p:extLst>
      <p:ext uri="{BB962C8B-B14F-4D97-AF65-F5344CB8AC3E}">
        <p14:creationId xmlns:p14="http://schemas.microsoft.com/office/powerpoint/2010/main" val="180124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3544-83F6-864A-53ED-AC3BA90DF945}"/>
              </a:ext>
            </a:extLst>
          </p:cNvPr>
          <p:cNvSpPr>
            <a:spLocks noGrp="1"/>
          </p:cNvSpPr>
          <p:nvPr>
            <p:ph type="title"/>
          </p:nvPr>
        </p:nvSpPr>
        <p:spPr>
          <a:xfrm>
            <a:off x="2709347" y="94982"/>
            <a:ext cx="6773329" cy="535018"/>
          </a:xfrm>
        </p:spPr>
        <p:txBody>
          <a:bodyPr wrap="none"/>
          <a:lstStyle/>
          <a:p>
            <a:r>
              <a:rPr lang="en-US" dirty="0"/>
              <a:t>U.S. Retail Sales, 2000 – October 2023</a:t>
            </a:r>
          </a:p>
        </p:txBody>
      </p:sp>
      <p:sp>
        <p:nvSpPr>
          <p:cNvPr id="3" name="Text Placeholder 2">
            <a:extLst>
              <a:ext uri="{FF2B5EF4-FFF2-40B4-BE49-F238E27FC236}">
                <a16:creationId xmlns:a16="http://schemas.microsoft.com/office/drawing/2014/main" id="{51365005-D756-29AE-694C-5E2E20898DC1}"/>
              </a:ext>
            </a:extLst>
          </p:cNvPr>
          <p:cNvSpPr>
            <a:spLocks noGrp="1"/>
          </p:cNvSpPr>
          <p:nvPr>
            <p:ph type="body" sz="quarter" idx="10"/>
          </p:nvPr>
        </p:nvSpPr>
        <p:spPr/>
        <p:txBody>
          <a:bodyPr/>
          <a:lstStyle/>
          <a:p>
            <a:r>
              <a:rPr lang="en-US" dirty="0">
                <a:cs typeface="Arial" pitchFamily="34" charset="0"/>
              </a:rPr>
              <a:t>Source: U.S. Census Bureau</a:t>
            </a:r>
          </a:p>
        </p:txBody>
      </p:sp>
      <p:graphicFrame>
        <p:nvGraphicFramePr>
          <p:cNvPr id="4" name="Chart 3">
            <a:extLst>
              <a:ext uri="{FF2B5EF4-FFF2-40B4-BE49-F238E27FC236}">
                <a16:creationId xmlns:a16="http://schemas.microsoft.com/office/drawing/2014/main" id="{B7BCB120-4FF2-1698-C7D7-C616AE39932A}"/>
              </a:ext>
            </a:extLst>
          </p:cNvPr>
          <p:cNvGraphicFramePr/>
          <p:nvPr>
            <p:extLst>
              <p:ext uri="{D42A27DB-BD31-4B8C-83A1-F6EECF244321}">
                <p14:modId xmlns:p14="http://schemas.microsoft.com/office/powerpoint/2010/main" val="1835109087"/>
              </p:ext>
            </p:extLst>
          </p:nvPr>
        </p:nvGraphicFramePr>
        <p:xfrm>
          <a:off x="381000" y="800636"/>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85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D47B-8F05-F379-D8AC-DD72B3D42595}"/>
              </a:ext>
            </a:extLst>
          </p:cNvPr>
          <p:cNvSpPr>
            <a:spLocks noGrp="1"/>
          </p:cNvSpPr>
          <p:nvPr>
            <p:ph type="title"/>
          </p:nvPr>
        </p:nvSpPr>
        <p:spPr>
          <a:xfrm>
            <a:off x="3009804" y="7770"/>
            <a:ext cx="6172395" cy="866199"/>
          </a:xfrm>
        </p:spPr>
        <p:txBody>
          <a:bodyPr wrap="none"/>
          <a:lstStyle/>
          <a:p>
            <a:r>
              <a:rPr lang="en-US" dirty="0"/>
              <a:t>Top Gun:  Net Change in U.S. Jobs</a:t>
            </a:r>
            <a:br>
              <a:rPr lang="en-US" dirty="0"/>
            </a:br>
            <a:r>
              <a:rPr lang="en-US" sz="2400" b="0" dirty="0"/>
              <a:t>May 2020 – November 2023</a:t>
            </a:r>
          </a:p>
        </p:txBody>
      </p:sp>
      <p:sp>
        <p:nvSpPr>
          <p:cNvPr id="3" name="Text Placeholder 2">
            <a:extLst>
              <a:ext uri="{FF2B5EF4-FFF2-40B4-BE49-F238E27FC236}">
                <a16:creationId xmlns:a16="http://schemas.microsoft.com/office/drawing/2014/main" id="{CA9FDC91-FD98-08CE-719B-D97798841880}"/>
              </a:ext>
            </a:extLst>
          </p:cNvPr>
          <p:cNvSpPr>
            <a:spLocks noGrp="1"/>
          </p:cNvSpPr>
          <p:nvPr>
            <p:ph type="body" sz="quarter" idx="10"/>
          </p:nvPr>
        </p:nvSpPr>
        <p:spPr/>
        <p:txBody>
          <a:bodyPr/>
          <a:lstStyle/>
          <a:p>
            <a:r>
              <a:rPr lang="en-US" dirty="0"/>
              <a:t>Source: U.S. Bureau of Labor Statistics</a:t>
            </a:r>
          </a:p>
        </p:txBody>
      </p:sp>
      <p:graphicFrame>
        <p:nvGraphicFramePr>
          <p:cNvPr id="4" name="Chart 3">
            <a:extLst>
              <a:ext uri="{FF2B5EF4-FFF2-40B4-BE49-F238E27FC236}">
                <a16:creationId xmlns:a16="http://schemas.microsoft.com/office/drawing/2014/main" id="{7768FA92-CC72-25BA-48B6-A088940B7DF8}"/>
              </a:ext>
            </a:extLst>
          </p:cNvPr>
          <p:cNvGraphicFramePr/>
          <p:nvPr/>
        </p:nvGraphicFramePr>
        <p:xfrm>
          <a:off x="381000" y="863121"/>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058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BE6C4-D538-1AA9-496F-4DCB8C6491D2}"/>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1C8EB63F-5802-1774-858F-F598857474FC}"/>
              </a:ext>
            </a:extLst>
          </p:cNvPr>
          <p:cNvSpPr>
            <a:spLocks noGrp="1"/>
          </p:cNvSpPr>
          <p:nvPr>
            <p:ph type="title"/>
          </p:nvPr>
        </p:nvSpPr>
        <p:spPr>
          <a:xfrm>
            <a:off x="2477713" y="94982"/>
            <a:ext cx="7236596" cy="535018"/>
          </a:xfrm>
        </p:spPr>
        <p:txBody>
          <a:bodyPr wrap="none"/>
          <a:lstStyle/>
          <a:p>
            <a:r>
              <a:rPr lang="en-US" dirty="0"/>
              <a:t>U.S. Job Openings, 2015 – October 2023</a:t>
            </a:r>
          </a:p>
        </p:txBody>
      </p:sp>
      <p:graphicFrame>
        <p:nvGraphicFramePr>
          <p:cNvPr id="4" name="Chart 3">
            <a:extLst>
              <a:ext uri="{FF2B5EF4-FFF2-40B4-BE49-F238E27FC236}">
                <a16:creationId xmlns:a16="http://schemas.microsoft.com/office/drawing/2014/main" id="{F3FD91D7-90E8-5344-5D5A-A66B4CCB4E84}"/>
              </a:ext>
            </a:extLst>
          </p:cNvPr>
          <p:cNvGraphicFramePr/>
          <p:nvPr/>
        </p:nvGraphicFramePr>
        <p:xfrm>
          <a:off x="381000" y="887068"/>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4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2778F-27EE-0DFA-B674-6EB80EAAF5DB}"/>
              </a:ext>
            </a:extLst>
          </p:cNvPr>
          <p:cNvSpPr>
            <a:spLocks noGrp="1"/>
          </p:cNvSpPr>
          <p:nvPr>
            <p:ph type="title"/>
          </p:nvPr>
        </p:nvSpPr>
        <p:spPr>
          <a:xfrm>
            <a:off x="1918254" y="7770"/>
            <a:ext cx="8355492" cy="866199"/>
          </a:xfrm>
        </p:spPr>
        <p:txBody>
          <a:bodyPr wrap="none">
            <a:spAutoFit/>
          </a:bodyPr>
          <a:lstStyle/>
          <a:p>
            <a:r>
              <a:rPr lang="en-US" dirty="0"/>
              <a:t>Change in LF Participation Rate by Age, Gender</a:t>
            </a:r>
            <a:br>
              <a:rPr lang="en-US" dirty="0"/>
            </a:br>
            <a:r>
              <a:rPr lang="en-US" sz="2400" b="0" dirty="0"/>
              <a:t>1980 v. 2023</a:t>
            </a:r>
            <a:endParaRPr lang="en-US" b="0" dirty="0"/>
          </a:p>
        </p:txBody>
      </p:sp>
      <p:graphicFrame>
        <p:nvGraphicFramePr>
          <p:cNvPr id="4" name="Content Placeholder 6">
            <a:extLst>
              <a:ext uri="{FF2B5EF4-FFF2-40B4-BE49-F238E27FC236}">
                <a16:creationId xmlns:a16="http://schemas.microsoft.com/office/drawing/2014/main" id="{4A105FE5-0E27-A140-B9EE-3AA391D5D492}"/>
              </a:ext>
            </a:extLst>
          </p:cNvPr>
          <p:cNvGraphicFramePr>
            <a:graphicFrameLocks/>
          </p:cNvGraphicFramePr>
          <p:nvPr/>
        </p:nvGraphicFramePr>
        <p:xfrm>
          <a:off x="486798" y="1133158"/>
          <a:ext cx="11202280" cy="4187701"/>
        </p:xfrm>
        <a:graphic>
          <a:graphicData uri="http://schemas.openxmlformats.org/drawingml/2006/table">
            <a:tbl>
              <a:tblPr/>
              <a:tblGrid>
                <a:gridCol w="2800570">
                  <a:extLst>
                    <a:ext uri="{9D8B030D-6E8A-4147-A177-3AD203B41FA5}">
                      <a16:colId xmlns:a16="http://schemas.microsoft.com/office/drawing/2014/main" val="20000"/>
                    </a:ext>
                  </a:extLst>
                </a:gridCol>
                <a:gridCol w="2800570">
                  <a:extLst>
                    <a:ext uri="{9D8B030D-6E8A-4147-A177-3AD203B41FA5}">
                      <a16:colId xmlns:a16="http://schemas.microsoft.com/office/drawing/2014/main" val="20001"/>
                    </a:ext>
                  </a:extLst>
                </a:gridCol>
                <a:gridCol w="2800570">
                  <a:extLst>
                    <a:ext uri="{9D8B030D-6E8A-4147-A177-3AD203B41FA5}">
                      <a16:colId xmlns:a16="http://schemas.microsoft.com/office/drawing/2014/main" val="20002"/>
                    </a:ext>
                  </a:extLst>
                </a:gridCol>
                <a:gridCol w="2800570">
                  <a:extLst>
                    <a:ext uri="{9D8B030D-6E8A-4147-A177-3AD203B41FA5}">
                      <a16:colId xmlns:a16="http://schemas.microsoft.com/office/drawing/2014/main" val="20004"/>
                    </a:ext>
                  </a:extLst>
                </a:gridCol>
              </a:tblGrid>
              <a:tr h="468356">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Change in LF Participation Rate, 1980 v. 2023 (percentage points)</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hMerge="1">
                  <a:txBody>
                    <a:bodyPr/>
                    <a:lstStyle/>
                    <a:p>
                      <a:pPr algn="ctr" fontAlgn="b"/>
                      <a:endParaRPr lang="en-US" sz="18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endParaRP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hMerge="1">
                  <a:txBody>
                    <a:bodyPr/>
                    <a:lstStyle/>
                    <a:p>
                      <a:pPr algn="ctr" fontAlgn="b"/>
                      <a:endParaRPr lang="en-US" sz="18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endParaRP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Verdana" panose="020B0604030504040204" pitchFamily="34" charset="0"/>
                        <a:cs typeface="Verdana" panose="020B0604030504040204" pitchFamily="34" charset="0"/>
                      </a:endParaRP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340213140"/>
                  </a:ext>
                </a:extLst>
              </a:tr>
              <a:tr h="4683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Age Group</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24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Total</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24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Men</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Book" panose="02000503020000020003" pitchFamily="2" charset="0"/>
                          <a:ea typeface="Verdana" panose="020B0604030504040204" pitchFamily="34" charset="0"/>
                          <a:cs typeface="Verdana" panose="020B0604030504040204" pitchFamily="34" charset="0"/>
                        </a:rPr>
                        <a:t>Women</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464427">
                <a:tc>
                  <a:txBody>
                    <a:bodyPr/>
                    <a:lstStyle/>
                    <a:p>
                      <a:pPr algn="l" fontAlgn="b"/>
                      <a:r>
                        <a:rPr lang="en-US" sz="2400" b="1" i="0" u="none" strike="noStrike" dirty="0">
                          <a:solidFill>
                            <a:srgbClr val="000000"/>
                          </a:solidFill>
                          <a:effectLst/>
                          <a:latin typeface="Avenir Book" panose="02000503020000020003" pitchFamily="2" charset="0"/>
                        </a:rPr>
                        <a:t>16+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Avenir Book" panose="02000503020000020003" pitchFamily="2" charset="0"/>
                        </a:rPr>
                        <a:t>-1.1</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Avenir Book" panose="02000503020000020003" pitchFamily="2" charset="0"/>
                        </a:rPr>
                        <a:t>-9.3</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Avenir Book" panose="02000503020000020003" pitchFamily="2" charset="0"/>
                        </a:rPr>
                        <a:t>+5.9</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10273860"/>
                  </a:ext>
                </a:extLst>
              </a:tr>
              <a:tr h="464427">
                <a:tc>
                  <a:txBody>
                    <a:bodyPr/>
                    <a:lstStyle/>
                    <a:p>
                      <a:pPr lvl="1" algn="l" fontAlgn="b"/>
                      <a:r>
                        <a:rPr lang="en-US" sz="2400" b="0" i="0" u="none" strike="noStrike" dirty="0">
                          <a:solidFill>
                            <a:srgbClr val="000000"/>
                          </a:solidFill>
                          <a:effectLst/>
                          <a:latin typeface="Avenir Book" panose="02000503020000020003" pitchFamily="2" charset="0"/>
                        </a:rPr>
                        <a:t>16-19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alpha val="50980"/>
                      </a:schemeClr>
                    </a:solidFill>
                  </a:tcPr>
                </a:tc>
                <a:tc>
                  <a:txBody>
                    <a:bodyPr/>
                    <a:lstStyle/>
                    <a:p>
                      <a:pPr algn="ctr" fontAlgn="ctr"/>
                      <a:r>
                        <a:rPr lang="en-US" sz="2400" b="0" i="0" u="none" strike="noStrike">
                          <a:solidFill>
                            <a:srgbClr val="000000"/>
                          </a:solidFill>
                          <a:effectLst/>
                          <a:latin typeface="Avenir Book" panose="02000503020000020003" pitchFamily="2" charset="0"/>
                        </a:rPr>
                        <a:t>-19.7</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alpha val="50980"/>
                      </a:schemeClr>
                    </a:solidFill>
                  </a:tcPr>
                </a:tc>
                <a:tc>
                  <a:txBody>
                    <a:bodyPr/>
                    <a:lstStyle/>
                    <a:p>
                      <a:pPr algn="ctr" fontAlgn="ctr"/>
                      <a:r>
                        <a:rPr lang="en-US" sz="2400" b="0" i="0" u="none" strike="noStrike">
                          <a:solidFill>
                            <a:srgbClr val="000000"/>
                          </a:solidFill>
                          <a:effectLst/>
                          <a:latin typeface="Avenir Book" panose="02000503020000020003" pitchFamily="2" charset="0"/>
                        </a:rPr>
                        <a:t>-23.9</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alpha val="50980"/>
                      </a:schemeClr>
                    </a:solidFill>
                  </a:tcPr>
                </a:tc>
                <a:tc>
                  <a:txBody>
                    <a:bodyPr/>
                    <a:lstStyle/>
                    <a:p>
                      <a:pPr algn="ctr" fontAlgn="ctr"/>
                      <a:r>
                        <a:rPr lang="en-US" sz="2400" b="0" i="0" u="none" strike="noStrike">
                          <a:solidFill>
                            <a:srgbClr val="000000"/>
                          </a:solidFill>
                          <a:effectLst/>
                          <a:latin typeface="Avenir Book" panose="02000503020000020003" pitchFamily="2" charset="0"/>
                        </a:rPr>
                        <a:t>-15.4</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alpha val="50980"/>
                      </a:schemeClr>
                    </a:solidFill>
                  </a:tcPr>
                </a:tc>
                <a:extLst>
                  <a:ext uri="{0D108BD9-81ED-4DB2-BD59-A6C34878D82A}">
                    <a16:rowId xmlns:a16="http://schemas.microsoft.com/office/drawing/2014/main" val="3046429711"/>
                  </a:ext>
                </a:extLst>
              </a:tr>
              <a:tr h="464427">
                <a:tc>
                  <a:txBody>
                    <a:bodyPr/>
                    <a:lstStyle/>
                    <a:p>
                      <a:pPr lvl="1" algn="l" fontAlgn="b"/>
                      <a:r>
                        <a:rPr lang="en-US" sz="2400" b="0" i="0" u="none" strike="noStrike" dirty="0">
                          <a:solidFill>
                            <a:srgbClr val="000000"/>
                          </a:solidFill>
                          <a:effectLst/>
                          <a:latin typeface="Avenir Book" panose="02000503020000020003" pitchFamily="2" charset="0"/>
                        </a:rPr>
                        <a:t>20-24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-5.9</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-13.5</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+1.1</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74721124"/>
                  </a:ext>
                </a:extLst>
              </a:tr>
              <a:tr h="464427">
                <a:tc>
                  <a:txBody>
                    <a:bodyPr/>
                    <a:lstStyle/>
                    <a:p>
                      <a:pPr lvl="1" algn="l" fontAlgn="b"/>
                      <a:r>
                        <a:rPr lang="en-US" sz="2400" b="0" i="0" u="none" strike="noStrike" dirty="0">
                          <a:solidFill>
                            <a:srgbClr val="000000"/>
                          </a:solidFill>
                          <a:effectLst/>
                          <a:latin typeface="Avenir Book" panose="02000503020000020003" pitchFamily="2" charset="0"/>
                        </a:rPr>
                        <a:t>25-34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2400" b="0" i="0" u="none" strike="noStrike">
                          <a:solidFill>
                            <a:srgbClr val="000000"/>
                          </a:solidFill>
                          <a:effectLst/>
                          <a:latin typeface="Avenir Book" panose="02000503020000020003" pitchFamily="2" charset="0"/>
                        </a:rPr>
                        <a:t>+3.8</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2400" b="0" i="0" u="none" strike="noStrike">
                          <a:solidFill>
                            <a:srgbClr val="000000"/>
                          </a:solidFill>
                          <a:effectLst/>
                          <a:latin typeface="Avenir Book" panose="02000503020000020003" pitchFamily="2" charset="0"/>
                        </a:rPr>
                        <a:t>-5.9</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2400" b="0" i="0" u="none" strike="noStrike">
                          <a:solidFill>
                            <a:srgbClr val="000000"/>
                          </a:solidFill>
                          <a:effectLst/>
                          <a:latin typeface="Avenir Book" panose="02000503020000020003" pitchFamily="2" charset="0"/>
                        </a:rPr>
                        <a:t>+12.7</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0290826"/>
                  </a:ext>
                </a:extLst>
              </a:tr>
              <a:tr h="464427">
                <a:tc>
                  <a:txBody>
                    <a:bodyPr/>
                    <a:lstStyle/>
                    <a:p>
                      <a:pPr lvl="1" algn="l" fontAlgn="b"/>
                      <a:r>
                        <a:rPr lang="en-US" sz="2400" b="0" i="0" u="none" strike="noStrike" dirty="0">
                          <a:solidFill>
                            <a:srgbClr val="000000"/>
                          </a:solidFill>
                          <a:effectLst/>
                          <a:latin typeface="Avenir Book" panose="02000503020000020003" pitchFamily="2" charset="0"/>
                        </a:rPr>
                        <a:t>35-44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+3.8</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-5.3</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+12.0</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44797486"/>
                  </a:ext>
                </a:extLst>
              </a:tr>
              <a:tr h="464427">
                <a:tc>
                  <a:txBody>
                    <a:bodyPr/>
                    <a:lstStyle/>
                    <a:p>
                      <a:pPr lvl="1" algn="l" fontAlgn="b"/>
                      <a:r>
                        <a:rPr lang="en-US" sz="2400" b="0" i="0" u="none" strike="noStrike" dirty="0">
                          <a:solidFill>
                            <a:srgbClr val="000000"/>
                          </a:solidFill>
                          <a:effectLst/>
                          <a:latin typeface="Avenir Book" panose="02000503020000020003" pitchFamily="2" charset="0"/>
                        </a:rPr>
                        <a:t>45-54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2400" b="0" i="0" u="none" strike="noStrike">
                          <a:solidFill>
                            <a:srgbClr val="000000"/>
                          </a:solidFill>
                          <a:effectLst/>
                          <a:latin typeface="Avenir Book" panose="02000503020000020003" pitchFamily="2" charset="0"/>
                        </a:rPr>
                        <a:t>+7.2</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2400" b="0" i="0" u="none" strike="noStrike">
                          <a:solidFill>
                            <a:srgbClr val="000000"/>
                          </a:solidFill>
                          <a:effectLst/>
                          <a:latin typeface="Avenir Book" panose="02000503020000020003" pitchFamily="2" charset="0"/>
                        </a:rPr>
                        <a:t>-3.5</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2400" b="0" i="0" u="none" strike="noStrike">
                          <a:solidFill>
                            <a:srgbClr val="000000"/>
                          </a:solidFill>
                          <a:effectLst/>
                          <a:latin typeface="Avenir Book" panose="02000503020000020003" pitchFamily="2" charset="0"/>
                        </a:rPr>
                        <a:t>+16.7</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3626249"/>
                  </a:ext>
                </a:extLst>
              </a:tr>
              <a:tr h="464427">
                <a:tc>
                  <a:txBody>
                    <a:bodyPr/>
                    <a:lstStyle/>
                    <a:p>
                      <a:pPr lvl="1" algn="l" fontAlgn="b"/>
                      <a:r>
                        <a:rPr lang="en-US" sz="2400" b="0" i="0" u="none" strike="noStrike" dirty="0">
                          <a:solidFill>
                            <a:srgbClr val="000000"/>
                          </a:solidFill>
                          <a:effectLst/>
                          <a:latin typeface="Avenir Book" panose="02000503020000020003" pitchFamily="2" charset="0"/>
                        </a:rPr>
                        <a:t>55-64 years</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+10.1</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venir Book" panose="02000503020000020003" pitchFamily="2" charset="0"/>
                        </a:rPr>
                        <a:t>-0.5</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venir Book" panose="02000503020000020003" pitchFamily="2" charset="0"/>
                        </a:rPr>
                        <a:t>+19.0</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003572145"/>
                  </a:ext>
                </a:extLst>
              </a:tr>
            </a:tbl>
          </a:graphicData>
        </a:graphic>
      </p:graphicFrame>
      <p:sp>
        <p:nvSpPr>
          <p:cNvPr id="5" name="TextBox 4">
            <a:extLst>
              <a:ext uri="{FF2B5EF4-FFF2-40B4-BE49-F238E27FC236}">
                <a16:creationId xmlns:a16="http://schemas.microsoft.com/office/drawing/2014/main" id="{527E78CC-6A1C-8CBB-99F8-FDB38EAFDE7B}"/>
              </a:ext>
            </a:extLst>
          </p:cNvPr>
          <p:cNvSpPr txBox="1"/>
          <p:nvPr/>
        </p:nvSpPr>
        <p:spPr>
          <a:xfrm>
            <a:off x="486796" y="5404944"/>
            <a:ext cx="11445597" cy="830997"/>
          </a:xfrm>
          <a:prstGeom prst="rect">
            <a:avLst/>
          </a:prstGeom>
          <a:noFill/>
        </p:spPr>
        <p:txBody>
          <a:bodyPr wrap="square" rtlCol="0">
            <a:spAutoFit/>
          </a:bodyPr>
          <a:lstStyle/>
          <a:p>
            <a:r>
              <a:rPr lang="en-US" sz="2400" dirty="0">
                <a:latin typeface="Avenir Book" panose="02000503020000020003" pitchFamily="2" charset="0"/>
              </a:rPr>
              <a:t>If the labor force participation rate were what it was in 1980, there would be </a:t>
            </a:r>
          </a:p>
          <a:p>
            <a:r>
              <a:rPr lang="en-US" sz="2400" dirty="0">
                <a:latin typeface="Avenir Book" panose="02000503020000020003" pitchFamily="2" charset="0"/>
              </a:rPr>
              <a:t>12.2 million more men and 8.0 million fewer women in the labor force (ages 16+).</a:t>
            </a:r>
          </a:p>
        </p:txBody>
      </p:sp>
      <p:graphicFrame>
        <p:nvGraphicFramePr>
          <p:cNvPr id="13" name="Object 12">
            <a:extLst>
              <a:ext uri="{FF2B5EF4-FFF2-40B4-BE49-F238E27FC236}">
                <a16:creationId xmlns:a16="http://schemas.microsoft.com/office/drawing/2014/main" id="{6B896800-6002-4413-00D7-4B6B20A07962}"/>
              </a:ext>
            </a:extLst>
          </p:cNvPr>
          <p:cNvGraphicFramePr>
            <a:graphicFrameLocks noChangeAspect="1"/>
          </p:cNvGraphicFramePr>
          <p:nvPr/>
        </p:nvGraphicFramePr>
        <p:xfrm>
          <a:off x="339725" y="6299200"/>
          <a:ext cx="2667000" cy="228600"/>
        </p:xfrm>
        <a:graphic>
          <a:graphicData uri="http://schemas.openxmlformats.org/presentationml/2006/ole">
            <mc:AlternateContent xmlns:mc="http://schemas.openxmlformats.org/markup-compatibility/2006">
              <mc:Choice xmlns:v="urn:schemas-microsoft-com:vml" Requires="v">
                <p:oleObj name="Worksheet" r:id="rId3" imgW="2667000" imgH="228600" progId="Excel.Sheet.12">
                  <p:embed/>
                </p:oleObj>
              </mc:Choice>
              <mc:Fallback>
                <p:oleObj name="Worksheet" r:id="rId3" imgW="2667000" imgH="228600" progId="Excel.Sheet.12">
                  <p:embed/>
                  <p:pic>
                    <p:nvPicPr>
                      <p:cNvPr id="13" name="Object 12">
                        <a:extLst>
                          <a:ext uri="{FF2B5EF4-FFF2-40B4-BE49-F238E27FC236}">
                            <a16:creationId xmlns:a16="http://schemas.microsoft.com/office/drawing/2014/main" id="{6B896800-6002-4413-00D7-4B6B20A07962}"/>
                          </a:ext>
                        </a:extLst>
                      </p:cNvPr>
                      <p:cNvPicPr/>
                      <p:nvPr/>
                    </p:nvPicPr>
                    <p:blipFill>
                      <a:blip r:embed="rId4"/>
                      <a:stretch>
                        <a:fillRect/>
                      </a:stretch>
                    </p:blipFill>
                    <p:spPr>
                      <a:xfrm>
                        <a:off x="339725" y="6299200"/>
                        <a:ext cx="2667000" cy="228600"/>
                      </a:xfrm>
                      <a:prstGeom prst="rect">
                        <a:avLst/>
                      </a:prstGeom>
                    </p:spPr>
                  </p:pic>
                </p:oleObj>
              </mc:Fallback>
            </mc:AlternateContent>
          </a:graphicData>
        </a:graphic>
      </p:graphicFrame>
    </p:spTree>
    <p:extLst>
      <p:ext uri="{BB962C8B-B14F-4D97-AF65-F5344CB8AC3E}">
        <p14:creationId xmlns:p14="http://schemas.microsoft.com/office/powerpoint/2010/main" val="423969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77A19D4-6973-84F7-1560-CD8C88FE6DB3}"/>
              </a:ext>
            </a:extLst>
          </p:cNvPr>
          <p:cNvGraphicFramePr>
            <a:graphicFrameLocks/>
          </p:cNvGraphicFramePr>
          <p:nvPr/>
        </p:nvGraphicFramePr>
        <p:xfrm>
          <a:off x="381000" y="1364223"/>
          <a:ext cx="11430000" cy="51206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B16D26CB-3DEA-B0D2-2536-2384DE39485B}"/>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C3110FD9-CA3A-9AB3-76E2-40D103A6D69A}"/>
              </a:ext>
            </a:extLst>
          </p:cNvPr>
          <p:cNvSpPr>
            <a:spLocks noGrp="1"/>
          </p:cNvSpPr>
          <p:nvPr>
            <p:ph type="title"/>
          </p:nvPr>
        </p:nvSpPr>
        <p:spPr>
          <a:xfrm>
            <a:off x="2453689" y="68430"/>
            <a:ext cx="7284623" cy="535018"/>
          </a:xfrm>
        </p:spPr>
        <p:txBody>
          <a:bodyPr wrap="none"/>
          <a:lstStyle/>
          <a:p>
            <a:r>
              <a:rPr lang="en-US" dirty="0"/>
              <a:t>U.S. Jobs Recovered Since February 2020</a:t>
            </a:r>
          </a:p>
        </p:txBody>
      </p:sp>
      <p:sp>
        <p:nvSpPr>
          <p:cNvPr id="5" name="TextBox 4">
            <a:extLst>
              <a:ext uri="{FF2B5EF4-FFF2-40B4-BE49-F238E27FC236}">
                <a16:creationId xmlns:a16="http://schemas.microsoft.com/office/drawing/2014/main" id="{875E0276-D38F-8F67-88A8-35E9E68A2AF7}"/>
              </a:ext>
            </a:extLst>
          </p:cNvPr>
          <p:cNvSpPr txBox="1"/>
          <p:nvPr/>
        </p:nvSpPr>
        <p:spPr>
          <a:xfrm>
            <a:off x="1575954" y="708866"/>
            <a:ext cx="9040091" cy="400110"/>
          </a:xfrm>
          <a:prstGeom prst="rect">
            <a:avLst/>
          </a:prstGeom>
          <a:noFill/>
        </p:spPr>
        <p:txBody>
          <a:bodyPr wrap="square">
            <a:spAutoFit/>
          </a:bodyPr>
          <a:lstStyle/>
          <a:p>
            <a:pPr algn="ct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S UI Gothic" panose="020B0600070205080204" pitchFamily="34" charset="-128"/>
                <a:cs typeface="+mj-cs"/>
              </a:rPr>
              <a:t>Nonfarm Employment by Industry Sector, February 2020 v. November 2023</a:t>
            </a:r>
            <a:endParaRPr lang="en-US" dirty="0"/>
          </a:p>
        </p:txBody>
      </p:sp>
    </p:spTree>
    <p:extLst>
      <p:ext uri="{BB962C8B-B14F-4D97-AF65-F5344CB8AC3E}">
        <p14:creationId xmlns:p14="http://schemas.microsoft.com/office/powerpoint/2010/main" val="355985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6F867-464E-87A0-D7B6-820206A878B7}"/>
              </a:ext>
            </a:extLst>
          </p:cNvPr>
          <p:cNvSpPr>
            <a:spLocks noGrp="1"/>
          </p:cNvSpPr>
          <p:nvPr>
            <p:ph type="body" sz="quarter" idx="10"/>
          </p:nvPr>
        </p:nvSpPr>
        <p:spPr>
          <a:xfrm>
            <a:off x="2078288" y="6093898"/>
            <a:ext cx="5238750" cy="411480"/>
          </a:xfrm>
        </p:spPr>
        <p:txBody>
          <a:bodyPr>
            <a:normAutofit/>
          </a:bodyPr>
          <a:lstStyle/>
          <a:p>
            <a:r>
              <a:rPr lang="en-US" dirty="0"/>
              <a:t>Current Employment Statistics (CES) Survey.  Note: data are not seasonally adjusted.</a:t>
            </a:r>
          </a:p>
        </p:txBody>
      </p:sp>
      <p:sp>
        <p:nvSpPr>
          <p:cNvPr id="3" name="Title 2">
            <a:extLst>
              <a:ext uri="{FF2B5EF4-FFF2-40B4-BE49-F238E27FC236}">
                <a16:creationId xmlns:a16="http://schemas.microsoft.com/office/drawing/2014/main" id="{C95F98AE-CD76-2786-1F47-0E7E521A0FCC}"/>
              </a:ext>
            </a:extLst>
          </p:cNvPr>
          <p:cNvSpPr>
            <a:spLocks noGrp="1"/>
          </p:cNvSpPr>
          <p:nvPr>
            <p:ph type="title"/>
          </p:nvPr>
        </p:nvSpPr>
        <p:spPr>
          <a:xfrm>
            <a:off x="2597221" y="7432"/>
            <a:ext cx="6997557" cy="866199"/>
          </a:xfrm>
        </p:spPr>
        <p:txBody>
          <a:bodyPr wrap="none"/>
          <a:lstStyle/>
          <a:p>
            <a:r>
              <a:rPr lang="en-US" dirty="0"/>
              <a:t>Employment Growth, 25 Largest Metros</a:t>
            </a:r>
            <a:br>
              <a:rPr lang="en-US" dirty="0"/>
            </a:br>
            <a:r>
              <a:rPr lang="en-US" sz="2400" b="0" dirty="0"/>
              <a:t>February 2020 v. October 2023 Percent Change</a:t>
            </a:r>
          </a:p>
        </p:txBody>
      </p:sp>
      <p:sp>
        <p:nvSpPr>
          <p:cNvPr id="4" name="Text Box 241">
            <a:extLst>
              <a:ext uri="{FF2B5EF4-FFF2-40B4-BE49-F238E27FC236}">
                <a16:creationId xmlns:a16="http://schemas.microsoft.com/office/drawing/2014/main" id="{C9B2ED87-6F10-FCAE-1DD3-018888B41B49}"/>
              </a:ext>
            </a:extLst>
          </p:cNvPr>
          <p:cNvSpPr txBox="1">
            <a:spLocks noChangeArrowheads="1"/>
          </p:cNvSpPr>
          <p:nvPr/>
        </p:nvSpPr>
        <p:spPr bwMode="auto">
          <a:xfrm>
            <a:off x="6138042" y="6113482"/>
            <a:ext cx="5643737" cy="320040"/>
          </a:xfrm>
          <a:prstGeom prst="rect">
            <a:avLst/>
          </a:prstGeom>
          <a:noFill/>
          <a:ln w="19050">
            <a:noFill/>
            <a:miter lim="800000"/>
            <a:headEnd/>
            <a:tailEnd/>
          </a:ln>
        </p:spPr>
        <p:txBody>
          <a:bodyPr wrap="square"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lumMod val="75000"/>
                  </a:srgbClr>
                </a:solidFill>
                <a:effectLst/>
                <a:uLnTx/>
                <a:uFillTx/>
                <a:latin typeface="Avenir Book" panose="02000503020000020003" pitchFamily="2" charset="0"/>
                <a:ea typeface="+mn-ea"/>
                <a:cs typeface="Times New Roman" pitchFamily="18" charset="0"/>
              </a:rPr>
              <a:t>U.S. % Change 2/2020 v. 10/2023: +</a:t>
            </a:r>
            <a:r>
              <a:rPr lang="en-US" b="1" dirty="0">
                <a:solidFill>
                  <a:srgbClr val="FFC000">
                    <a:lumMod val="75000"/>
                  </a:srgbClr>
                </a:solidFill>
                <a:latin typeface="Avenir Book" panose="02000503020000020003" pitchFamily="2" charset="0"/>
                <a:cs typeface="Times New Roman" pitchFamily="18" charset="0"/>
              </a:rPr>
              <a:t>3.0</a:t>
            </a:r>
            <a:r>
              <a:rPr kumimoji="0" lang="en-US" sz="1800" b="1" i="0" u="none" strike="noStrike" kern="1200" cap="none" spc="0" normalizeH="0" baseline="0" noProof="0" dirty="0">
                <a:ln>
                  <a:noFill/>
                </a:ln>
                <a:solidFill>
                  <a:srgbClr val="FFC000">
                    <a:lumMod val="75000"/>
                  </a:srgbClr>
                </a:solidFill>
                <a:effectLst/>
                <a:uLnTx/>
                <a:uFillTx/>
                <a:latin typeface="Avenir Book" panose="02000503020000020003" pitchFamily="2" charset="0"/>
                <a:ea typeface="+mn-ea"/>
                <a:cs typeface="Times New Roman" pitchFamily="18" charset="0"/>
              </a:rPr>
              <a:t>%</a:t>
            </a:r>
          </a:p>
        </p:txBody>
      </p:sp>
      <p:graphicFrame>
        <p:nvGraphicFramePr>
          <p:cNvPr id="5" name="Content Placeholder 6">
            <a:extLst>
              <a:ext uri="{FF2B5EF4-FFF2-40B4-BE49-F238E27FC236}">
                <a16:creationId xmlns:a16="http://schemas.microsoft.com/office/drawing/2014/main" id="{C502F62C-8D0B-489E-7CF2-C2351317E8AC}"/>
              </a:ext>
            </a:extLst>
          </p:cNvPr>
          <p:cNvGraphicFramePr>
            <a:graphicFrameLocks/>
          </p:cNvGraphicFramePr>
          <p:nvPr>
            <p:extLst>
              <p:ext uri="{D42A27DB-BD31-4B8C-83A1-F6EECF244321}">
                <p14:modId xmlns:p14="http://schemas.microsoft.com/office/powerpoint/2010/main" val="1070702878"/>
              </p:ext>
            </p:extLst>
          </p:nvPr>
        </p:nvGraphicFramePr>
        <p:xfrm>
          <a:off x="399288" y="976790"/>
          <a:ext cx="11393424" cy="4983425"/>
        </p:xfrm>
        <a:graphic>
          <a:graphicData uri="http://schemas.openxmlformats.org/drawingml/2006/table">
            <a:tbl>
              <a:tblPr/>
              <a:tblGrid>
                <a:gridCol w="54864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54864">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43891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55056">
                <a:tc>
                  <a:txBody>
                    <a:bodyPr/>
                    <a:lstStyle/>
                    <a:p>
                      <a:pPr algn="ctr" fontAlgn="b"/>
                      <a:r>
                        <a:rPr lang="en-US" sz="14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Rank</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7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MSA</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7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sk-SK" sz="17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 </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venir Book" panose="02000503020000020003" pitchFamily="2" charset="0"/>
                          <a:ea typeface="Verdana" panose="020B0604030504040204" pitchFamily="34" charset="0"/>
                          <a:cs typeface="Verdana" panose="020B0604030504040204" pitchFamily="34" charset="0"/>
                        </a:rPr>
                        <a:t>Rank</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7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MSA</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7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358443">
                <a:tc>
                  <a:txBody>
                    <a:bodyPr/>
                    <a:lstStyle/>
                    <a:p>
                      <a:pPr algn="ctr" rtl="0" fontAlgn="ctr"/>
                      <a:r>
                        <a:rPr lang="en-US" sz="1600" b="0" i="0" u="none" strike="noStrike">
                          <a:solidFill>
                            <a:srgbClr val="000000"/>
                          </a:solidFill>
                          <a:effectLst/>
                          <a:latin typeface="Avenir Book" panose="02000503020000020003" pitchFamily="2" charset="0"/>
                        </a:rPr>
                        <a:t>1</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Avenir Book" panose="02000503020000020003" pitchFamily="2" charset="0"/>
                        </a:rPr>
                        <a:t>Dallas-Fort Worth-Arlington, TX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12.9%</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14</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Seattle-Tacoma-Bellevue, WA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3.6%</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046429711"/>
                  </a:ext>
                </a:extLst>
              </a:tr>
              <a:tr h="358443">
                <a:tc>
                  <a:txBody>
                    <a:bodyPr/>
                    <a:lstStyle/>
                    <a:p>
                      <a:pPr algn="ctr" rtl="0" fontAlgn="ctr"/>
                      <a:r>
                        <a:rPr lang="en-US" sz="1600" b="0" i="0" u="none" strike="noStrike">
                          <a:solidFill>
                            <a:srgbClr val="000000"/>
                          </a:solidFill>
                          <a:effectLst/>
                          <a:latin typeface="Avenir Book" panose="02000503020000020003" pitchFamily="2" charset="0"/>
                        </a:rPr>
                        <a:t>2</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Tampa-St. Petersburg-Clearwater, FL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9.4%</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15</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St. Louis, MO-IL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3.3%</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74721124"/>
                  </a:ext>
                </a:extLst>
              </a:tr>
              <a:tr h="358443">
                <a:tc>
                  <a:txBody>
                    <a:bodyPr/>
                    <a:lstStyle/>
                    <a:p>
                      <a:pPr algn="ctr" rtl="0" fontAlgn="ctr"/>
                      <a:r>
                        <a:rPr lang="en-US" sz="1600" b="0" i="0" u="none" strike="noStrike">
                          <a:solidFill>
                            <a:srgbClr val="000000"/>
                          </a:solidFill>
                          <a:effectLst/>
                          <a:latin typeface="Avenir Book" panose="02000503020000020003" pitchFamily="2" charset="0"/>
                        </a:rPr>
                        <a:t>3</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San Antonio-New Braunfels, TX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8.8%</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16</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Portland-Vancouver-Hillsboro, OR-WA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3.1%</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710290826"/>
                  </a:ext>
                </a:extLst>
              </a:tr>
              <a:tr h="358443">
                <a:tc>
                  <a:txBody>
                    <a:bodyPr/>
                    <a:lstStyle/>
                    <a:p>
                      <a:pPr algn="ctr" rtl="0" fontAlgn="ctr"/>
                      <a:r>
                        <a:rPr lang="en-US" sz="1600" b="0" i="0" u="none" strike="noStrike">
                          <a:solidFill>
                            <a:srgbClr val="000000"/>
                          </a:solidFill>
                          <a:effectLst/>
                          <a:latin typeface="Avenir Book" panose="02000503020000020003" pitchFamily="2" charset="0"/>
                        </a:rPr>
                        <a:t>4</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Charlotte-Concord-Gastonia, NC-SC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8.3%</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17</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a:solidFill>
                            <a:srgbClr val="000000"/>
                          </a:solidFill>
                          <a:effectLst/>
                          <a:latin typeface="Avenir Book" panose="02000503020000020003" pitchFamily="2" charset="0"/>
                        </a:rPr>
                        <a:t>Boston-Cambridge-Nashua, MA-NH</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2.8%</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44797486"/>
                  </a:ext>
                </a:extLst>
              </a:tr>
              <a:tr h="358443">
                <a:tc>
                  <a:txBody>
                    <a:bodyPr/>
                    <a:lstStyle/>
                    <a:p>
                      <a:pPr algn="ctr" rtl="0" fontAlgn="ctr"/>
                      <a:r>
                        <a:rPr lang="en-US" sz="1600" b="0" i="0" u="none" strike="noStrike">
                          <a:solidFill>
                            <a:srgbClr val="000000"/>
                          </a:solidFill>
                          <a:effectLst/>
                          <a:latin typeface="Avenir Book" panose="02000503020000020003" pitchFamily="2" charset="0"/>
                        </a:rPr>
                        <a:t>5</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Orlando-Kissimmee-Sanford, FL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7.6%</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18</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Chicago-Naperville-Elgin, IL-IN-WI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2.6%</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733626249"/>
                  </a:ext>
                </a:extLst>
              </a:tr>
              <a:tr h="358443">
                <a:tc>
                  <a:txBody>
                    <a:bodyPr/>
                    <a:lstStyle/>
                    <a:p>
                      <a:pPr algn="ctr" rtl="0" fontAlgn="ctr"/>
                      <a:r>
                        <a:rPr lang="en-US" sz="1600" b="0" i="0" u="none" strike="noStrike">
                          <a:solidFill>
                            <a:srgbClr val="000000"/>
                          </a:solidFill>
                          <a:effectLst/>
                          <a:latin typeface="Avenir Book" panose="02000503020000020003" pitchFamily="2" charset="0"/>
                        </a:rPr>
                        <a:t>6</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Atlanta-Sandy Springs-Roswell, GA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7.4%</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19</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a:solidFill>
                            <a:srgbClr val="000000"/>
                          </a:solidFill>
                          <a:effectLst/>
                          <a:latin typeface="Avenir Book" panose="02000503020000020003" pitchFamily="2" charset="0"/>
                        </a:rPr>
                        <a:t>New York-Newark-Jersey City, NY-NJ-PA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2.2%</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003572145"/>
                  </a:ext>
                </a:extLst>
              </a:tr>
              <a:tr h="358443">
                <a:tc>
                  <a:txBody>
                    <a:bodyPr/>
                    <a:lstStyle/>
                    <a:p>
                      <a:pPr algn="ctr" rtl="0" fontAlgn="ctr"/>
                      <a:r>
                        <a:rPr lang="en-US" sz="1600" b="0" i="0" u="none" strike="noStrike">
                          <a:solidFill>
                            <a:srgbClr val="000000"/>
                          </a:solidFill>
                          <a:effectLst/>
                          <a:latin typeface="Avenir Book" panose="02000503020000020003" pitchFamily="2" charset="0"/>
                        </a:rPr>
                        <a:t>7</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Riverside-San Bernardino-Ontario, CA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7.3%</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20</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a:solidFill>
                            <a:srgbClr val="000000"/>
                          </a:solidFill>
                          <a:effectLst/>
                          <a:latin typeface="Avenir Book" panose="02000503020000020003" pitchFamily="2" charset="0"/>
                        </a:rPr>
                        <a:t>Los Angeles-Long Beach-Anaheim, CA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1.9%</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969100160"/>
                  </a:ext>
                </a:extLst>
              </a:tr>
              <a:tr h="358443">
                <a:tc>
                  <a:txBody>
                    <a:bodyPr/>
                    <a:lstStyle/>
                    <a:p>
                      <a:pPr algn="ctr" rtl="0" fontAlgn="ctr"/>
                      <a:r>
                        <a:rPr lang="en-US" sz="1600" b="0" i="0" u="none" strike="noStrike">
                          <a:solidFill>
                            <a:srgbClr val="000000"/>
                          </a:solidFill>
                          <a:effectLst/>
                          <a:latin typeface="Avenir Book" panose="02000503020000020003" pitchFamily="2" charset="0"/>
                        </a:rPr>
                        <a:t>8</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Phoenix-Mesa-Scottsdale, AZ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7.1%</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21</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Baltimore-Columbia-Towson, MD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1.7%</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26129764"/>
                  </a:ext>
                </a:extLst>
              </a:tr>
              <a:tr h="358443">
                <a:tc>
                  <a:txBody>
                    <a:bodyPr/>
                    <a:lstStyle/>
                    <a:p>
                      <a:pPr algn="ctr" rtl="0" fontAlgn="ctr"/>
                      <a:r>
                        <a:rPr lang="en-US" sz="1600" b="0" i="0" u="none" strike="noStrike">
                          <a:solidFill>
                            <a:srgbClr val="000000"/>
                          </a:solidFill>
                          <a:effectLst/>
                          <a:latin typeface="Avenir Book" panose="02000503020000020003" pitchFamily="2" charset="0"/>
                        </a:rPr>
                        <a:t>9</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Houston-The Woodlands-Sugar Land, TX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6.2%</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22</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Minneapolis-St. Paul-Bloomington, MN-WI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1.5%</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506318631"/>
                  </a:ext>
                </a:extLst>
              </a:tr>
              <a:tr h="358443">
                <a:tc>
                  <a:txBody>
                    <a:bodyPr/>
                    <a:lstStyle/>
                    <a:p>
                      <a:pPr algn="ctr" rtl="0" fontAlgn="ctr"/>
                      <a:r>
                        <a:rPr lang="en-US" sz="1600" b="0" i="0" u="none" strike="noStrike">
                          <a:solidFill>
                            <a:srgbClr val="000000"/>
                          </a:solidFill>
                          <a:effectLst/>
                          <a:latin typeface="Avenir Book" panose="02000503020000020003" pitchFamily="2" charset="0"/>
                        </a:rPr>
                        <a:t>10</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Miami-Fort Lauderdale-West Palm Beach, FL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5.8%</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rtl="0" fontAlgn="ctr"/>
                      <a:r>
                        <a:rPr lang="en-US" sz="1600" b="0" i="0" u="none" strike="noStrike" dirty="0">
                          <a:solidFill>
                            <a:srgbClr val="000000"/>
                          </a:solidFill>
                          <a:effectLst/>
                          <a:latin typeface="Avenir Book" panose="02000503020000020003" pitchFamily="2" charset="0"/>
                        </a:rPr>
                        <a:t>22</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2">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Washington-Arlington-Alexandria, </a:t>
                      </a:r>
                    </a:p>
                    <a:p>
                      <a:pPr marL="91440" algn="l" rtl="0" fontAlgn="ctr">
                        <a:spcBef>
                          <a:spcPts val="0"/>
                        </a:spcBef>
                      </a:pPr>
                      <a:r>
                        <a:rPr lang="en-US" sz="1600" b="0" i="0" u="none" strike="noStrike" dirty="0">
                          <a:solidFill>
                            <a:srgbClr val="000000"/>
                          </a:solidFill>
                          <a:effectLst/>
                          <a:latin typeface="Avenir Book" panose="02000503020000020003" pitchFamily="2" charset="0"/>
                        </a:rPr>
                        <a:t>DC-VA-MD-WV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2">
                  <a:txBody>
                    <a:bodyPr/>
                    <a:lstStyle/>
                    <a:p>
                      <a:pPr algn="ctr" rtl="0" fontAlgn="ctr"/>
                      <a:r>
                        <a:rPr lang="en-US" sz="1600" b="0" i="0" u="none" strike="noStrike" dirty="0">
                          <a:solidFill>
                            <a:srgbClr val="000000"/>
                          </a:solidFill>
                          <a:effectLst/>
                          <a:latin typeface="Avenir Book" panose="02000503020000020003" pitchFamily="2" charset="0"/>
                        </a:rPr>
                        <a:t>1.5%</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800712"/>
                  </a:ext>
                </a:extLst>
              </a:tr>
              <a:tr h="358443">
                <a:tc>
                  <a:txBody>
                    <a:bodyPr/>
                    <a:lstStyle/>
                    <a:p>
                      <a:pPr algn="ctr" rtl="0" fontAlgn="ctr"/>
                      <a:r>
                        <a:rPr lang="en-US" sz="1600" b="0" i="0" u="none" strike="noStrike">
                          <a:solidFill>
                            <a:srgbClr val="000000"/>
                          </a:solidFill>
                          <a:effectLst/>
                          <a:latin typeface="Avenir Book" panose="02000503020000020003" pitchFamily="2" charset="0"/>
                        </a:rPr>
                        <a:t>11</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Avenir Book" panose="02000503020000020003" pitchFamily="2" charset="0"/>
                        </a:rPr>
                        <a:t>Philadelphia-Camden-</a:t>
                      </a:r>
                      <a:r>
                        <a:rPr lang="en-US" sz="1600" b="0" i="0" u="none" strike="noStrike" dirty="0" err="1">
                          <a:solidFill>
                            <a:srgbClr val="000000"/>
                          </a:solidFill>
                          <a:effectLst/>
                          <a:latin typeface="Avenir Book" panose="02000503020000020003" pitchFamily="2" charset="0"/>
                        </a:rPr>
                        <a:t>Wilm</a:t>
                      </a:r>
                      <a:r>
                        <a:rPr lang="en-US" sz="1600" b="0" i="0" u="none" strike="noStrike" dirty="0">
                          <a:solidFill>
                            <a:srgbClr val="000000"/>
                          </a:solidFill>
                          <a:effectLst/>
                          <a:latin typeface="Avenir Book" panose="02000503020000020003" pitchFamily="2" charset="0"/>
                        </a:rPr>
                        <a:t>., PA-NJ-DE-MD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5.7%</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rtl="0" fontAlgn="ctr"/>
                      <a:r>
                        <a:rPr lang="en-US" sz="1600" b="0" i="0" u="none" strike="noStrike" dirty="0">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pPr algn="ctr" rtl="0" fontAlgn="ctr"/>
                      <a:r>
                        <a:rPr lang="en-US" sz="1600" b="0" i="0" u="none" strike="noStrike" dirty="0">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00463987"/>
                  </a:ext>
                </a:extLst>
              </a:tr>
              <a:tr h="342748">
                <a:tc>
                  <a:txBody>
                    <a:bodyPr/>
                    <a:lstStyle/>
                    <a:p>
                      <a:pPr algn="ctr" rtl="0" fontAlgn="ctr"/>
                      <a:r>
                        <a:rPr lang="en-US" sz="1600" b="0" i="0" u="none" strike="noStrike">
                          <a:solidFill>
                            <a:srgbClr val="000000"/>
                          </a:solidFill>
                          <a:effectLst/>
                          <a:latin typeface="Avenir Book" panose="02000503020000020003" pitchFamily="2" charset="0"/>
                        </a:rPr>
                        <a:t>12</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Avenir Book" panose="02000503020000020003" pitchFamily="2" charset="0"/>
                        </a:rPr>
                        <a:t>San Diego-Carlsbad, CA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4.5%</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venir Book" panose="02000503020000020003" pitchFamily="2" charset="0"/>
                        </a:rPr>
                        <a:t>24</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San Francisco-Oakland-Hayward, CA </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venir Book" panose="02000503020000020003" pitchFamily="2" charset="0"/>
                        </a:rPr>
                        <a:t>1.3%</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270195557"/>
                  </a:ext>
                </a:extLst>
              </a:tr>
              <a:tr h="342748">
                <a:tc>
                  <a:txBody>
                    <a:bodyPr/>
                    <a:lstStyle/>
                    <a:p>
                      <a:pPr algn="ctr" rtl="0" fontAlgn="ctr"/>
                      <a:r>
                        <a:rPr lang="en-US" sz="1600" b="0" i="0" u="none" strike="noStrike">
                          <a:solidFill>
                            <a:srgbClr val="000000"/>
                          </a:solidFill>
                          <a:effectLst/>
                          <a:latin typeface="Avenir Book" panose="02000503020000020003" pitchFamily="2" charset="0"/>
                        </a:rPr>
                        <a:t>13</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Avenir Book" panose="02000503020000020003" pitchFamily="2" charset="0"/>
                        </a:rPr>
                        <a:t>Denver-Aurora-Lakewood, CO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3.8%</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venir Book" panose="02000503020000020003" pitchFamily="2" charset="0"/>
                        </a:rPr>
                        <a:t>25</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Avenir Book" panose="02000503020000020003" pitchFamily="2" charset="0"/>
                        </a:rPr>
                        <a:t>Detroit-Warren-Dearborn, MI </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venir Book" panose="02000503020000020003" pitchFamily="2" charset="0"/>
                        </a:rPr>
                        <a:t>-0.4%</a:t>
                      </a: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4837645"/>
                  </a:ext>
                </a:extLst>
              </a:tr>
            </a:tbl>
          </a:graphicData>
        </a:graphic>
      </p:graphicFrame>
      <p:graphicFrame>
        <p:nvGraphicFramePr>
          <p:cNvPr id="8" name="Object 7">
            <a:extLst>
              <a:ext uri="{FF2B5EF4-FFF2-40B4-BE49-F238E27FC236}">
                <a16:creationId xmlns:a16="http://schemas.microsoft.com/office/drawing/2014/main" id="{D96F083C-DA16-9EF5-76D9-BD093D9E53AB}"/>
              </a:ext>
            </a:extLst>
          </p:cNvPr>
          <p:cNvGraphicFramePr>
            <a:graphicFrameLocks noChangeAspect="1"/>
          </p:cNvGraphicFramePr>
          <p:nvPr>
            <p:extLst>
              <p:ext uri="{D42A27DB-BD31-4B8C-83A1-F6EECF244321}">
                <p14:modId xmlns:p14="http://schemas.microsoft.com/office/powerpoint/2010/main" val="28074939"/>
              </p:ext>
            </p:extLst>
          </p:nvPr>
        </p:nvGraphicFramePr>
        <p:xfrm>
          <a:off x="2127198" y="6051551"/>
          <a:ext cx="2070100" cy="228600"/>
        </p:xfrm>
        <a:graphic>
          <a:graphicData uri="http://schemas.openxmlformats.org/presentationml/2006/ole">
            <mc:AlternateContent xmlns:mc="http://schemas.openxmlformats.org/markup-compatibility/2006">
              <mc:Choice xmlns:v="urn:schemas-microsoft-com:vml" Requires="v">
                <p:oleObj name="Worksheet" r:id="rId3" imgW="2070100" imgH="228600" progId="Excel.Sheet.12">
                  <p:embed/>
                </p:oleObj>
              </mc:Choice>
              <mc:Fallback>
                <p:oleObj name="Worksheet" r:id="rId3" imgW="2070100" imgH="228600" progId="Excel.Sheet.12">
                  <p:embed/>
                  <p:pic>
                    <p:nvPicPr>
                      <p:cNvPr id="8" name="Object 7">
                        <a:extLst>
                          <a:ext uri="{FF2B5EF4-FFF2-40B4-BE49-F238E27FC236}">
                            <a16:creationId xmlns:a16="http://schemas.microsoft.com/office/drawing/2014/main" id="{D96F083C-DA16-9EF5-76D9-BD093D9E53AB}"/>
                          </a:ext>
                        </a:extLst>
                      </p:cNvPr>
                      <p:cNvPicPr/>
                      <p:nvPr/>
                    </p:nvPicPr>
                    <p:blipFill>
                      <a:blip r:embed="rId4"/>
                      <a:stretch>
                        <a:fillRect/>
                      </a:stretch>
                    </p:blipFill>
                    <p:spPr>
                      <a:xfrm>
                        <a:off x="2127198" y="6051551"/>
                        <a:ext cx="2070100" cy="228600"/>
                      </a:xfrm>
                      <a:prstGeom prst="rect">
                        <a:avLst/>
                      </a:prstGeom>
                    </p:spPr>
                  </p:pic>
                </p:oleObj>
              </mc:Fallback>
            </mc:AlternateContent>
          </a:graphicData>
        </a:graphic>
      </p:graphicFrame>
    </p:spTree>
    <p:extLst>
      <p:ext uri="{BB962C8B-B14F-4D97-AF65-F5344CB8AC3E}">
        <p14:creationId xmlns:p14="http://schemas.microsoft.com/office/powerpoint/2010/main" val="328313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713DB84-7F87-D581-6824-1DEF1C1DD541}"/>
              </a:ext>
            </a:extLst>
          </p:cNvPr>
          <p:cNvSpPr>
            <a:spLocks noGrp="1"/>
          </p:cNvSpPr>
          <p:nvPr>
            <p:ph type="body" sz="quarter" idx="10"/>
          </p:nvPr>
        </p:nvSpPr>
        <p:spPr>
          <a:xfrm>
            <a:off x="2078037" y="6157477"/>
            <a:ext cx="4017963" cy="411162"/>
          </a:xfrm>
        </p:spPr>
        <p:txBody>
          <a:bodyPr>
            <a:normAutofit/>
          </a:bodyPr>
          <a:lstStyle/>
          <a:p>
            <a:r>
              <a:rPr lang="en-US" dirty="0"/>
              <a:t>Local Area Unemployment Statistics (LAUS) program.  </a:t>
            </a:r>
          </a:p>
          <a:p>
            <a:pPr>
              <a:spcBef>
                <a:spcPts val="0"/>
              </a:spcBef>
            </a:pPr>
            <a:r>
              <a:rPr lang="en-US" dirty="0"/>
              <a:t>Note: data are not seasonally adjusted</a:t>
            </a:r>
          </a:p>
        </p:txBody>
      </p:sp>
      <p:sp>
        <p:nvSpPr>
          <p:cNvPr id="3" name="Title 2">
            <a:extLst>
              <a:ext uri="{FF2B5EF4-FFF2-40B4-BE49-F238E27FC236}">
                <a16:creationId xmlns:a16="http://schemas.microsoft.com/office/drawing/2014/main" id="{CAEF12CE-5D1F-9648-1DEF-8EAFD0288584}"/>
              </a:ext>
            </a:extLst>
          </p:cNvPr>
          <p:cNvSpPr>
            <a:spLocks noGrp="1"/>
          </p:cNvSpPr>
          <p:nvPr>
            <p:ph type="title"/>
          </p:nvPr>
        </p:nvSpPr>
        <p:spPr>
          <a:xfrm>
            <a:off x="1270708" y="98880"/>
            <a:ext cx="9650592" cy="535018"/>
          </a:xfrm>
        </p:spPr>
        <p:txBody>
          <a:bodyPr wrap="none">
            <a:spAutoFit/>
          </a:bodyPr>
          <a:lstStyle/>
          <a:p>
            <a:r>
              <a:rPr lang="en-US" dirty="0"/>
              <a:t>Unemployment Rates, 25 Largest Metros, October 2023</a:t>
            </a:r>
          </a:p>
        </p:txBody>
      </p:sp>
      <p:sp>
        <p:nvSpPr>
          <p:cNvPr id="4" name="Text Box 241">
            <a:extLst>
              <a:ext uri="{FF2B5EF4-FFF2-40B4-BE49-F238E27FC236}">
                <a16:creationId xmlns:a16="http://schemas.microsoft.com/office/drawing/2014/main" id="{598DB5E8-B079-A8AB-03E3-B09A6C3E2904}"/>
              </a:ext>
            </a:extLst>
          </p:cNvPr>
          <p:cNvSpPr txBox="1">
            <a:spLocks noChangeArrowheads="1"/>
          </p:cNvSpPr>
          <p:nvPr/>
        </p:nvSpPr>
        <p:spPr bwMode="auto">
          <a:xfrm>
            <a:off x="5513129" y="6110546"/>
            <a:ext cx="6015630" cy="411480"/>
          </a:xfrm>
          <a:prstGeom prst="rect">
            <a:avLst/>
          </a:prstGeom>
          <a:noFill/>
          <a:ln w="9525">
            <a:noFill/>
            <a:miter lim="800000"/>
            <a:headEnd/>
            <a:tailEnd/>
          </a:ln>
        </p:spPr>
        <p:txBody>
          <a:bodyPr wrap="square">
            <a:norm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C000">
                    <a:lumMod val="75000"/>
                  </a:srgbClr>
                </a:solidFill>
                <a:effectLst/>
                <a:uLnTx/>
                <a:uFillTx/>
                <a:latin typeface="Avenir Book" panose="02000503020000020003" pitchFamily="2" charset="0"/>
                <a:ea typeface="+mn-ea"/>
                <a:cs typeface="Geeza Pro" panose="02000400000000000000" pitchFamily="2" charset="-78"/>
              </a:rPr>
              <a:t>U.S. Unemployment Rate — Oct</a:t>
            </a:r>
            <a:r>
              <a:rPr lang="en-US" b="1" dirty="0">
                <a:solidFill>
                  <a:srgbClr val="FFC000">
                    <a:lumMod val="75000"/>
                  </a:srgbClr>
                </a:solidFill>
                <a:latin typeface="Avenir Book" panose="02000503020000020003" pitchFamily="2" charset="0"/>
                <a:cs typeface="Geeza Pro" panose="02000400000000000000" pitchFamily="2" charset="-78"/>
              </a:rPr>
              <a:t>: 3.9% | Nov: 3.7%</a:t>
            </a:r>
            <a:endParaRPr kumimoji="0" lang="en-US" b="1" i="0" u="none" strike="noStrike" kern="1200" cap="none" spc="0" normalizeH="0" baseline="0" noProof="0" dirty="0">
              <a:ln>
                <a:noFill/>
              </a:ln>
              <a:solidFill>
                <a:srgbClr val="FFC000">
                  <a:lumMod val="75000"/>
                </a:srgbClr>
              </a:solidFill>
              <a:effectLst/>
              <a:uLnTx/>
              <a:uFillTx/>
              <a:latin typeface="Avenir Book" panose="02000503020000020003" pitchFamily="2" charset="0"/>
              <a:ea typeface="+mn-ea"/>
              <a:cs typeface="Geeza Pro" panose="02000400000000000000" pitchFamily="2" charset="-78"/>
            </a:endParaRPr>
          </a:p>
        </p:txBody>
      </p:sp>
      <p:graphicFrame>
        <p:nvGraphicFramePr>
          <p:cNvPr id="6" name="Content Placeholder 6">
            <a:extLst>
              <a:ext uri="{FF2B5EF4-FFF2-40B4-BE49-F238E27FC236}">
                <a16:creationId xmlns:a16="http://schemas.microsoft.com/office/drawing/2014/main" id="{C5F0D2EE-0A30-3F9D-BED3-7315A984FA8C}"/>
              </a:ext>
            </a:extLst>
          </p:cNvPr>
          <p:cNvGraphicFramePr>
            <a:graphicFrameLocks/>
          </p:cNvGraphicFramePr>
          <p:nvPr/>
        </p:nvGraphicFramePr>
        <p:xfrm>
          <a:off x="399288" y="833483"/>
          <a:ext cx="11393424" cy="5102319"/>
        </p:xfrm>
        <a:graphic>
          <a:graphicData uri="http://schemas.openxmlformats.org/drawingml/2006/table">
            <a:tbl>
              <a:tblPr/>
              <a:tblGrid>
                <a:gridCol w="54864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54864">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43891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65760">
                <a:tc>
                  <a:txBody>
                    <a:bodyPr/>
                    <a:lstStyle/>
                    <a:p>
                      <a:pPr algn="ctr" fontAlgn="b"/>
                      <a:r>
                        <a:rPr lang="en-US" sz="14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Rank</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5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MSA</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sk-SK" sz="16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 </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venir Book" panose="02000503020000020003" pitchFamily="2" charset="0"/>
                          <a:ea typeface="Verdana" panose="020B0604030504040204" pitchFamily="34" charset="0"/>
                          <a:cs typeface="Verdana" panose="020B0604030504040204" pitchFamily="34" charset="0"/>
                        </a:rPr>
                        <a:t>Rank</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5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MSA</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00" b="0" i="0" u="none" strike="noStrike" dirty="0">
                          <a:solidFill>
                            <a:schemeClr val="bg1"/>
                          </a:solidFill>
                          <a:effectLst/>
                          <a:latin typeface="Avenir Book" panose="02000503020000020003" pitchFamily="2" charset="0"/>
                          <a:ea typeface="Verdana" panose="020B0604030504040204" pitchFamily="34" charset="0"/>
                          <a:cs typeface="Verdana" panose="020B0604030504040204" pitchFamily="34" charset="0"/>
                        </a:rPr>
                        <a:t>%</a:t>
                      </a:r>
                    </a:p>
                  </a:txBody>
                  <a:tcPr marL="12700" marR="12700" marT="1270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363447">
                <a:tc>
                  <a:txBody>
                    <a:bodyPr/>
                    <a:lstStyle/>
                    <a:p>
                      <a:pPr algn="ctr" fontAlgn="ctr"/>
                      <a:r>
                        <a:rPr lang="en-US" sz="1600" b="0" i="0" u="none" strike="noStrike" dirty="0">
                          <a:solidFill>
                            <a:srgbClr val="000000"/>
                          </a:solidFill>
                          <a:effectLst/>
                          <a:latin typeface="Avenir Book" panose="02000503020000020003"/>
                        </a:rPr>
                        <a:t>1</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Baltimore-Columbia-Towson, MD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13</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Dallas-Fort Worth-Arlington, TX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182182940"/>
                  </a:ext>
                </a:extLst>
              </a:tr>
              <a:tr h="363447">
                <a:tc>
                  <a:txBody>
                    <a:bodyPr/>
                    <a:lstStyle/>
                    <a:p>
                      <a:pPr algn="ctr" fontAlgn="ctr"/>
                      <a:r>
                        <a:rPr lang="en-US" sz="1600" b="0" i="0" u="none" strike="noStrike">
                          <a:solidFill>
                            <a:srgbClr val="000000"/>
                          </a:solidFill>
                          <a:effectLst/>
                          <a:latin typeface="Avenir Book" panose="02000503020000020003"/>
                        </a:rPr>
                        <a:t>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Boston-Cambridge-Nashua, MA-NH</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2.5</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13</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Philadelphia-Camden-</a:t>
                      </a:r>
                      <a:r>
                        <a:rPr lang="en-US" sz="1600" b="0" i="0" u="none" strike="noStrike" dirty="0" err="1">
                          <a:solidFill>
                            <a:srgbClr val="000000"/>
                          </a:solidFill>
                          <a:effectLst/>
                          <a:latin typeface="Avenir Book" panose="02000503020000020003"/>
                        </a:rPr>
                        <a:t>Wilm</a:t>
                      </a:r>
                      <a:r>
                        <a:rPr lang="en-US" sz="1600" b="0" i="0" u="none" strike="noStrike" dirty="0">
                          <a:solidFill>
                            <a:srgbClr val="000000"/>
                          </a:solidFill>
                          <a:effectLst/>
                          <a:latin typeface="Avenir Book" panose="02000503020000020003"/>
                        </a:rPr>
                        <a:t>., PA-NJ-DE-MD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097832742"/>
                  </a:ext>
                </a:extLst>
              </a:tr>
              <a:tr h="363447">
                <a:tc>
                  <a:txBody>
                    <a:bodyPr/>
                    <a:lstStyle/>
                    <a:p>
                      <a:pPr algn="ctr" fontAlgn="ctr"/>
                      <a:r>
                        <a:rPr lang="en-US" sz="1600" b="0" i="0" u="none" strike="noStrike">
                          <a:solidFill>
                            <a:srgbClr val="000000"/>
                          </a:solidFill>
                          <a:effectLst/>
                          <a:latin typeface="Avenir Book" panose="02000503020000020003"/>
                        </a:rPr>
                        <a:t>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Miami-Fort Lauderdale-West Palm Beach, FL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2.5</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13</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San Antonio-New Braunfels, TX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903059251"/>
                  </a:ext>
                </a:extLst>
              </a:tr>
              <a:tr h="363447">
                <a:tc rowSpan="2">
                  <a:txBody>
                    <a:bodyPr/>
                    <a:lstStyle/>
                    <a:p>
                      <a:pPr algn="ctr" fontAlgn="ctr"/>
                      <a:r>
                        <a:rPr lang="en-US" sz="1600" b="0" i="0" u="none" strike="noStrike">
                          <a:solidFill>
                            <a:srgbClr val="000000"/>
                          </a:solidFill>
                          <a:effectLst/>
                          <a:latin typeface="Avenir Book" panose="02000503020000020003"/>
                        </a:rPr>
                        <a:t>4</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2">
                  <a:txBody>
                    <a:bodyPr/>
                    <a:lstStyle/>
                    <a:p>
                      <a:pPr marL="91440" algn="l" fontAlgn="ctr"/>
                      <a:r>
                        <a:rPr lang="en-US" sz="1600" b="0" i="0" u="none" strike="noStrike" dirty="0">
                          <a:solidFill>
                            <a:srgbClr val="000000"/>
                          </a:solidFill>
                          <a:effectLst/>
                          <a:latin typeface="Avenir Book" panose="02000503020000020003"/>
                        </a:rPr>
                        <a:t>Washington-Arlington-Alexandria, </a:t>
                      </a:r>
                    </a:p>
                    <a:p>
                      <a:pPr marL="91440" algn="l" fontAlgn="ctr"/>
                      <a:r>
                        <a:rPr lang="en-US" sz="1600" b="0" i="0" u="none" strike="noStrike" dirty="0">
                          <a:solidFill>
                            <a:srgbClr val="000000"/>
                          </a:solidFill>
                          <a:effectLst/>
                          <a:latin typeface="Avenir Book" panose="02000503020000020003"/>
                        </a:rPr>
                        <a:t>DC-VA-MD-WV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2">
                  <a:txBody>
                    <a:bodyPr/>
                    <a:lstStyle/>
                    <a:p>
                      <a:pPr algn="ctr" fontAlgn="ctr"/>
                      <a:r>
                        <a:rPr lang="en-US" sz="1600" b="0" i="0" u="none" strike="noStrike">
                          <a:solidFill>
                            <a:srgbClr val="000000"/>
                          </a:solidFill>
                          <a:effectLst/>
                          <a:latin typeface="Avenir Book" panose="02000503020000020003"/>
                        </a:rPr>
                        <a:t>2.7</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a:solidFill>
                            <a:srgbClr val="000000"/>
                          </a:solidFill>
                          <a:effectLst/>
                          <a:latin typeface="Avenir Book" panose="02000503020000020003"/>
                        </a:rPr>
                        <a:t>Phoenix-Mesa-Scottsdale, AZ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3.9</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788683121"/>
                  </a:ext>
                </a:extLst>
              </a:tr>
              <a:tr h="363447">
                <a:tc vMerge="1">
                  <a:txBody>
                    <a:bodyPr/>
                    <a:lstStyle/>
                    <a:p>
                      <a:endParaRPr lang="en-US"/>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endParaRPr lang="en-US"/>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endParaRPr lang="en-US"/>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San Francisco-Oakland-Hayward, CA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3.9</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863951"/>
                  </a:ext>
                </a:extLst>
              </a:tr>
              <a:tr h="363447">
                <a:tc>
                  <a:txBody>
                    <a:bodyPr/>
                    <a:lstStyle/>
                    <a:p>
                      <a:pPr algn="ctr" fontAlgn="ctr"/>
                      <a:r>
                        <a:rPr lang="en-US" sz="1600" b="0" i="0" u="none" strike="noStrike">
                          <a:solidFill>
                            <a:srgbClr val="000000"/>
                          </a:solidFill>
                          <a:effectLst/>
                          <a:latin typeface="Avenir Book" panose="02000503020000020003"/>
                        </a:rPr>
                        <a:t>5</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Minneapolis-St. Paul-Bloomington, MN-WI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2.9</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Seattle-Tacoma-Bellevue, WA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3.9</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800478099"/>
                  </a:ext>
                </a:extLst>
              </a:tr>
              <a:tr h="363447">
                <a:tc>
                  <a:txBody>
                    <a:bodyPr/>
                    <a:lstStyle/>
                    <a:p>
                      <a:pPr algn="ctr" fontAlgn="ctr"/>
                      <a:r>
                        <a:rPr lang="en-US" sz="1600" b="0" i="0" u="none" strike="noStrike">
                          <a:solidFill>
                            <a:srgbClr val="000000"/>
                          </a:solidFill>
                          <a:effectLst/>
                          <a:latin typeface="Avenir Book" panose="02000503020000020003"/>
                        </a:rPr>
                        <a:t>6</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Orlando-Kissimmee-Sanford, FL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3.1</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19</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Houston-The Woodlands-Sugar Land, TX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4.1</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656559123"/>
                  </a:ext>
                </a:extLst>
              </a:tr>
              <a:tr h="363447">
                <a:tc>
                  <a:txBody>
                    <a:bodyPr/>
                    <a:lstStyle/>
                    <a:p>
                      <a:pPr algn="ctr" fontAlgn="ctr"/>
                      <a:r>
                        <a:rPr lang="en-US" sz="1600" b="0" i="0" u="none" strike="noStrike">
                          <a:solidFill>
                            <a:srgbClr val="000000"/>
                          </a:solidFill>
                          <a:effectLst/>
                          <a:latin typeface="Avenir Book" panose="02000503020000020003"/>
                        </a:rPr>
                        <a:t>7</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Charlotte-Concord-Gastonia, NC-SC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20</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San Diego-Carlsbad, CA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4.2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73278622"/>
                  </a:ext>
                </a:extLst>
              </a:tr>
              <a:tr h="363447">
                <a:tc>
                  <a:txBody>
                    <a:bodyPr/>
                    <a:lstStyle/>
                    <a:p>
                      <a:pPr algn="ctr" fontAlgn="ctr"/>
                      <a:r>
                        <a:rPr lang="en-US" sz="1600" b="0" i="0" u="none" strike="noStrike">
                          <a:solidFill>
                            <a:srgbClr val="000000"/>
                          </a:solidFill>
                          <a:effectLst/>
                          <a:latin typeface="Avenir Book" panose="02000503020000020003"/>
                        </a:rPr>
                        <a:t>7</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Denver-Aurora-Lakewood, CO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21</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a:solidFill>
                            <a:srgbClr val="000000"/>
                          </a:solidFill>
                          <a:effectLst/>
                          <a:latin typeface="Avenir Book" panose="02000503020000020003"/>
                        </a:rPr>
                        <a:t>Chicago-Naperville-Elgin, IL-IN-WI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4.4</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410515853"/>
                  </a:ext>
                </a:extLst>
              </a:tr>
              <a:tr h="363447">
                <a:tc>
                  <a:txBody>
                    <a:bodyPr/>
                    <a:lstStyle/>
                    <a:p>
                      <a:pPr algn="ctr" fontAlgn="ctr"/>
                      <a:r>
                        <a:rPr lang="en-US" sz="1600" b="0" i="0" u="none" strike="noStrike">
                          <a:solidFill>
                            <a:srgbClr val="000000"/>
                          </a:solidFill>
                          <a:effectLst/>
                          <a:latin typeface="Avenir Book" panose="02000503020000020003"/>
                        </a:rPr>
                        <a:t>7</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Tampa-St. Petersburg-Clearwater, FL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22</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Detroit-Warren-Dearborn, MI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4.5</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224115"/>
                  </a:ext>
                </a:extLst>
              </a:tr>
              <a:tr h="367363">
                <a:tc>
                  <a:txBody>
                    <a:bodyPr/>
                    <a:lstStyle/>
                    <a:p>
                      <a:pPr algn="ctr" fontAlgn="ctr"/>
                      <a:r>
                        <a:rPr lang="en-US" sz="1600" b="0" i="0" u="none" strike="noStrike">
                          <a:solidFill>
                            <a:srgbClr val="000000"/>
                          </a:solidFill>
                          <a:effectLst/>
                          <a:latin typeface="Avenir Book" panose="02000503020000020003"/>
                        </a:rPr>
                        <a:t>10</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Portland-Vancouver-Hillsboro, OR-WA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3.3</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23</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Los Angeles-Long Beach-Anaheim, CA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4.7</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563828650"/>
                  </a:ext>
                </a:extLst>
              </a:tr>
              <a:tr h="367363">
                <a:tc>
                  <a:txBody>
                    <a:bodyPr/>
                    <a:lstStyle/>
                    <a:p>
                      <a:pPr algn="ctr" fontAlgn="ctr"/>
                      <a:r>
                        <a:rPr lang="en-US" sz="1600" b="0" i="0" u="none" strike="noStrike">
                          <a:solidFill>
                            <a:srgbClr val="000000"/>
                          </a:solidFill>
                          <a:effectLst/>
                          <a:latin typeface="Avenir Book" panose="02000503020000020003"/>
                        </a:rPr>
                        <a:t>11</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Atlanta-Sandy Springs-Roswell, GA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venir Book" panose="02000503020000020003"/>
                        </a:rPr>
                        <a:t>3.4</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23</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New York-Newark-Jersey City, NY-NJ-PA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4.7</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598332182"/>
                  </a:ext>
                </a:extLst>
              </a:tr>
              <a:tr h="367363">
                <a:tc>
                  <a:txBody>
                    <a:bodyPr/>
                    <a:lstStyle/>
                    <a:p>
                      <a:pPr algn="ctr" fontAlgn="ctr"/>
                      <a:r>
                        <a:rPr lang="en-US" sz="1600" b="0" i="0" u="none" strike="noStrike">
                          <a:solidFill>
                            <a:srgbClr val="000000"/>
                          </a:solidFill>
                          <a:effectLst/>
                          <a:latin typeface="Avenir Book" panose="02000503020000020003"/>
                        </a:rPr>
                        <a:t>11</a:t>
                      </a: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St. Louis, MO-IL</a:t>
                      </a: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venir Book" panose="02000503020000020003"/>
                        </a:rPr>
                        <a:t>3.4</a:t>
                      </a: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endParaRPr lang="en-US" sz="1600" b="0" i="0" u="none" strike="noStrike">
                        <a:solidFill>
                          <a:srgbClr val="000000"/>
                        </a:solidFill>
                        <a:effectLst/>
                        <a:latin typeface="Avenir Book" panose="02000503020000020003" pitchFamily="2"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venir Book" panose="02000503020000020003"/>
                        </a:rPr>
                        <a:t>25</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91440" algn="l" fontAlgn="ctr"/>
                      <a:r>
                        <a:rPr lang="en-US" sz="1600" b="0" i="0" u="none" strike="noStrike" dirty="0">
                          <a:solidFill>
                            <a:srgbClr val="000000"/>
                          </a:solidFill>
                          <a:effectLst/>
                          <a:latin typeface="Avenir Book" panose="02000503020000020003"/>
                        </a:rPr>
                        <a:t>Riverside-San Bernardino-Ontario, CA </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venir Book" panose="02000503020000020003"/>
                        </a:rPr>
                        <a:t>5.1</a:t>
                      </a:r>
                    </a:p>
                  </a:txBody>
                  <a:tcPr marL="6350" marR="6350" marT="635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151751439"/>
                  </a:ext>
                </a:extLst>
              </a:tr>
            </a:tbl>
          </a:graphicData>
        </a:graphic>
      </p:graphicFrame>
      <p:graphicFrame>
        <p:nvGraphicFramePr>
          <p:cNvPr id="5" name="Object 4">
            <a:extLst>
              <a:ext uri="{FF2B5EF4-FFF2-40B4-BE49-F238E27FC236}">
                <a16:creationId xmlns:a16="http://schemas.microsoft.com/office/drawing/2014/main" id="{D3B15BB7-5A9E-1E03-2FB8-A2B5386708EA}"/>
              </a:ext>
            </a:extLst>
          </p:cNvPr>
          <p:cNvGraphicFramePr>
            <a:graphicFrameLocks noChangeAspect="1"/>
          </p:cNvGraphicFramePr>
          <p:nvPr/>
        </p:nvGraphicFramePr>
        <p:xfrm>
          <a:off x="2143125" y="6019800"/>
          <a:ext cx="2070100" cy="228600"/>
        </p:xfrm>
        <a:graphic>
          <a:graphicData uri="http://schemas.openxmlformats.org/presentationml/2006/ole">
            <mc:AlternateContent xmlns:mc="http://schemas.openxmlformats.org/markup-compatibility/2006">
              <mc:Choice xmlns:v="urn:schemas-microsoft-com:vml" Requires="v">
                <p:oleObj name="Worksheet" r:id="rId3" imgW="2070100" imgH="228600" progId="Excel.Sheet.12">
                  <p:embed/>
                </p:oleObj>
              </mc:Choice>
              <mc:Fallback>
                <p:oleObj name="Worksheet" r:id="rId3" imgW="2070100" imgH="228600" progId="Excel.Sheet.12">
                  <p:embed/>
                  <p:pic>
                    <p:nvPicPr>
                      <p:cNvPr id="5" name="Object 4">
                        <a:extLst>
                          <a:ext uri="{FF2B5EF4-FFF2-40B4-BE49-F238E27FC236}">
                            <a16:creationId xmlns:a16="http://schemas.microsoft.com/office/drawing/2014/main" id="{D3B15BB7-5A9E-1E03-2FB8-A2B5386708EA}"/>
                          </a:ext>
                        </a:extLst>
                      </p:cNvPr>
                      <p:cNvPicPr/>
                      <p:nvPr/>
                    </p:nvPicPr>
                    <p:blipFill>
                      <a:blip r:embed="rId4"/>
                      <a:stretch>
                        <a:fillRect/>
                      </a:stretch>
                    </p:blipFill>
                    <p:spPr>
                      <a:xfrm>
                        <a:off x="2143125" y="6019800"/>
                        <a:ext cx="2070100" cy="228600"/>
                      </a:xfrm>
                      <a:prstGeom prst="rect">
                        <a:avLst/>
                      </a:prstGeom>
                    </p:spPr>
                  </p:pic>
                </p:oleObj>
              </mc:Fallback>
            </mc:AlternateContent>
          </a:graphicData>
        </a:graphic>
      </p:graphicFrame>
    </p:spTree>
    <p:extLst>
      <p:ext uri="{BB962C8B-B14F-4D97-AF65-F5344CB8AC3E}">
        <p14:creationId xmlns:p14="http://schemas.microsoft.com/office/powerpoint/2010/main" val="417077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5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8ABC-E26F-6162-142E-FD9C6BE82F9D}"/>
              </a:ext>
            </a:extLst>
          </p:cNvPr>
          <p:cNvSpPr>
            <a:spLocks noGrp="1"/>
          </p:cNvSpPr>
          <p:nvPr>
            <p:ph type="title"/>
          </p:nvPr>
        </p:nvSpPr>
        <p:spPr>
          <a:xfrm>
            <a:off x="2545601" y="39540"/>
            <a:ext cx="7196778" cy="591700"/>
          </a:xfrm>
        </p:spPr>
        <p:txBody>
          <a:bodyPr wrap="none" lIns="182880" rIns="182880"/>
          <a:lstStyle/>
          <a:p>
            <a:r>
              <a:rPr lang="en-US" sz="3200" dirty="0"/>
              <a:t>Defining Recession: Eyes Wide Shut</a:t>
            </a:r>
          </a:p>
        </p:txBody>
      </p:sp>
      <p:sp>
        <p:nvSpPr>
          <p:cNvPr id="3" name="Text Placeholder 2">
            <a:extLst>
              <a:ext uri="{FF2B5EF4-FFF2-40B4-BE49-F238E27FC236}">
                <a16:creationId xmlns:a16="http://schemas.microsoft.com/office/drawing/2014/main" id="{674FD8C4-4230-9096-0E13-26F20E672F56}"/>
              </a:ext>
            </a:extLst>
          </p:cNvPr>
          <p:cNvSpPr>
            <a:spLocks noGrp="1"/>
          </p:cNvSpPr>
          <p:nvPr>
            <p:ph type="body" sz="quarter" idx="10"/>
          </p:nvPr>
        </p:nvSpPr>
        <p:spPr/>
        <p:txBody>
          <a:bodyPr/>
          <a:lstStyle/>
          <a:p>
            <a:r>
              <a:rPr lang="en-US" dirty="0"/>
              <a:t>Source: National Bureau of Economic Research</a:t>
            </a:r>
          </a:p>
        </p:txBody>
      </p:sp>
      <p:sp>
        <p:nvSpPr>
          <p:cNvPr id="4" name="TextBox 3">
            <a:extLst>
              <a:ext uri="{FF2B5EF4-FFF2-40B4-BE49-F238E27FC236}">
                <a16:creationId xmlns:a16="http://schemas.microsoft.com/office/drawing/2014/main" id="{B1290D72-F4B7-DE8B-3207-E6B6C6FEFD00}"/>
              </a:ext>
            </a:extLst>
          </p:cNvPr>
          <p:cNvSpPr txBox="1"/>
          <p:nvPr/>
        </p:nvSpPr>
        <p:spPr>
          <a:xfrm>
            <a:off x="452677" y="1024406"/>
            <a:ext cx="5577840" cy="5351063"/>
          </a:xfrm>
          <a:prstGeom prst="rect">
            <a:avLst/>
          </a:prstGeom>
          <a:noFill/>
        </p:spPr>
        <p:txBody>
          <a:bodyPr wrap="square" rtlCol="0" anchor="t">
            <a:normAutofit lnSpcReduction="10000"/>
          </a:bodyPr>
          <a:lstStyle/>
          <a:p>
            <a:pPr marL="285750" indent="-285750">
              <a:spcAft>
                <a:spcPts val="1200"/>
              </a:spcAft>
              <a:buFont typeface="Arial" panose="020B0604020202020204" pitchFamily="34" charset="0"/>
              <a:buChar char="•"/>
            </a:pPr>
            <a:r>
              <a:rPr lang="en-US" sz="2700" dirty="0">
                <a:latin typeface="Avenir Book" panose="02000503020000020003" pitchFamily="2" charset="0"/>
              </a:rPr>
              <a:t>The National Bureau of Economic Research (NBER)’s Business Cycle Dating Committee is the official recession scorekeeper – it maintains a chronology of U.S. business cycles.</a:t>
            </a:r>
          </a:p>
          <a:p>
            <a:pPr marL="285750" indent="-285750">
              <a:spcAft>
                <a:spcPts val="1200"/>
              </a:spcAft>
              <a:buFont typeface="Arial" panose="020B0604020202020204" pitchFamily="34" charset="0"/>
              <a:buChar char="•"/>
            </a:pPr>
            <a:r>
              <a:rPr lang="en-US" sz="2700" dirty="0">
                <a:latin typeface="Avenir Book" panose="02000503020000020003" pitchFamily="2" charset="0"/>
              </a:rPr>
              <a:t>NBER’s traditional definition of recession is “a significant decline in economic activity that is spread across the economy and that lasts more than a few months.”</a:t>
            </a:r>
          </a:p>
        </p:txBody>
      </p:sp>
      <p:sp>
        <p:nvSpPr>
          <p:cNvPr id="5" name="TextBox 4">
            <a:extLst>
              <a:ext uri="{FF2B5EF4-FFF2-40B4-BE49-F238E27FC236}">
                <a16:creationId xmlns:a16="http://schemas.microsoft.com/office/drawing/2014/main" id="{C622A653-4D4D-A9E2-5263-353721CA8277}"/>
              </a:ext>
            </a:extLst>
          </p:cNvPr>
          <p:cNvSpPr txBox="1"/>
          <p:nvPr/>
        </p:nvSpPr>
        <p:spPr>
          <a:xfrm>
            <a:off x="6034873" y="1024406"/>
            <a:ext cx="5760720" cy="5351063"/>
          </a:xfrm>
          <a:prstGeom prst="rect">
            <a:avLst/>
          </a:prstGeom>
          <a:noFill/>
        </p:spPr>
        <p:txBody>
          <a:bodyPr wrap="square" rtlCol="0" anchor="t">
            <a:normAutofit/>
          </a:bodyPr>
          <a:lstStyle/>
          <a:p>
            <a:pPr marL="285750" indent="-285750">
              <a:spcAft>
                <a:spcPts val="1200"/>
              </a:spcAft>
              <a:buFont typeface="Arial" panose="020B0604020202020204" pitchFamily="34" charset="0"/>
              <a:buChar char="•"/>
            </a:pPr>
            <a:r>
              <a:rPr lang="en-US" sz="2700" dirty="0">
                <a:latin typeface="Avenir Book" panose="02000503020000020003" pitchFamily="2" charset="0"/>
              </a:rPr>
              <a:t>There is no fixed rule about which indicators contribute information to NBER’s process or how they are weighted in the determination of recession.</a:t>
            </a:r>
          </a:p>
          <a:p>
            <a:pPr marL="285750" indent="-285750">
              <a:buFont typeface="Arial" panose="020B0604020202020204" pitchFamily="34" charset="0"/>
              <a:buChar char="•"/>
            </a:pPr>
            <a:r>
              <a:rPr lang="en-US" sz="2700" dirty="0">
                <a:latin typeface="Avenir Book" panose="02000503020000020003" pitchFamily="2" charset="0"/>
              </a:rPr>
              <a:t>Because the government statistics NBER relies on are published at various lags, the NBER Committee cannot officially designate a recession until after it starts </a:t>
            </a:r>
          </a:p>
          <a:p>
            <a:pPr marL="293688">
              <a:spcAft>
                <a:spcPts val="1200"/>
              </a:spcAft>
            </a:pPr>
            <a:r>
              <a:rPr lang="en-US" sz="2700" dirty="0">
                <a:latin typeface="Avenir Book" panose="02000503020000020003" pitchFamily="2" charset="0"/>
              </a:rPr>
              <a:t>(and often not until it’s over). </a:t>
            </a:r>
          </a:p>
        </p:txBody>
      </p:sp>
    </p:spTree>
    <p:extLst>
      <p:ext uri="{BB962C8B-B14F-4D97-AF65-F5344CB8AC3E}">
        <p14:creationId xmlns:p14="http://schemas.microsoft.com/office/powerpoint/2010/main" val="137080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0EF0-179A-2F8C-F147-46C0902A768E}"/>
              </a:ext>
            </a:extLst>
          </p:cNvPr>
          <p:cNvSpPr>
            <a:spLocks noGrp="1"/>
          </p:cNvSpPr>
          <p:nvPr>
            <p:ph type="title"/>
          </p:nvPr>
        </p:nvSpPr>
        <p:spPr>
          <a:xfrm>
            <a:off x="3299092" y="11521"/>
            <a:ext cx="5593839" cy="858697"/>
          </a:xfrm>
        </p:spPr>
        <p:txBody>
          <a:bodyPr wrap="none"/>
          <a:lstStyle/>
          <a:p>
            <a:r>
              <a:rPr lang="en-US" dirty="0"/>
              <a:t>The Color of Money</a:t>
            </a:r>
            <a:br>
              <a:rPr lang="en-US" dirty="0"/>
            </a:br>
            <a:r>
              <a:rPr lang="en-US" sz="2400" b="0" dirty="0"/>
              <a:t>U.S. Money Supply, 1959 – October 2023</a:t>
            </a:r>
          </a:p>
        </p:txBody>
      </p:sp>
      <p:sp>
        <p:nvSpPr>
          <p:cNvPr id="3" name="Text Placeholder 2">
            <a:extLst>
              <a:ext uri="{FF2B5EF4-FFF2-40B4-BE49-F238E27FC236}">
                <a16:creationId xmlns:a16="http://schemas.microsoft.com/office/drawing/2014/main" id="{216883A7-1861-059E-6AC2-083C511C5F00}"/>
              </a:ext>
            </a:extLst>
          </p:cNvPr>
          <p:cNvSpPr>
            <a:spLocks noGrp="1"/>
          </p:cNvSpPr>
          <p:nvPr>
            <p:ph type="body" sz="quarter" idx="10"/>
          </p:nvPr>
        </p:nvSpPr>
        <p:spPr/>
        <p:txBody>
          <a:bodyPr/>
          <a:lstStyle/>
          <a:p>
            <a:r>
              <a:rPr lang="en-US" dirty="0"/>
              <a:t>Source: Federal Reserve</a:t>
            </a:r>
          </a:p>
        </p:txBody>
      </p:sp>
      <p:graphicFrame>
        <p:nvGraphicFramePr>
          <p:cNvPr id="4" name="Chart 3">
            <a:extLst>
              <a:ext uri="{FF2B5EF4-FFF2-40B4-BE49-F238E27FC236}">
                <a16:creationId xmlns:a16="http://schemas.microsoft.com/office/drawing/2014/main" id="{830BC043-90A8-0C01-BE07-026D3DA0D9FD}"/>
              </a:ext>
            </a:extLst>
          </p:cNvPr>
          <p:cNvGraphicFramePr/>
          <p:nvPr/>
        </p:nvGraphicFramePr>
        <p:xfrm>
          <a:off x="381000" y="858319"/>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35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9A921EF-BE59-E54A-B1FE-648313FC543A}"/>
              </a:ext>
            </a:extLst>
          </p:cNvPr>
          <p:cNvGraphicFramePr/>
          <p:nvPr>
            <p:extLst>
              <p:ext uri="{D42A27DB-BD31-4B8C-83A1-F6EECF244321}">
                <p14:modId xmlns:p14="http://schemas.microsoft.com/office/powerpoint/2010/main" val="2713021543"/>
              </p:ext>
            </p:extLst>
          </p:nvPr>
        </p:nvGraphicFramePr>
        <p:xfrm>
          <a:off x="399288" y="670661"/>
          <a:ext cx="11430000" cy="5504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FE7D30A-DFCB-DC4E-9820-9DF0FFC26925}"/>
              </a:ext>
            </a:extLst>
          </p:cNvPr>
          <p:cNvSpPr>
            <a:spLocks noGrp="1"/>
          </p:cNvSpPr>
          <p:nvPr>
            <p:ph type="title"/>
          </p:nvPr>
        </p:nvSpPr>
        <p:spPr>
          <a:xfrm>
            <a:off x="2969892" y="65786"/>
            <a:ext cx="6252225" cy="535018"/>
          </a:xfrm>
        </p:spPr>
        <p:txBody>
          <a:bodyPr wrap="none"/>
          <a:lstStyle/>
          <a:p>
            <a:r>
              <a:rPr lang="en-US" dirty="0"/>
              <a:t>U.S. Credit Card Debt, 2003 – 2023</a:t>
            </a:r>
          </a:p>
        </p:txBody>
      </p:sp>
      <p:sp>
        <p:nvSpPr>
          <p:cNvPr id="3" name="Text Placeholder 2">
            <a:extLst>
              <a:ext uri="{FF2B5EF4-FFF2-40B4-BE49-F238E27FC236}">
                <a16:creationId xmlns:a16="http://schemas.microsoft.com/office/drawing/2014/main" id="{36BF7203-20D2-6743-B34B-4405DE7381B5}"/>
              </a:ext>
            </a:extLst>
          </p:cNvPr>
          <p:cNvSpPr>
            <a:spLocks noGrp="1"/>
          </p:cNvSpPr>
          <p:nvPr>
            <p:ph type="body" sz="quarter" idx="10"/>
          </p:nvPr>
        </p:nvSpPr>
        <p:spPr/>
        <p:txBody>
          <a:bodyPr/>
          <a:lstStyle/>
          <a:p>
            <a:r>
              <a:rPr lang="en-US" dirty="0"/>
              <a:t>Source: FRED; New York Fed Consumer Credit Panel/Equifax </a:t>
            </a:r>
          </a:p>
        </p:txBody>
      </p:sp>
      <p:sp>
        <p:nvSpPr>
          <p:cNvPr id="5" name="TextBox 4">
            <a:extLst>
              <a:ext uri="{FF2B5EF4-FFF2-40B4-BE49-F238E27FC236}">
                <a16:creationId xmlns:a16="http://schemas.microsoft.com/office/drawing/2014/main" id="{A2D56B8B-887B-E299-A159-179CECD00E5F}"/>
              </a:ext>
            </a:extLst>
          </p:cNvPr>
          <p:cNvSpPr txBox="1"/>
          <p:nvPr/>
        </p:nvSpPr>
        <p:spPr>
          <a:xfrm>
            <a:off x="3559090" y="1202336"/>
            <a:ext cx="914400" cy="247588"/>
          </a:xfrm>
          <a:prstGeom prst="rect">
            <a:avLst/>
          </a:prstGeom>
          <a:noFill/>
        </p:spPr>
        <p:txBody>
          <a:bodyPr wrap="square" rtlCol="0" anchor="ctr">
            <a:spAutoFit/>
          </a:bodyPr>
          <a:lstStyle/>
          <a:p>
            <a:pPr algn="ctr"/>
            <a:r>
              <a:rPr lang="en-US" sz="1000" dirty="0">
                <a:latin typeface="Avenir Book" panose="02000503020000020003" pitchFamily="2" charset="0"/>
              </a:rPr>
              <a:t>Recession</a:t>
            </a:r>
          </a:p>
        </p:txBody>
      </p:sp>
      <p:sp>
        <p:nvSpPr>
          <p:cNvPr id="7" name="TextBox 6">
            <a:extLst>
              <a:ext uri="{FF2B5EF4-FFF2-40B4-BE49-F238E27FC236}">
                <a16:creationId xmlns:a16="http://schemas.microsoft.com/office/drawing/2014/main" id="{5EA9C539-5EDC-67A4-4FF6-A8D3693CF9DB}"/>
              </a:ext>
            </a:extLst>
          </p:cNvPr>
          <p:cNvSpPr txBox="1"/>
          <p:nvPr/>
        </p:nvSpPr>
        <p:spPr>
          <a:xfrm>
            <a:off x="10292916" y="1202336"/>
            <a:ext cx="1117694" cy="584775"/>
          </a:xfrm>
          <a:prstGeom prst="rect">
            <a:avLst/>
          </a:prstGeom>
          <a:noFill/>
        </p:spPr>
        <p:txBody>
          <a:bodyPr wrap="square" rtlCol="0" anchor="ctr">
            <a:spAutoFit/>
          </a:bodyPr>
          <a:lstStyle/>
          <a:p>
            <a:pPr algn="ctr"/>
            <a:r>
              <a:rPr lang="en-US" sz="1600" b="1" dirty="0">
                <a:latin typeface="Avenir Book" panose="02000503020000020003" pitchFamily="2" charset="0"/>
              </a:rPr>
              <a:t>$1.08 Trillion</a:t>
            </a:r>
          </a:p>
        </p:txBody>
      </p:sp>
    </p:spTree>
    <p:extLst>
      <p:ext uri="{BB962C8B-B14F-4D97-AF65-F5344CB8AC3E}">
        <p14:creationId xmlns:p14="http://schemas.microsoft.com/office/powerpoint/2010/main" val="195194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0E19DE-5482-46E4-7757-B026AE64C840}"/>
              </a:ext>
            </a:extLst>
          </p:cNvPr>
          <p:cNvSpPr>
            <a:spLocks noGrp="1"/>
          </p:cNvSpPr>
          <p:nvPr>
            <p:ph type="body" sz="quarter" idx="10"/>
          </p:nvPr>
        </p:nvSpPr>
        <p:spPr>
          <a:xfrm>
            <a:off x="259606" y="6326127"/>
            <a:ext cx="5943600" cy="228600"/>
          </a:xfrm>
        </p:spPr>
        <p:txBody>
          <a:bodyPr/>
          <a:lstStyle/>
          <a:p>
            <a:r>
              <a:rPr lang="en-US" dirty="0"/>
              <a:t>Source: U.S. Bureau of Economic Analysis     *2023Q3: 2</a:t>
            </a:r>
            <a:r>
              <a:rPr lang="en-US" baseline="30000" dirty="0"/>
              <a:t>nd </a:t>
            </a:r>
            <a:r>
              <a:rPr lang="en-US" dirty="0"/>
              <a:t>estimate</a:t>
            </a:r>
          </a:p>
        </p:txBody>
      </p:sp>
      <p:sp>
        <p:nvSpPr>
          <p:cNvPr id="2" name="Title 1">
            <a:extLst>
              <a:ext uri="{FF2B5EF4-FFF2-40B4-BE49-F238E27FC236}">
                <a16:creationId xmlns:a16="http://schemas.microsoft.com/office/drawing/2014/main" id="{82DEBC1A-77B9-AA95-90EA-224318528BF0}"/>
              </a:ext>
            </a:extLst>
          </p:cNvPr>
          <p:cNvSpPr>
            <a:spLocks noGrp="1"/>
          </p:cNvSpPr>
          <p:nvPr>
            <p:ph type="title"/>
          </p:nvPr>
        </p:nvSpPr>
        <p:spPr>
          <a:xfrm>
            <a:off x="1130410" y="7432"/>
            <a:ext cx="9931180" cy="866199"/>
          </a:xfrm>
        </p:spPr>
        <p:txBody>
          <a:bodyPr wrap="none" lIns="182880" rIns="182880">
            <a:spAutoFit/>
          </a:bodyPr>
          <a:lstStyle/>
          <a:p>
            <a:r>
              <a:rPr lang="en-US" dirty="0"/>
              <a:t>U.S. GDP: Nonresidential Fixed Investment in Equipment</a:t>
            </a:r>
            <a:br>
              <a:rPr lang="en-US" dirty="0"/>
            </a:br>
            <a:r>
              <a:rPr lang="en-US" sz="2400" b="0" dirty="0"/>
              <a:t>2007 – 2023Q3</a:t>
            </a:r>
            <a:endParaRPr lang="en-US" b="0" dirty="0"/>
          </a:p>
        </p:txBody>
      </p:sp>
      <p:graphicFrame>
        <p:nvGraphicFramePr>
          <p:cNvPr id="7" name="Chart 6">
            <a:extLst>
              <a:ext uri="{FF2B5EF4-FFF2-40B4-BE49-F238E27FC236}">
                <a16:creationId xmlns:a16="http://schemas.microsoft.com/office/drawing/2014/main" id="{DBAE4BD1-C25B-7DDD-3647-4638B905743A}"/>
              </a:ext>
            </a:extLst>
          </p:cNvPr>
          <p:cNvGraphicFramePr/>
          <p:nvPr/>
        </p:nvGraphicFramePr>
        <p:xfrm>
          <a:off x="381000" y="850293"/>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746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6EB7-CABA-F812-B2FE-BBD44BA82E78}"/>
              </a:ext>
            </a:extLst>
          </p:cNvPr>
          <p:cNvSpPr>
            <a:spLocks noGrp="1"/>
          </p:cNvSpPr>
          <p:nvPr>
            <p:ph type="title"/>
          </p:nvPr>
        </p:nvSpPr>
        <p:spPr>
          <a:xfrm>
            <a:off x="5070880" y="92767"/>
            <a:ext cx="2050241" cy="591700"/>
          </a:xfrm>
        </p:spPr>
        <p:txBody>
          <a:bodyPr wrap="none"/>
          <a:lstStyle/>
          <a:p>
            <a:r>
              <a:rPr lang="en-US" sz="3200" dirty="0"/>
              <a:t>The Firm</a:t>
            </a:r>
          </a:p>
        </p:txBody>
      </p:sp>
      <p:sp>
        <p:nvSpPr>
          <p:cNvPr id="3" name="Text Placeholder 2">
            <a:extLst>
              <a:ext uri="{FF2B5EF4-FFF2-40B4-BE49-F238E27FC236}">
                <a16:creationId xmlns:a16="http://schemas.microsoft.com/office/drawing/2014/main" id="{909D8B2E-6372-59B8-E4A2-335992941E1E}"/>
              </a:ext>
            </a:extLst>
          </p:cNvPr>
          <p:cNvSpPr>
            <a:spLocks noGrp="1"/>
          </p:cNvSpPr>
          <p:nvPr>
            <p:ph type="body" sz="quarter" idx="10"/>
          </p:nvPr>
        </p:nvSpPr>
        <p:spPr/>
        <p:txBody>
          <a:bodyPr/>
          <a:lstStyle/>
          <a:p>
            <a:r>
              <a:rPr lang="en-US" dirty="0"/>
              <a:t>Source: News reports; PwC Pulse Survey</a:t>
            </a:r>
          </a:p>
        </p:txBody>
      </p:sp>
      <p:sp>
        <p:nvSpPr>
          <p:cNvPr id="4" name="TextBox 3">
            <a:extLst>
              <a:ext uri="{FF2B5EF4-FFF2-40B4-BE49-F238E27FC236}">
                <a16:creationId xmlns:a16="http://schemas.microsoft.com/office/drawing/2014/main" id="{42A756F4-D8D3-BB4F-1A5C-BDDC3C57C324}"/>
              </a:ext>
            </a:extLst>
          </p:cNvPr>
          <p:cNvSpPr txBox="1"/>
          <p:nvPr/>
        </p:nvSpPr>
        <p:spPr>
          <a:xfrm>
            <a:off x="480835" y="986765"/>
            <a:ext cx="11230330" cy="5057795"/>
          </a:xfrm>
          <a:prstGeom prst="rect">
            <a:avLst/>
          </a:prstGeom>
          <a:noFill/>
        </p:spPr>
        <p:txBody>
          <a:bodyPr wrap="square" rtlCol="0" anchor="ctr">
            <a:spAutoFit/>
          </a:bodyPr>
          <a:lstStyle/>
          <a:p>
            <a:pPr marL="285750" indent="-285750">
              <a:spcAft>
                <a:spcPts val="1000"/>
              </a:spcAft>
              <a:buFont typeface="Arial" panose="020B0604020202020204" pitchFamily="34" charset="0"/>
              <a:buChar char="•"/>
            </a:pPr>
            <a:r>
              <a:rPr lang="en-US" sz="3400" dirty="0">
                <a:latin typeface="Avenir Book" panose="02000503020000020003" pitchFamily="2" charset="0"/>
              </a:rPr>
              <a:t>According to a November 2022 PwC survey of U.S. executives, 26% of firms are planning to reduce the number of full-time employees over the next 12-18 months.</a:t>
            </a:r>
          </a:p>
          <a:p>
            <a:pPr marL="742950" lvl="1" indent="-285750">
              <a:spcAft>
                <a:spcPts val="1000"/>
              </a:spcAft>
              <a:buFont typeface="Arial" panose="020B0604020202020204" pitchFamily="34" charset="0"/>
              <a:buChar char="•"/>
            </a:pPr>
            <a:r>
              <a:rPr lang="en-US" sz="3400" dirty="0">
                <a:latin typeface="Avenir Book" panose="02000503020000020003" pitchFamily="2" charset="0"/>
              </a:rPr>
              <a:t>In August 2022, 50% of firms said they already had, or had a plan in place to, reduce overall headcount.</a:t>
            </a:r>
          </a:p>
          <a:p>
            <a:pPr marL="285750" indent="-285750">
              <a:spcAft>
                <a:spcPts val="1000"/>
              </a:spcAft>
              <a:buFont typeface="Arial" panose="020B0604020202020204" pitchFamily="34" charset="0"/>
              <a:buChar char="•"/>
            </a:pPr>
            <a:r>
              <a:rPr lang="en-US" sz="3400" dirty="0">
                <a:latin typeface="Avenir Book" panose="02000503020000020003" pitchFamily="2" charset="0"/>
              </a:rPr>
              <a:t>Four out of five executives surveyed by PwC in November 2022 said a recession is coming within the next six months.</a:t>
            </a:r>
          </a:p>
        </p:txBody>
      </p:sp>
    </p:spTree>
    <p:extLst>
      <p:ext uri="{BB962C8B-B14F-4D97-AF65-F5344CB8AC3E}">
        <p14:creationId xmlns:p14="http://schemas.microsoft.com/office/powerpoint/2010/main" val="40775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867FB8-9275-4717-EEE1-100E73F41BE2}"/>
              </a:ext>
            </a:extLst>
          </p:cNvPr>
          <p:cNvSpPr>
            <a:spLocks noGrp="1"/>
          </p:cNvSpPr>
          <p:nvPr>
            <p:ph type="body" sz="quarter" idx="10"/>
          </p:nvPr>
        </p:nvSpPr>
        <p:spPr/>
        <p:txBody>
          <a:bodyPr/>
          <a:lstStyle/>
          <a:p>
            <a:r>
              <a:rPr lang="en-US" dirty="0"/>
              <a:t>Source: Company announcements &amp; government filings; news reports</a:t>
            </a:r>
          </a:p>
        </p:txBody>
      </p:sp>
      <p:sp>
        <p:nvSpPr>
          <p:cNvPr id="13" name="Title 12">
            <a:extLst>
              <a:ext uri="{FF2B5EF4-FFF2-40B4-BE49-F238E27FC236}">
                <a16:creationId xmlns:a16="http://schemas.microsoft.com/office/drawing/2014/main" id="{48690EE8-4134-D67A-1E5F-C4646134F064}"/>
              </a:ext>
            </a:extLst>
          </p:cNvPr>
          <p:cNvSpPr>
            <a:spLocks noGrp="1"/>
          </p:cNvSpPr>
          <p:nvPr>
            <p:ph type="title"/>
          </p:nvPr>
        </p:nvSpPr>
        <p:spPr>
          <a:xfrm>
            <a:off x="3159010" y="7769"/>
            <a:ext cx="5873980" cy="866199"/>
          </a:xfrm>
        </p:spPr>
        <p:txBody>
          <a:bodyPr wrap="none">
            <a:spAutoFit/>
          </a:bodyPr>
          <a:lstStyle/>
          <a:p>
            <a:r>
              <a:rPr lang="en-US" dirty="0"/>
              <a:t>Noteworthy Layoffs in 2022-2023</a:t>
            </a:r>
            <a:br>
              <a:rPr lang="en-US" dirty="0"/>
            </a:br>
            <a:r>
              <a:rPr lang="en-US" sz="2400" b="0" dirty="0"/>
              <a:t>Ranked by Number Laid Off</a:t>
            </a:r>
          </a:p>
        </p:txBody>
      </p:sp>
      <p:grpSp>
        <p:nvGrpSpPr>
          <p:cNvPr id="2" name="Group 1">
            <a:extLst>
              <a:ext uri="{FF2B5EF4-FFF2-40B4-BE49-F238E27FC236}">
                <a16:creationId xmlns:a16="http://schemas.microsoft.com/office/drawing/2014/main" id="{697FA737-52FC-A9FB-B6E3-C06F73505F7C}"/>
              </a:ext>
            </a:extLst>
          </p:cNvPr>
          <p:cNvGrpSpPr/>
          <p:nvPr/>
        </p:nvGrpSpPr>
        <p:grpSpPr>
          <a:xfrm>
            <a:off x="727786" y="847412"/>
            <a:ext cx="10838572" cy="5280673"/>
            <a:chOff x="727786" y="863454"/>
            <a:chExt cx="10838572" cy="5280673"/>
          </a:xfrm>
        </p:grpSpPr>
        <p:graphicFrame>
          <p:nvGraphicFramePr>
            <p:cNvPr id="12" name="Content Placeholder 6">
              <a:extLst>
                <a:ext uri="{FF2B5EF4-FFF2-40B4-BE49-F238E27FC236}">
                  <a16:creationId xmlns:a16="http://schemas.microsoft.com/office/drawing/2014/main" id="{94BBF587-9516-49FA-6371-CE7BF54AC697}"/>
                </a:ext>
              </a:extLst>
            </p:cNvPr>
            <p:cNvGraphicFramePr>
              <a:graphicFrameLocks/>
            </p:cNvGraphicFramePr>
            <p:nvPr/>
          </p:nvGraphicFramePr>
          <p:xfrm>
            <a:off x="727786" y="863454"/>
            <a:ext cx="10838572" cy="5268861"/>
          </p:xfrm>
          <a:graphic>
            <a:graphicData uri="http://schemas.openxmlformats.org/drawingml/2006/table">
              <a:tbl>
                <a:tblPr/>
                <a:tblGrid>
                  <a:gridCol w="1550193">
                    <a:extLst>
                      <a:ext uri="{9D8B030D-6E8A-4147-A177-3AD203B41FA5}">
                        <a16:colId xmlns:a16="http://schemas.microsoft.com/office/drawing/2014/main" val="20000"/>
                      </a:ext>
                    </a:extLst>
                  </a:gridCol>
                  <a:gridCol w="4154905">
                    <a:extLst>
                      <a:ext uri="{9D8B030D-6E8A-4147-A177-3AD203B41FA5}">
                        <a16:colId xmlns:a16="http://schemas.microsoft.com/office/drawing/2014/main" val="4168885929"/>
                      </a:ext>
                    </a:extLst>
                  </a:gridCol>
                  <a:gridCol w="2566737">
                    <a:extLst>
                      <a:ext uri="{9D8B030D-6E8A-4147-A177-3AD203B41FA5}">
                        <a16:colId xmlns:a16="http://schemas.microsoft.com/office/drawing/2014/main" val="1421395175"/>
                      </a:ext>
                    </a:extLst>
                  </a:gridCol>
                  <a:gridCol w="2566737">
                    <a:extLst>
                      <a:ext uri="{9D8B030D-6E8A-4147-A177-3AD203B41FA5}">
                        <a16:colId xmlns:a16="http://schemas.microsoft.com/office/drawing/2014/main" val="3613626028"/>
                      </a:ext>
                    </a:extLst>
                  </a:gridCol>
                </a:tblGrid>
                <a:tr h="351531">
                  <a:tc>
                    <a:txBody>
                      <a:bodyPr/>
                      <a:lstStyle/>
                      <a:p>
                        <a:pPr algn="ctr" fontAlgn="b"/>
                        <a:r>
                          <a:rPr lang="en-US" sz="1600" b="1" u="none" strike="noStrike" dirty="0">
                            <a:solidFill>
                              <a:schemeClr val="bg1"/>
                            </a:solidFill>
                            <a:effectLst/>
                            <a:latin typeface="Avenir Book" panose="02000503020000020003" pitchFamily="2" charset="0"/>
                          </a:rPr>
                          <a:t>Company</a:t>
                        </a:r>
                        <a:endParaRPr lang="en-US" sz="1600" b="1" i="0" u="none" strike="noStrike" dirty="0">
                          <a:solidFill>
                            <a:schemeClr val="bg1"/>
                          </a:solidFill>
                          <a:effectLst/>
                          <a:latin typeface="Avenir Book" panose="02000503020000020003"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00" b="1" u="none" strike="noStrike" dirty="0">
                            <a:solidFill>
                              <a:schemeClr val="bg1"/>
                            </a:solidFill>
                            <a:effectLst/>
                            <a:latin typeface="Avenir Book" panose="02000503020000020003" pitchFamily="2" charset="0"/>
                          </a:rPr>
                          <a:t>Estimated Layoffs</a:t>
                        </a:r>
                        <a:endParaRPr lang="en-US" sz="1600" b="1" i="0" u="none" strike="noStrike" dirty="0">
                          <a:solidFill>
                            <a:schemeClr val="bg1"/>
                          </a:solidFill>
                          <a:effectLst/>
                          <a:latin typeface="Avenir Book" panose="02000503020000020003"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00" b="1" u="none" strike="noStrike" dirty="0">
                            <a:solidFill>
                              <a:schemeClr val="bg1"/>
                            </a:solidFill>
                            <a:effectLst/>
                            <a:latin typeface="Avenir Book" panose="02000503020000020003" pitchFamily="2" charset="0"/>
                          </a:rPr>
                          <a:t>Workforce Before Layoffs</a:t>
                        </a:r>
                        <a:endParaRPr lang="en-US" sz="1600" b="1" i="0" u="none" strike="noStrike" dirty="0">
                          <a:solidFill>
                            <a:schemeClr val="bg1"/>
                          </a:solidFill>
                          <a:effectLst/>
                          <a:latin typeface="Avenir Book" panose="02000503020000020003"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tc>
                    <a:txBody>
                      <a:bodyPr/>
                      <a:lstStyle/>
                      <a:p>
                        <a:pPr algn="ctr" fontAlgn="b"/>
                        <a:r>
                          <a:rPr lang="en-US" sz="1600" b="1" i="0" u="none" strike="noStrike" dirty="0">
                            <a:solidFill>
                              <a:schemeClr val="bg1"/>
                            </a:solidFill>
                            <a:effectLst/>
                            <a:latin typeface="Avenir Book" panose="02000503020000020003" pitchFamily="2" charset="0"/>
                          </a:rPr>
                          <a:t>Percent Laid Off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327822">
                  <a:tc>
                    <a:txBody>
                      <a:bodyPr/>
                      <a:lstStyle/>
                      <a:p>
                        <a:pPr algn="l" fontAlgn="b"/>
                        <a:r>
                          <a:rPr lang="en-US" sz="1600" b="0" i="0" u="none" strike="noStrike">
                            <a:solidFill>
                              <a:srgbClr val="000000"/>
                            </a:solidFill>
                            <a:effectLst/>
                            <a:latin typeface="Avenir Book" panose="02000503020000020003" pitchFamily="2" charset="0"/>
                          </a:rPr>
                          <a:t>Amazon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1,544,000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6429711"/>
                    </a:ext>
                  </a:extLst>
                </a:tr>
                <a:tr h="327822">
                  <a:tc>
                    <a:txBody>
                      <a:bodyPr/>
                      <a:lstStyle/>
                      <a:p>
                        <a:pPr algn="l" fontAlgn="b"/>
                        <a:r>
                          <a:rPr lang="en-US" sz="1600" b="0" i="0" u="none" strike="noStrike" dirty="0">
                            <a:solidFill>
                              <a:srgbClr val="000000"/>
                            </a:solidFill>
                            <a:effectLst/>
                            <a:latin typeface="Avenir Book" panose="02000503020000020003" pitchFamily="2" charset="0"/>
                          </a:rPr>
                          <a:t>Meta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87,314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721124"/>
                    </a:ext>
                  </a:extLst>
                </a:tr>
                <a:tr h="327822">
                  <a:tc>
                    <a:txBody>
                      <a:bodyPr/>
                      <a:lstStyle/>
                      <a:p>
                        <a:pPr algn="l" fontAlgn="b"/>
                        <a:r>
                          <a:rPr lang="en-US" sz="1600" b="0" i="0" u="none" strike="noStrike">
                            <a:solidFill>
                              <a:srgbClr val="000000"/>
                            </a:solidFill>
                            <a:effectLst/>
                            <a:latin typeface="Avenir Book" panose="02000503020000020003" pitchFamily="2" charset="0"/>
                          </a:rPr>
                          <a:t>Accenture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760,000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290826"/>
                    </a:ext>
                  </a:extLst>
                </a:tr>
                <a:tr h="327822">
                  <a:tc>
                    <a:txBody>
                      <a:bodyPr/>
                      <a:lstStyle/>
                      <a:p>
                        <a:pPr algn="l" fontAlgn="b"/>
                        <a:r>
                          <a:rPr lang="en-US" sz="1600" b="0" i="0" u="none" strike="noStrike">
                            <a:solidFill>
                              <a:srgbClr val="000000"/>
                            </a:solidFill>
                            <a:effectLst/>
                            <a:latin typeface="Avenir Book" panose="02000503020000020003" pitchFamily="2" charset="0"/>
                          </a:rPr>
                          <a:t>Alphabet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187,000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797486"/>
                    </a:ext>
                  </a:extLst>
                </a:tr>
                <a:tr h="327822">
                  <a:tc>
                    <a:txBody>
                      <a:bodyPr/>
                      <a:lstStyle/>
                      <a:p>
                        <a:pPr algn="l" fontAlgn="b"/>
                        <a:r>
                          <a:rPr lang="en-US" sz="1600" b="0" i="0" u="none" strike="noStrike">
                            <a:solidFill>
                              <a:srgbClr val="000000"/>
                            </a:solidFill>
                            <a:effectLst/>
                            <a:latin typeface="Avenir Book" panose="02000503020000020003" pitchFamily="2" charset="0"/>
                          </a:rPr>
                          <a:t>Microsoft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221,000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626249"/>
                    </a:ext>
                  </a:extLst>
                </a:tr>
                <a:tr h="327822">
                  <a:tc>
                    <a:txBody>
                      <a:bodyPr/>
                      <a:lstStyle/>
                      <a:p>
                        <a:pPr algn="l" fontAlgn="b"/>
                        <a:r>
                          <a:rPr lang="en-US" sz="1600" b="0" i="0" u="none" strike="noStrike">
                            <a:solidFill>
                              <a:srgbClr val="000000"/>
                            </a:solidFill>
                            <a:effectLst/>
                            <a:latin typeface="Avenir Book" panose="02000503020000020003" pitchFamily="2" charset="0"/>
                          </a:rPr>
                          <a:t>3M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90,000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572145"/>
                    </a:ext>
                  </a:extLst>
                </a:tr>
                <a:tr h="327822">
                  <a:tc>
                    <a:txBody>
                      <a:bodyPr/>
                      <a:lstStyle/>
                      <a:p>
                        <a:pPr algn="l" fontAlgn="b"/>
                        <a:r>
                          <a:rPr lang="en-US" sz="1600" b="0" i="0" u="none" strike="noStrike">
                            <a:solidFill>
                              <a:srgbClr val="000000"/>
                            </a:solidFill>
                            <a:effectLst/>
                            <a:latin typeface="Avenir Book" panose="02000503020000020003" pitchFamily="2" charset="0"/>
                          </a:rPr>
                          <a:t>Salesforce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79,000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00160"/>
                    </a:ext>
                  </a:extLst>
                </a:tr>
                <a:tr h="327822">
                  <a:tc>
                    <a:txBody>
                      <a:bodyPr/>
                      <a:lstStyle/>
                      <a:p>
                        <a:pPr algn="l" fontAlgn="b"/>
                        <a:r>
                          <a:rPr lang="en-US" sz="1600" b="0" i="0" u="none" strike="noStrike">
                            <a:solidFill>
                              <a:srgbClr val="000000"/>
                            </a:solidFill>
                            <a:effectLst/>
                            <a:latin typeface="Avenir Book" panose="02000503020000020003" pitchFamily="2" charset="0"/>
                          </a:rPr>
                          <a:t>Disney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222,000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29764"/>
                    </a:ext>
                  </a:extLst>
                </a:tr>
                <a:tr h="327822">
                  <a:tc>
                    <a:txBody>
                      <a:bodyPr/>
                      <a:lstStyle/>
                      <a:p>
                        <a:pPr algn="l" fontAlgn="b"/>
                        <a:r>
                          <a:rPr lang="en-US" sz="1600" b="0" i="0" u="none" strike="noStrike">
                            <a:solidFill>
                              <a:srgbClr val="000000"/>
                            </a:solidFill>
                            <a:effectLst/>
                            <a:latin typeface="Avenir Book" panose="02000503020000020003" pitchFamily="2" charset="0"/>
                          </a:rPr>
                          <a:t>Dell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133,000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318631"/>
                    </a:ext>
                  </a:extLst>
                </a:tr>
                <a:tr h="327822">
                  <a:tc>
                    <a:txBody>
                      <a:bodyPr/>
                      <a:lstStyle/>
                      <a:p>
                        <a:pPr algn="l" fontAlgn="b"/>
                        <a:r>
                          <a:rPr lang="en-US" sz="1600" b="0" i="0" u="none" strike="noStrike">
                            <a:solidFill>
                              <a:srgbClr val="000000"/>
                            </a:solidFill>
                            <a:effectLst/>
                            <a:latin typeface="Avenir Book" panose="02000503020000020003" pitchFamily="2" charset="0"/>
                          </a:rPr>
                          <a:t>Twitter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7,500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49.3%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800712"/>
                    </a:ext>
                  </a:extLst>
                </a:tr>
                <a:tr h="327822">
                  <a:tc>
                    <a:txBody>
                      <a:bodyPr/>
                      <a:lstStyle/>
                      <a:p>
                        <a:pPr algn="l" fontAlgn="b"/>
                        <a:r>
                          <a:rPr lang="en-US" sz="1600" b="0" i="0" u="none" strike="noStrike">
                            <a:solidFill>
                              <a:srgbClr val="000000"/>
                            </a:solidFill>
                            <a:effectLst/>
                            <a:latin typeface="Avenir Book" panose="02000503020000020003" pitchFamily="2" charset="0"/>
                          </a:rPr>
                          <a:t>Goldman Sachs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49,000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333475"/>
                    </a:ext>
                  </a:extLst>
                </a:tr>
                <a:tr h="327822">
                  <a:tc>
                    <a:txBody>
                      <a:bodyPr/>
                      <a:lstStyle/>
                      <a:p>
                        <a:pPr algn="l" fontAlgn="b"/>
                        <a:r>
                          <a:rPr lang="en-US" sz="1600" b="0" i="0" u="none" strike="noStrike">
                            <a:solidFill>
                              <a:srgbClr val="000000"/>
                            </a:solidFill>
                            <a:effectLst/>
                            <a:latin typeface="Avenir Book" panose="02000503020000020003" pitchFamily="2" charset="0"/>
                          </a:rPr>
                          <a:t>Indeed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14,600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359702"/>
                    </a:ext>
                  </a:extLst>
                </a:tr>
                <a:tr h="327822">
                  <a:tc>
                    <a:txBody>
                      <a:bodyPr/>
                      <a:lstStyle/>
                      <a:p>
                        <a:pPr algn="l" fontAlgn="b"/>
                        <a:r>
                          <a:rPr lang="en-US" sz="1600" b="0" i="0" u="none" strike="noStrike">
                            <a:solidFill>
                              <a:srgbClr val="000000"/>
                            </a:solidFill>
                            <a:effectLst/>
                            <a:latin typeface="Avenir Book" panose="02000503020000020003" pitchFamily="2" charset="0"/>
                          </a:rPr>
                          <a:t>PayPal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29,000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975824"/>
                    </a:ext>
                  </a:extLst>
                </a:tr>
                <a:tr h="327822">
                  <a:tc>
                    <a:txBody>
                      <a:bodyPr/>
                      <a:lstStyle/>
                      <a:p>
                        <a:pPr algn="l" fontAlgn="b"/>
                        <a:r>
                          <a:rPr lang="en-US" sz="1600" b="0" i="0" u="none" strike="noStrike">
                            <a:solidFill>
                              <a:srgbClr val="000000"/>
                            </a:solidFill>
                            <a:effectLst/>
                            <a:latin typeface="Avenir Book" panose="02000503020000020003" pitchFamily="2" charset="0"/>
                          </a:rPr>
                          <a:t>Dow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38,000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735887"/>
                    </a:ext>
                  </a:extLst>
                </a:tr>
                <a:tr h="327822">
                  <a:tc>
                    <a:txBody>
                      <a:bodyPr/>
                      <a:lstStyle/>
                      <a:p>
                        <a:pPr algn="l" fontAlgn="b"/>
                        <a:r>
                          <a:rPr lang="en-US" sz="1600" b="0" i="0" u="none" strike="noStrike" dirty="0">
                            <a:solidFill>
                              <a:srgbClr val="000000"/>
                            </a:solidFill>
                            <a:effectLst/>
                            <a:latin typeface="Avenir Book" panose="02000503020000020003" pitchFamily="2" charset="0"/>
                          </a:rPr>
                          <a:t>Boeing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venir Book" panose="02000503020000020003" pitchFamily="2" charset="0"/>
                          </a:rPr>
                          <a:t>156,000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venir Book" panose="02000503020000020003" pitchFamily="2"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6678009"/>
                    </a:ext>
                  </a:extLst>
                </a:tr>
              </a:tbl>
            </a:graphicData>
          </a:graphic>
        </p:graphicFrame>
        <p:graphicFrame>
          <p:nvGraphicFramePr>
            <p:cNvPr id="14" name="Chart 13">
              <a:extLst>
                <a:ext uri="{FF2B5EF4-FFF2-40B4-BE49-F238E27FC236}">
                  <a16:creationId xmlns:a16="http://schemas.microsoft.com/office/drawing/2014/main" id="{0A647933-50E7-D648-CDB1-D6C6CFAE1CB4}"/>
                </a:ext>
              </a:extLst>
            </p:cNvPr>
            <p:cNvGraphicFramePr>
              <a:graphicFrameLocks/>
            </p:cNvGraphicFramePr>
            <p:nvPr/>
          </p:nvGraphicFramePr>
          <p:xfrm>
            <a:off x="2378570" y="1114927"/>
            <a:ext cx="3717429" cy="5029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84709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0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16EA-5826-D6E1-7088-A38615B11174}"/>
              </a:ext>
            </a:extLst>
          </p:cNvPr>
          <p:cNvSpPr>
            <a:spLocks noGrp="1"/>
          </p:cNvSpPr>
          <p:nvPr>
            <p:ph type="title"/>
          </p:nvPr>
        </p:nvSpPr>
        <p:spPr>
          <a:xfrm>
            <a:off x="2162070" y="7770"/>
            <a:ext cx="7867859" cy="866199"/>
          </a:xfrm>
        </p:spPr>
        <p:txBody>
          <a:bodyPr wrap="none"/>
          <a:lstStyle/>
          <a:p>
            <a:r>
              <a:rPr lang="en-US" dirty="0"/>
              <a:t>U.S. 15-Year &amp; 30-Year Fixed Mortgage Rates</a:t>
            </a:r>
            <a:br>
              <a:rPr lang="en-US" dirty="0"/>
            </a:br>
            <a:r>
              <a:rPr lang="en-US" sz="2400" b="0" dirty="0"/>
              <a:t>1995 – December 2023*</a:t>
            </a:r>
          </a:p>
        </p:txBody>
      </p:sp>
      <p:sp>
        <p:nvSpPr>
          <p:cNvPr id="3" name="Text Placeholder 2">
            <a:extLst>
              <a:ext uri="{FF2B5EF4-FFF2-40B4-BE49-F238E27FC236}">
                <a16:creationId xmlns:a16="http://schemas.microsoft.com/office/drawing/2014/main" id="{18321C99-7BAE-A47A-9BDB-BEE14B4298EC}"/>
              </a:ext>
            </a:extLst>
          </p:cNvPr>
          <p:cNvSpPr>
            <a:spLocks noGrp="1"/>
          </p:cNvSpPr>
          <p:nvPr>
            <p:ph type="body" sz="quarter" idx="10"/>
          </p:nvPr>
        </p:nvSpPr>
        <p:spPr/>
        <p:txBody>
          <a:bodyPr/>
          <a:lstStyle/>
          <a:p>
            <a:r>
              <a:rPr lang="en-US" dirty="0"/>
              <a:t>Source: Freddie Mac     </a:t>
            </a:r>
            <a:r>
              <a:rPr lang="en-US" sz="1000" dirty="0">
                <a:latin typeface="Avenir Book" panose="02000503020000020003" pitchFamily="2" charset="0"/>
                <a:cs typeface="Constantia"/>
              </a:rPr>
              <a:t>*Week ending 12/7/2023</a:t>
            </a:r>
          </a:p>
        </p:txBody>
      </p:sp>
      <p:graphicFrame>
        <p:nvGraphicFramePr>
          <p:cNvPr id="4" name="Chart 3">
            <a:extLst>
              <a:ext uri="{FF2B5EF4-FFF2-40B4-BE49-F238E27FC236}">
                <a16:creationId xmlns:a16="http://schemas.microsoft.com/office/drawing/2014/main" id="{25AA9C1F-5109-9A8F-0746-CBB15D96BD68}"/>
              </a:ext>
            </a:extLst>
          </p:cNvPr>
          <p:cNvGraphicFramePr/>
          <p:nvPr/>
        </p:nvGraphicFramePr>
        <p:xfrm>
          <a:off x="381000" y="899187"/>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14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8AB1-4C69-1D66-AED3-E7797A50600C}"/>
              </a:ext>
            </a:extLst>
          </p:cNvPr>
          <p:cNvSpPr>
            <a:spLocks noGrp="1"/>
          </p:cNvSpPr>
          <p:nvPr>
            <p:ph type="title"/>
          </p:nvPr>
        </p:nvSpPr>
        <p:spPr>
          <a:xfrm>
            <a:off x="1583941" y="7770"/>
            <a:ext cx="8916543" cy="866199"/>
          </a:xfrm>
        </p:spPr>
        <p:txBody>
          <a:bodyPr wrap="none"/>
          <a:lstStyle/>
          <a:p>
            <a:r>
              <a:rPr lang="en-US" dirty="0"/>
              <a:t>U.S. Mortgage Loan Applications Composite Index </a:t>
            </a:r>
            <a:br>
              <a:rPr lang="en-US" dirty="0"/>
            </a:br>
            <a:r>
              <a:rPr lang="en-US" sz="2400" b="0" dirty="0"/>
              <a:t>1990 – December 2023 </a:t>
            </a:r>
          </a:p>
        </p:txBody>
      </p:sp>
      <p:sp>
        <p:nvSpPr>
          <p:cNvPr id="3" name="Text Placeholder 2">
            <a:extLst>
              <a:ext uri="{FF2B5EF4-FFF2-40B4-BE49-F238E27FC236}">
                <a16:creationId xmlns:a16="http://schemas.microsoft.com/office/drawing/2014/main" id="{9BB47C80-0174-2AAE-F30C-E6D26B849F4C}"/>
              </a:ext>
            </a:extLst>
          </p:cNvPr>
          <p:cNvSpPr>
            <a:spLocks noGrp="1"/>
          </p:cNvSpPr>
          <p:nvPr>
            <p:ph type="body" sz="quarter" idx="10"/>
          </p:nvPr>
        </p:nvSpPr>
        <p:spPr/>
        <p:txBody>
          <a:bodyPr/>
          <a:lstStyle/>
          <a:p>
            <a:r>
              <a:rPr lang="en-US" dirty="0"/>
              <a:t>Source: Mortgage Bankers Association (MBA)</a:t>
            </a:r>
            <a:endParaRPr lang="en-US" dirty="0">
              <a:highlight>
                <a:srgbClr val="FFFF00"/>
              </a:highlight>
            </a:endParaRPr>
          </a:p>
        </p:txBody>
      </p:sp>
      <p:graphicFrame>
        <p:nvGraphicFramePr>
          <p:cNvPr id="4" name="Chart 3">
            <a:extLst>
              <a:ext uri="{FF2B5EF4-FFF2-40B4-BE49-F238E27FC236}">
                <a16:creationId xmlns:a16="http://schemas.microsoft.com/office/drawing/2014/main" id="{0276B568-4DF4-6E6B-D4B2-A1FF2139CC99}"/>
              </a:ext>
            </a:extLst>
          </p:cNvPr>
          <p:cNvGraphicFramePr/>
          <p:nvPr/>
        </p:nvGraphicFramePr>
        <p:xfrm>
          <a:off x="381000" y="905875"/>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391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a:xfrm>
            <a:off x="1806609" y="7770"/>
            <a:ext cx="8453276" cy="866199"/>
          </a:xfrm>
        </p:spPr>
        <p:txBody>
          <a:bodyPr wrap="none"/>
          <a:lstStyle/>
          <a:p>
            <a:r>
              <a:rPr lang="en-US" dirty="0"/>
              <a:t>S&amp;P Case-Shiller U.S. National Home Price Index</a:t>
            </a:r>
            <a:br>
              <a:rPr lang="en-US" dirty="0"/>
            </a:br>
            <a:r>
              <a:rPr lang="en-US" sz="2400" b="0" dirty="0"/>
              <a:t>1995 – September 2023</a:t>
            </a:r>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p:txBody>
          <a:bodyPr/>
          <a:lstStyle/>
          <a:p>
            <a:r>
              <a:rPr lang="en-US" dirty="0"/>
              <a:t>Source: Standard &amp; Poor’s</a:t>
            </a:r>
          </a:p>
        </p:txBody>
      </p:sp>
      <p:graphicFrame>
        <p:nvGraphicFramePr>
          <p:cNvPr id="5" name="Chart 4">
            <a:extLst>
              <a:ext uri="{FF2B5EF4-FFF2-40B4-BE49-F238E27FC236}">
                <a16:creationId xmlns:a16="http://schemas.microsoft.com/office/drawing/2014/main" id="{91AADA43-507F-1242-A6BD-4C3FC7650401}"/>
              </a:ext>
            </a:extLst>
          </p:cNvPr>
          <p:cNvGraphicFramePr/>
          <p:nvPr/>
        </p:nvGraphicFramePr>
        <p:xfrm>
          <a:off x="381000" y="910230"/>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02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7C33-65FF-6E44-5D0D-1E58F19DF833}"/>
              </a:ext>
            </a:extLst>
          </p:cNvPr>
          <p:cNvSpPr>
            <a:spLocks noGrp="1"/>
          </p:cNvSpPr>
          <p:nvPr>
            <p:ph type="title"/>
          </p:nvPr>
        </p:nvSpPr>
        <p:spPr>
          <a:xfrm>
            <a:off x="1675435" y="7769"/>
            <a:ext cx="8643906" cy="866199"/>
          </a:xfrm>
        </p:spPr>
        <p:txBody>
          <a:bodyPr wrap="none"/>
          <a:lstStyle/>
          <a:p>
            <a:r>
              <a:rPr lang="en-US" dirty="0"/>
              <a:t>S&amp;P Case-Shiller Home Price Index by Metro Area</a:t>
            </a:r>
            <a:br>
              <a:rPr lang="en-US" dirty="0"/>
            </a:br>
            <a:r>
              <a:rPr lang="en-US" sz="2400" b="0" dirty="0"/>
              <a:t>1-Month % Change, September 2023</a:t>
            </a:r>
          </a:p>
        </p:txBody>
      </p:sp>
      <p:sp>
        <p:nvSpPr>
          <p:cNvPr id="3" name="Text Placeholder 2">
            <a:extLst>
              <a:ext uri="{FF2B5EF4-FFF2-40B4-BE49-F238E27FC236}">
                <a16:creationId xmlns:a16="http://schemas.microsoft.com/office/drawing/2014/main" id="{2B55C834-375A-E60E-9245-F46494BB02A2}"/>
              </a:ext>
            </a:extLst>
          </p:cNvPr>
          <p:cNvSpPr>
            <a:spLocks noGrp="1"/>
          </p:cNvSpPr>
          <p:nvPr>
            <p:ph type="body" sz="quarter" idx="10"/>
          </p:nvPr>
        </p:nvSpPr>
        <p:spPr/>
        <p:txBody>
          <a:bodyPr/>
          <a:lstStyle/>
          <a:p>
            <a:r>
              <a:rPr lang="en-US" dirty="0"/>
              <a:t>Source: Standard &amp; Poor’s</a:t>
            </a:r>
          </a:p>
        </p:txBody>
      </p:sp>
      <p:graphicFrame>
        <p:nvGraphicFramePr>
          <p:cNvPr id="5" name="Chart 4">
            <a:extLst>
              <a:ext uri="{FF2B5EF4-FFF2-40B4-BE49-F238E27FC236}">
                <a16:creationId xmlns:a16="http://schemas.microsoft.com/office/drawing/2014/main" id="{263C5FB5-AC31-C17E-4911-459670EBBF28}"/>
              </a:ext>
            </a:extLst>
          </p:cNvPr>
          <p:cNvGraphicFramePr/>
          <p:nvPr/>
        </p:nvGraphicFramePr>
        <p:xfrm>
          <a:off x="381000" y="878767"/>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033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a:xfrm>
            <a:off x="259606" y="6326127"/>
            <a:ext cx="5943600" cy="228600"/>
          </a:xfrm>
        </p:spPr>
        <p:txBody>
          <a:bodyPr/>
          <a:lstStyle/>
          <a:p>
            <a:r>
              <a:rPr lang="en-US" dirty="0"/>
              <a:t>Source: U.S. Census Bureau</a:t>
            </a:r>
          </a:p>
        </p:txBody>
      </p:sp>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a:xfrm>
            <a:off x="3199822" y="7432"/>
            <a:ext cx="5792355" cy="866199"/>
          </a:xfrm>
        </p:spPr>
        <p:txBody>
          <a:bodyPr wrap="none"/>
          <a:lstStyle/>
          <a:p>
            <a:r>
              <a:rPr lang="en-US" dirty="0"/>
              <a:t>U.S. Residential Building Permits</a:t>
            </a:r>
            <a:br>
              <a:rPr lang="en-US" dirty="0"/>
            </a:br>
            <a:r>
              <a:rPr lang="en-US" sz="2400" b="0" dirty="0"/>
              <a:t>1995 – October 2023</a:t>
            </a:r>
          </a:p>
        </p:txBody>
      </p:sp>
      <p:graphicFrame>
        <p:nvGraphicFramePr>
          <p:cNvPr id="5" name="Chart 4">
            <a:extLst>
              <a:ext uri="{FF2B5EF4-FFF2-40B4-BE49-F238E27FC236}">
                <a16:creationId xmlns:a16="http://schemas.microsoft.com/office/drawing/2014/main" id="{AD4D9E9A-62B0-6944-BED0-1D2E7593AD54}"/>
              </a:ext>
            </a:extLst>
          </p:cNvPr>
          <p:cNvGraphicFramePr/>
          <p:nvPr>
            <p:extLst>
              <p:ext uri="{D42A27DB-BD31-4B8C-83A1-F6EECF244321}">
                <p14:modId xmlns:p14="http://schemas.microsoft.com/office/powerpoint/2010/main" val="385899920"/>
              </p:ext>
            </p:extLst>
          </p:nvPr>
        </p:nvGraphicFramePr>
        <p:xfrm>
          <a:off x="381000" y="893509"/>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28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627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a:xfrm>
            <a:off x="3666810" y="7770"/>
            <a:ext cx="4714945" cy="866199"/>
          </a:xfrm>
        </p:spPr>
        <p:txBody>
          <a:bodyPr wrap="none"/>
          <a:lstStyle/>
          <a:p>
            <a:r>
              <a:rPr lang="en-US" dirty="0"/>
              <a:t>Architecture Billings Index</a:t>
            </a:r>
            <a:br>
              <a:rPr lang="en-US" dirty="0"/>
            </a:br>
            <a:r>
              <a:rPr lang="en-US" sz="2400" b="0" dirty="0"/>
              <a:t>2008 – October 2023</a:t>
            </a:r>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p:txBody>
          <a:bodyPr/>
          <a:lstStyle/>
          <a:p>
            <a:r>
              <a:rPr lang="en-US"/>
              <a:t>Source: The American Institute of Architects</a:t>
            </a:r>
          </a:p>
        </p:txBody>
      </p:sp>
      <p:graphicFrame>
        <p:nvGraphicFramePr>
          <p:cNvPr id="5" name="Content Placeholder 3">
            <a:extLst>
              <a:ext uri="{FF2B5EF4-FFF2-40B4-BE49-F238E27FC236}">
                <a16:creationId xmlns:a16="http://schemas.microsoft.com/office/drawing/2014/main" id="{672C4F3D-6383-DD45-9FBF-74AAA2B8F97A}"/>
              </a:ext>
            </a:extLst>
          </p:cNvPr>
          <p:cNvGraphicFramePr>
            <a:graphicFrameLocks/>
          </p:cNvGraphicFramePr>
          <p:nvPr>
            <p:extLst>
              <p:ext uri="{D42A27DB-BD31-4B8C-83A1-F6EECF244321}">
                <p14:modId xmlns:p14="http://schemas.microsoft.com/office/powerpoint/2010/main" val="1221181893"/>
              </p:ext>
            </p:extLst>
          </p:nvPr>
        </p:nvGraphicFramePr>
        <p:xfrm>
          <a:off x="381000" y="868740"/>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20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D2FB-D3AB-EF41-B7DF-E5F1DE0C7B51}"/>
              </a:ext>
            </a:extLst>
          </p:cNvPr>
          <p:cNvSpPr>
            <a:spLocks noGrp="1"/>
          </p:cNvSpPr>
          <p:nvPr>
            <p:ph type="title"/>
          </p:nvPr>
        </p:nvSpPr>
        <p:spPr>
          <a:xfrm>
            <a:off x="3141226" y="100790"/>
            <a:ext cx="5801973" cy="535018"/>
          </a:xfrm>
        </p:spPr>
        <p:txBody>
          <a:bodyPr wrap="none" anchor="t" anchorCtr="1"/>
          <a:lstStyle/>
          <a:p>
            <a:r>
              <a:rPr lang="en-US" dirty="0"/>
              <a:t>U.S. Office Vacancy, 2011 – 2022</a:t>
            </a:r>
          </a:p>
        </p:txBody>
      </p:sp>
      <p:sp>
        <p:nvSpPr>
          <p:cNvPr id="3" name="Text Placeholder 2">
            <a:extLst>
              <a:ext uri="{FF2B5EF4-FFF2-40B4-BE49-F238E27FC236}">
                <a16:creationId xmlns:a16="http://schemas.microsoft.com/office/drawing/2014/main" id="{F3B1148B-9212-5745-9473-C691E3597667}"/>
              </a:ext>
            </a:extLst>
          </p:cNvPr>
          <p:cNvSpPr>
            <a:spLocks noGrp="1"/>
          </p:cNvSpPr>
          <p:nvPr>
            <p:ph type="body" sz="quarter" idx="10"/>
          </p:nvPr>
        </p:nvSpPr>
        <p:spPr/>
        <p:txBody>
          <a:bodyPr/>
          <a:lstStyle/>
          <a:p>
            <a:r>
              <a:rPr lang="en-US" dirty="0"/>
              <a:t>Source: Costar</a:t>
            </a:r>
          </a:p>
        </p:txBody>
      </p:sp>
      <p:graphicFrame>
        <p:nvGraphicFramePr>
          <p:cNvPr id="4" name="Chart 3">
            <a:extLst>
              <a:ext uri="{FF2B5EF4-FFF2-40B4-BE49-F238E27FC236}">
                <a16:creationId xmlns:a16="http://schemas.microsoft.com/office/drawing/2014/main" id="{CFD05114-FBDE-7444-BA67-9C27A2353CE6}"/>
              </a:ext>
            </a:extLst>
          </p:cNvPr>
          <p:cNvGraphicFramePr/>
          <p:nvPr>
            <p:extLst>
              <p:ext uri="{D42A27DB-BD31-4B8C-83A1-F6EECF244321}">
                <p14:modId xmlns:p14="http://schemas.microsoft.com/office/powerpoint/2010/main" val="1342597814"/>
              </p:ext>
            </p:extLst>
          </p:nvPr>
        </p:nvGraphicFramePr>
        <p:xfrm>
          <a:off x="381000" y="912786"/>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4384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26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a:xfrm>
            <a:off x="1452282" y="7770"/>
            <a:ext cx="9144000" cy="866199"/>
          </a:xfrm>
        </p:spPr>
        <p:txBody>
          <a:bodyPr wrap="none"/>
          <a:lstStyle/>
          <a:p>
            <a:r>
              <a:rPr lang="en-US" dirty="0"/>
              <a:t>University of Michigan Index of Consumer Sentiment</a:t>
            </a:r>
            <a:br>
              <a:rPr lang="en-US" dirty="0"/>
            </a:br>
            <a:r>
              <a:rPr lang="en-US" sz="2400" b="0" dirty="0"/>
              <a:t>1992 – December 2023</a:t>
            </a:r>
            <a:endParaRPr lang="en-US" b="0" dirty="0"/>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p:txBody>
          <a:bodyPr/>
          <a:lstStyle/>
          <a:p>
            <a:r>
              <a:rPr lang="en-US" dirty="0"/>
              <a:t>Source: University of Michigan</a:t>
            </a:r>
          </a:p>
        </p:txBody>
      </p:sp>
      <p:graphicFrame>
        <p:nvGraphicFramePr>
          <p:cNvPr id="5" name="Chart 4">
            <a:extLst>
              <a:ext uri="{FF2B5EF4-FFF2-40B4-BE49-F238E27FC236}">
                <a16:creationId xmlns:a16="http://schemas.microsoft.com/office/drawing/2014/main" id="{ACE36B26-DA58-1D49-A2C0-57E8EFC9A4CD}"/>
              </a:ext>
            </a:extLst>
          </p:cNvPr>
          <p:cNvGraphicFramePr/>
          <p:nvPr/>
        </p:nvGraphicFramePr>
        <p:xfrm>
          <a:off x="381000" y="944549"/>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43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a:xfrm>
            <a:off x="702024" y="7769"/>
            <a:ext cx="10787953" cy="866199"/>
          </a:xfrm>
        </p:spPr>
        <p:txBody>
          <a:bodyPr wrap="none"/>
          <a:lstStyle/>
          <a:p>
            <a:r>
              <a:rPr lang="en-US" dirty="0"/>
              <a:t>NFIB Index of Small Business Optimism: Good Time to Expand</a:t>
            </a:r>
            <a:br>
              <a:rPr lang="en-US" dirty="0"/>
            </a:br>
            <a:r>
              <a:rPr lang="en-US" sz="2400" b="0" dirty="0"/>
              <a:t>1986 – October 2023</a:t>
            </a:r>
            <a:endParaRPr lang="en-US" b="0" dirty="0"/>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p:txBody>
          <a:bodyPr/>
          <a:lstStyle/>
          <a:p>
            <a:r>
              <a:rPr lang="en-US" dirty="0"/>
              <a:t>Source: National Federation of Independent Business (NFIB)</a:t>
            </a:r>
          </a:p>
        </p:txBody>
      </p:sp>
      <p:graphicFrame>
        <p:nvGraphicFramePr>
          <p:cNvPr id="5" name="Chart 4">
            <a:extLst>
              <a:ext uri="{FF2B5EF4-FFF2-40B4-BE49-F238E27FC236}">
                <a16:creationId xmlns:a16="http://schemas.microsoft.com/office/drawing/2014/main" id="{937F2708-D84D-014A-9062-8FEE5CE8FA0A}"/>
              </a:ext>
            </a:extLst>
          </p:cNvPr>
          <p:cNvGraphicFramePr/>
          <p:nvPr>
            <p:extLst>
              <p:ext uri="{D42A27DB-BD31-4B8C-83A1-F6EECF244321}">
                <p14:modId xmlns:p14="http://schemas.microsoft.com/office/powerpoint/2010/main" val="1383365264"/>
              </p:ext>
            </p:extLst>
          </p:nvPr>
        </p:nvGraphicFramePr>
        <p:xfrm>
          <a:off x="381000" y="955678"/>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3394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D44111-D2C8-1E4D-A360-B3A0C057F0D7}"/>
              </a:ext>
            </a:extLst>
          </p:cNvPr>
          <p:cNvSpPr>
            <a:spLocks noGrp="1"/>
          </p:cNvSpPr>
          <p:nvPr>
            <p:ph type="body" sz="quarter" idx="10"/>
          </p:nvPr>
        </p:nvSpPr>
        <p:spPr>
          <a:xfrm>
            <a:off x="259606" y="6326127"/>
            <a:ext cx="5238750" cy="228600"/>
          </a:xfrm>
        </p:spPr>
        <p:txBody>
          <a:bodyPr/>
          <a:lstStyle/>
          <a:p>
            <a:r>
              <a:rPr lang="en-US" dirty="0"/>
              <a:t>Source: The Conference Board</a:t>
            </a:r>
          </a:p>
        </p:txBody>
      </p:sp>
      <p:sp>
        <p:nvSpPr>
          <p:cNvPr id="2" name="Title 1">
            <a:extLst>
              <a:ext uri="{FF2B5EF4-FFF2-40B4-BE49-F238E27FC236}">
                <a16:creationId xmlns:a16="http://schemas.microsoft.com/office/drawing/2014/main" id="{90570B63-31B6-A847-85DA-1517C50A4CE8}"/>
              </a:ext>
            </a:extLst>
          </p:cNvPr>
          <p:cNvSpPr>
            <a:spLocks noGrp="1"/>
          </p:cNvSpPr>
          <p:nvPr>
            <p:ph type="title"/>
          </p:nvPr>
        </p:nvSpPr>
        <p:spPr>
          <a:xfrm>
            <a:off x="1866220" y="33558"/>
            <a:ext cx="8459560" cy="866199"/>
          </a:xfrm>
        </p:spPr>
        <p:txBody>
          <a:bodyPr wrap="none"/>
          <a:lstStyle/>
          <a:p>
            <a:r>
              <a:rPr lang="en-US" dirty="0"/>
              <a:t>Conference Board: U.S. Leading Economic Index</a:t>
            </a:r>
            <a:br>
              <a:rPr lang="en-US" dirty="0"/>
            </a:br>
            <a:r>
              <a:rPr lang="en-US" sz="2400" b="0" dirty="0"/>
              <a:t>2000 – October 2023</a:t>
            </a:r>
            <a:endParaRPr lang="en-US" b="0" dirty="0"/>
          </a:p>
        </p:txBody>
      </p:sp>
      <p:graphicFrame>
        <p:nvGraphicFramePr>
          <p:cNvPr id="4" name="Chart 3">
            <a:extLst>
              <a:ext uri="{FF2B5EF4-FFF2-40B4-BE49-F238E27FC236}">
                <a16:creationId xmlns:a16="http://schemas.microsoft.com/office/drawing/2014/main" id="{B713FD8B-A3F4-CD41-BD07-7A57830026B8}"/>
              </a:ext>
            </a:extLst>
          </p:cNvPr>
          <p:cNvGraphicFramePr/>
          <p:nvPr>
            <p:extLst>
              <p:ext uri="{D42A27DB-BD31-4B8C-83A1-F6EECF244321}">
                <p14:modId xmlns:p14="http://schemas.microsoft.com/office/powerpoint/2010/main" val="81830989"/>
              </p:ext>
            </p:extLst>
          </p:nvPr>
        </p:nvGraphicFramePr>
        <p:xfrm>
          <a:off x="381000" y="925772"/>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15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4DD3B21-F889-1079-CC1F-921A0A06D39C}"/>
              </a:ext>
            </a:extLst>
          </p:cNvPr>
          <p:cNvSpPr>
            <a:spLocks noGrp="1"/>
          </p:cNvSpPr>
          <p:nvPr>
            <p:ph type="body" sz="quarter" idx="10"/>
          </p:nvPr>
        </p:nvSpPr>
        <p:spPr/>
        <p:txBody>
          <a:bodyPr/>
          <a:lstStyle/>
          <a:p>
            <a:r>
              <a:rPr lang="en-US" dirty="0"/>
              <a:t>Source: U.S. Census Bureau</a:t>
            </a:r>
          </a:p>
        </p:txBody>
      </p:sp>
      <p:sp>
        <p:nvSpPr>
          <p:cNvPr id="5" name="Title 4">
            <a:extLst>
              <a:ext uri="{FF2B5EF4-FFF2-40B4-BE49-F238E27FC236}">
                <a16:creationId xmlns:a16="http://schemas.microsoft.com/office/drawing/2014/main" id="{2669E4E5-649C-D6F0-8509-6531E3BA3208}"/>
              </a:ext>
            </a:extLst>
          </p:cNvPr>
          <p:cNvSpPr>
            <a:spLocks noGrp="1"/>
          </p:cNvSpPr>
          <p:nvPr>
            <p:ph type="title"/>
          </p:nvPr>
        </p:nvSpPr>
        <p:spPr>
          <a:xfrm>
            <a:off x="4229785" y="7770"/>
            <a:ext cx="3732432" cy="866199"/>
          </a:xfrm>
        </p:spPr>
        <p:txBody>
          <a:bodyPr wrap="none" lIns="182880" rIns="182880">
            <a:spAutoFit/>
          </a:bodyPr>
          <a:lstStyle/>
          <a:p>
            <a:r>
              <a:rPr lang="en-US" dirty="0"/>
              <a:t>Business Inventories</a:t>
            </a:r>
            <a:br>
              <a:rPr lang="en-US" dirty="0"/>
            </a:br>
            <a:r>
              <a:rPr lang="en-US" sz="2400" b="0" dirty="0"/>
              <a:t>1965 – September 2023</a:t>
            </a:r>
            <a:endParaRPr lang="en-US" b="0" dirty="0"/>
          </a:p>
        </p:txBody>
      </p:sp>
      <p:graphicFrame>
        <p:nvGraphicFramePr>
          <p:cNvPr id="2" name="Chart 1">
            <a:extLst>
              <a:ext uri="{FF2B5EF4-FFF2-40B4-BE49-F238E27FC236}">
                <a16:creationId xmlns:a16="http://schemas.microsoft.com/office/drawing/2014/main" id="{9C86AE0B-B74F-AFA0-4AD4-C084F2BFD1B0}"/>
              </a:ext>
            </a:extLst>
          </p:cNvPr>
          <p:cNvGraphicFramePr/>
          <p:nvPr>
            <p:extLst>
              <p:ext uri="{D42A27DB-BD31-4B8C-83A1-F6EECF244321}">
                <p14:modId xmlns:p14="http://schemas.microsoft.com/office/powerpoint/2010/main" val="909318953"/>
              </p:ext>
            </p:extLst>
          </p:nvPr>
        </p:nvGraphicFramePr>
        <p:xfrm>
          <a:off x="381000" y="817400"/>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83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A32D-6ABB-B6E9-F498-E7E46129DEB4}"/>
              </a:ext>
            </a:extLst>
          </p:cNvPr>
          <p:cNvSpPr>
            <a:spLocks noGrp="1"/>
          </p:cNvSpPr>
          <p:nvPr>
            <p:ph type="title"/>
          </p:nvPr>
        </p:nvSpPr>
        <p:spPr>
          <a:xfrm>
            <a:off x="2630938" y="7770"/>
            <a:ext cx="6661182" cy="866199"/>
          </a:xfrm>
        </p:spPr>
        <p:txBody>
          <a:bodyPr wrap="none"/>
          <a:lstStyle/>
          <a:p>
            <a:r>
              <a:rPr lang="en-US" dirty="0"/>
              <a:t>U.S. Treasury Yields : 10-Year v. 1-Year</a:t>
            </a:r>
            <a:br>
              <a:rPr lang="en-US" dirty="0"/>
            </a:br>
            <a:r>
              <a:rPr lang="en-US" sz="2400" b="0" dirty="0"/>
              <a:t>1965 – November 2023</a:t>
            </a:r>
          </a:p>
        </p:txBody>
      </p:sp>
      <p:sp>
        <p:nvSpPr>
          <p:cNvPr id="3" name="Text Placeholder 2">
            <a:extLst>
              <a:ext uri="{FF2B5EF4-FFF2-40B4-BE49-F238E27FC236}">
                <a16:creationId xmlns:a16="http://schemas.microsoft.com/office/drawing/2014/main" id="{DA20607C-BCA2-FD82-228A-19DCB65A2DD4}"/>
              </a:ext>
            </a:extLst>
          </p:cNvPr>
          <p:cNvSpPr>
            <a:spLocks noGrp="1"/>
          </p:cNvSpPr>
          <p:nvPr>
            <p:ph type="body" sz="quarter" idx="10"/>
          </p:nvPr>
        </p:nvSpPr>
        <p:spPr/>
        <p:txBody>
          <a:bodyPr/>
          <a:lstStyle/>
          <a:p>
            <a:r>
              <a:rPr lang="en-US" dirty="0"/>
              <a:t>Source: Federal Reserve Bank of St. Louis</a:t>
            </a:r>
          </a:p>
        </p:txBody>
      </p:sp>
      <p:sp>
        <p:nvSpPr>
          <p:cNvPr id="4" name="Google Shape;350;p29">
            <a:extLst>
              <a:ext uri="{FF2B5EF4-FFF2-40B4-BE49-F238E27FC236}">
                <a16:creationId xmlns:a16="http://schemas.microsoft.com/office/drawing/2014/main" id="{F9E84616-094C-E0D4-3E92-A2D0E8E74431}"/>
              </a:ext>
            </a:extLst>
          </p:cNvPr>
          <p:cNvSpPr txBox="1"/>
          <p:nvPr/>
        </p:nvSpPr>
        <p:spPr>
          <a:xfrm>
            <a:off x="332510" y="6059800"/>
            <a:ext cx="2560320" cy="261570"/>
          </a:xfrm>
          <a:prstGeom prst="rect">
            <a:avLst/>
          </a:prstGeom>
          <a:solidFill>
            <a:srgbClr val="EDEDED"/>
          </a:solid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n-US" sz="1100" dirty="0">
                <a:solidFill>
                  <a:schemeClr val="dk1"/>
                </a:solidFill>
                <a:latin typeface="Avenir Book" panose="02000503020000020003" pitchFamily="2" charset="0"/>
                <a:ea typeface="Georgia"/>
                <a:cs typeface="Georgia"/>
                <a:sym typeface="Georgia"/>
              </a:rPr>
              <a:t>Shaded areas indicate U.S. recessions</a:t>
            </a:r>
            <a:endParaRPr sz="1600" dirty="0"/>
          </a:p>
        </p:txBody>
      </p:sp>
      <p:graphicFrame>
        <p:nvGraphicFramePr>
          <p:cNvPr id="5" name="Google Shape;347;p29">
            <a:extLst>
              <a:ext uri="{FF2B5EF4-FFF2-40B4-BE49-F238E27FC236}">
                <a16:creationId xmlns:a16="http://schemas.microsoft.com/office/drawing/2014/main" id="{FC675887-D3E8-980F-010D-EAE12A5EB239}"/>
              </a:ext>
            </a:extLst>
          </p:cNvPr>
          <p:cNvGraphicFramePr/>
          <p:nvPr/>
        </p:nvGraphicFramePr>
        <p:xfrm>
          <a:off x="381000" y="957475"/>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3777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92ED-5DB0-DC4B-BED2-514C3590A5D1}"/>
              </a:ext>
            </a:extLst>
          </p:cNvPr>
          <p:cNvSpPr>
            <a:spLocks noGrp="1"/>
          </p:cNvSpPr>
          <p:nvPr>
            <p:ph type="title"/>
          </p:nvPr>
        </p:nvSpPr>
        <p:spPr>
          <a:xfrm>
            <a:off x="3224548" y="29094"/>
            <a:ext cx="5742919" cy="637097"/>
          </a:xfrm>
        </p:spPr>
        <p:txBody>
          <a:bodyPr wrap="none" lIns="182880" rIns="182880"/>
          <a:lstStyle/>
          <a:p>
            <a:r>
              <a:rPr lang="en-US" dirty="0"/>
              <a:t>You Can’t Handle the Truth!</a:t>
            </a:r>
          </a:p>
        </p:txBody>
      </p:sp>
      <p:sp>
        <p:nvSpPr>
          <p:cNvPr id="3" name="TextBox 2">
            <a:extLst>
              <a:ext uri="{FF2B5EF4-FFF2-40B4-BE49-F238E27FC236}">
                <a16:creationId xmlns:a16="http://schemas.microsoft.com/office/drawing/2014/main" id="{243C8665-36FA-60DF-67A2-EC995142FC0F}"/>
              </a:ext>
            </a:extLst>
          </p:cNvPr>
          <p:cNvSpPr txBox="1"/>
          <p:nvPr/>
        </p:nvSpPr>
        <p:spPr>
          <a:xfrm>
            <a:off x="533107" y="936727"/>
            <a:ext cx="11125787" cy="5632311"/>
          </a:xfrm>
          <a:prstGeom prst="rect">
            <a:avLst/>
          </a:prstGeom>
          <a:noFill/>
        </p:spPr>
        <p:txBody>
          <a:bodyPr wrap="square" rtlCol="0">
            <a:normAutofit/>
          </a:bodyPr>
          <a:lstStyle/>
          <a:p>
            <a:pPr marL="285750" indent="-285750">
              <a:spcAft>
                <a:spcPts val="1200"/>
              </a:spcAft>
              <a:buFont typeface="Arial" panose="020B0604020202020204" pitchFamily="34" charset="0"/>
              <a:buChar char="•"/>
            </a:pPr>
            <a:r>
              <a:rPr lang="en-US" sz="3000" dirty="0">
                <a:latin typeface="Avenir Book" panose="02000503020000020003" pitchFamily="2" charset="0"/>
              </a:rPr>
              <a:t>It’s going to get worse before it gets better.</a:t>
            </a:r>
          </a:p>
          <a:p>
            <a:pPr marL="285750" indent="-285750">
              <a:spcAft>
                <a:spcPts val="1200"/>
              </a:spcAft>
              <a:buFont typeface="Arial" panose="020B0604020202020204" pitchFamily="34" charset="0"/>
              <a:buChar char="•"/>
            </a:pPr>
            <a:r>
              <a:rPr lang="en-US" sz="3000" dirty="0">
                <a:latin typeface="Avenir Book" panose="02000503020000020003" pitchFamily="2" charset="0"/>
              </a:rPr>
              <a:t>The global economy is weakening, the national economy is weakening, borrowing costs are higher, and excess inflation persists.</a:t>
            </a:r>
          </a:p>
          <a:p>
            <a:pPr marL="285750" indent="-285750">
              <a:spcAft>
                <a:spcPts val="1200"/>
              </a:spcAft>
              <a:buFont typeface="Arial" panose="020B0604020202020204" pitchFamily="34" charset="0"/>
              <a:buChar char="•"/>
            </a:pPr>
            <a:r>
              <a:rPr lang="en-US" sz="3000" dirty="0">
                <a:latin typeface="Avenir Book" panose="02000503020000020003" pitchFamily="2" charset="0"/>
              </a:rPr>
              <a:t>Some segments stand to hold up better than others, including public construction, grocery stores, and multifamily housing.</a:t>
            </a:r>
          </a:p>
          <a:p>
            <a:pPr marL="285750" indent="-285750">
              <a:spcAft>
                <a:spcPts val="1200"/>
              </a:spcAft>
              <a:buFont typeface="Arial" panose="020B0604020202020204" pitchFamily="34" charset="0"/>
              <a:buChar char="•"/>
            </a:pPr>
            <a:r>
              <a:rPr lang="en-US" sz="3000" dirty="0">
                <a:latin typeface="Avenir Book" panose="02000503020000020003" pitchFamily="2" charset="0"/>
              </a:rPr>
              <a:t>At some point, the Federal Reserve will stop raising rates – that will represent a key inflection point for the economy.</a:t>
            </a:r>
          </a:p>
          <a:p>
            <a:pPr marL="285750" indent="-285750">
              <a:spcAft>
                <a:spcPts val="1200"/>
              </a:spcAft>
              <a:buFont typeface="Arial" panose="020B0604020202020204" pitchFamily="34" charset="0"/>
              <a:buChar char="•"/>
            </a:pPr>
            <a:r>
              <a:rPr lang="en-US" sz="3000" dirty="0">
                <a:latin typeface="Avenir Book" panose="02000503020000020003" pitchFamily="2" charset="0"/>
              </a:rPr>
              <a:t>Recessionary conditions will prevail at some point over the next 12 months.</a:t>
            </a:r>
          </a:p>
        </p:txBody>
      </p:sp>
    </p:spTree>
    <p:extLst>
      <p:ext uri="{BB962C8B-B14F-4D97-AF65-F5344CB8AC3E}">
        <p14:creationId xmlns:p14="http://schemas.microsoft.com/office/powerpoint/2010/main" val="2050344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32D3-7467-9503-BF00-51A68422D751}"/>
              </a:ext>
            </a:extLst>
          </p:cNvPr>
          <p:cNvSpPr>
            <a:spLocks noGrp="1"/>
          </p:cNvSpPr>
          <p:nvPr>
            <p:ph type="title"/>
          </p:nvPr>
        </p:nvSpPr>
        <p:spPr>
          <a:xfrm>
            <a:off x="4885542" y="16810"/>
            <a:ext cx="2420920" cy="637097"/>
          </a:xfrm>
        </p:spPr>
        <p:txBody>
          <a:bodyPr/>
          <a:lstStyle/>
          <a:p>
            <a:r>
              <a:rPr lang="en-US" dirty="0"/>
              <a:t>Thank You</a:t>
            </a:r>
          </a:p>
        </p:txBody>
      </p:sp>
      <p:sp>
        <p:nvSpPr>
          <p:cNvPr id="3" name="Google Shape;415;p37">
            <a:extLst>
              <a:ext uri="{FF2B5EF4-FFF2-40B4-BE49-F238E27FC236}">
                <a16:creationId xmlns:a16="http://schemas.microsoft.com/office/drawing/2014/main" id="{819A83FF-A8BA-FFA4-FDA7-812D10EA59E4}"/>
              </a:ext>
            </a:extLst>
          </p:cNvPr>
          <p:cNvSpPr txBox="1"/>
          <p:nvPr/>
        </p:nvSpPr>
        <p:spPr>
          <a:xfrm>
            <a:off x="4127614" y="1493981"/>
            <a:ext cx="7702445" cy="4627997"/>
          </a:xfrm>
          <a:prstGeom prst="rect">
            <a:avLst/>
          </a:prstGeom>
          <a:noFill/>
          <a:ln>
            <a:noFill/>
          </a:ln>
        </p:spPr>
        <p:txBody>
          <a:bodyPr spcFirstLastPara="1" wrap="square" lIns="91425" tIns="45700" rIns="91425" bIns="45700" anchor="ctr" anchorCtr="0">
            <a:normAutofit lnSpcReduction="10000"/>
          </a:bodyPr>
          <a:lstStyle/>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venir Book" panose="02000503020000020003" pitchFamily="2" charset="0"/>
                <a:ea typeface="Georgia"/>
                <a:cs typeface="Georgia"/>
                <a:sym typeface="Georgia"/>
              </a:rPr>
              <a:t>Sign up for our newsletter at </a:t>
            </a:r>
            <a:r>
              <a:rPr kumimoji="0" lang="en-US" sz="2400" b="1" i="0" u="sng" strike="noStrike" kern="0" cap="none" spc="0" normalizeH="0" baseline="0" noProof="0" dirty="0">
                <a:ln>
                  <a:noFill/>
                </a:ln>
                <a:solidFill>
                  <a:srgbClr val="000000"/>
                </a:solidFill>
                <a:effectLst/>
                <a:uLnTx/>
                <a:uFillTx/>
                <a:latin typeface="Avenir Book" panose="02000503020000020003" pitchFamily="2" charset="0"/>
                <a:ea typeface="Georgia"/>
                <a:cs typeface="Georgia"/>
                <a:sym typeface="Georgia"/>
              </a:rPr>
              <a:t>www.SageEcon.com</a:t>
            </a:r>
            <a:endParaRPr kumimoji="0" sz="2400" b="1" i="0" u="sng" strike="noStrike" kern="0" cap="none" spc="0" normalizeH="0" baseline="0" noProof="0" dirty="0">
              <a:ln>
                <a:noFill/>
              </a:ln>
              <a:solidFill>
                <a:srgbClr val="000000"/>
              </a:solidFill>
              <a:effectLst/>
              <a:uLnTx/>
              <a:uFillTx/>
              <a:latin typeface="Avenir Book" panose="02000503020000020003" pitchFamily="2" charset="0"/>
              <a:ea typeface="Georgia"/>
              <a:cs typeface="Georgia"/>
              <a:sym typeface="Georgia"/>
            </a:endParaRPr>
          </a:p>
          <a:p>
            <a:pPr marR="0" lvl="0" rtl="0">
              <a:lnSpc>
                <a:spcPct val="90000"/>
              </a:lnSpc>
              <a:spcBef>
                <a:spcPts val="1200"/>
              </a:spcBef>
              <a:spcAft>
                <a:spcPts val="0"/>
              </a:spcAft>
              <a:buSzPts val="3500"/>
            </a:pPr>
            <a:r>
              <a:rPr lang="en-US" sz="2000" b="1" dirty="0">
                <a:latin typeface="Avenir Book" panose="02000503020000020003" pitchFamily="2" charset="0"/>
                <a:cs typeface="Arial"/>
                <a:sym typeface="Arial"/>
              </a:rPr>
              <a:t>Free subscribers get:</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Avenir Book" panose="02000503020000020003" pitchFamily="2" charset="0"/>
              </a:rPr>
              <a:t>An overview of the jobs report on the first Friday of every month</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Avenir Book" panose="02000503020000020003" pitchFamily="2" charset="0"/>
              </a:rPr>
              <a:t>Occasional posts on specific economic &amp; policy related subjects</a:t>
            </a:r>
          </a:p>
          <a:p>
            <a:pPr marR="0" lvl="0" rtl="0">
              <a:lnSpc>
                <a:spcPct val="90000"/>
              </a:lnSpc>
              <a:spcBef>
                <a:spcPts val="1200"/>
              </a:spcBef>
              <a:spcAft>
                <a:spcPts val="0"/>
              </a:spcAft>
              <a:buSzPts val="3500"/>
            </a:pPr>
            <a:r>
              <a:rPr lang="en-US" sz="2000" b="1" dirty="0">
                <a:latin typeface="Avenir Book" panose="02000503020000020003" pitchFamily="2" charset="0"/>
                <a:cs typeface="Arial"/>
                <a:sym typeface="Arial"/>
              </a:rPr>
              <a:t>Paid subscribers get: </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Avenir Book" panose="02000503020000020003" pitchFamily="2" charset="0"/>
                <a:cs typeface="Arial"/>
                <a:sym typeface="Arial"/>
              </a:rPr>
              <a:t>A “Week in Review” post every Friday covering all the economic data releases, the best things I read, and, of course, my absence of humor</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Avenir Book" panose="02000503020000020003" pitchFamily="2" charset="0"/>
              </a:rPr>
              <a:t>A monthly Q&amp;A session</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Avenir Book" panose="02000503020000020003" pitchFamily="2" charset="0"/>
              </a:rPr>
              <a:t>Scan the QR code or visit </a:t>
            </a:r>
            <a:r>
              <a:rPr lang="en-US" sz="2000" b="1" u="sng" dirty="0">
                <a:latin typeface="Avenir Book" panose="02000503020000020003" pitchFamily="2" charset="0"/>
              </a:rPr>
              <a:t>www.SageEcon.com/ABLive30</a:t>
            </a:r>
            <a:r>
              <a:rPr lang="en-US" sz="2000" b="1" dirty="0">
                <a:latin typeface="Avenir Book" panose="02000503020000020003" pitchFamily="2" charset="0"/>
              </a:rPr>
              <a:t> </a:t>
            </a:r>
            <a:r>
              <a:rPr lang="en-US" sz="2000" dirty="0">
                <a:latin typeface="Avenir Book" panose="02000503020000020003" pitchFamily="2" charset="0"/>
              </a:rPr>
              <a:t>for 30% a discount on an annual paid membership</a:t>
            </a:r>
            <a:endParaRPr lang="en-US" sz="2800" dirty="0">
              <a:latin typeface="Avenir Book" panose="02000503020000020003" pitchFamily="2" charset="0"/>
            </a:endParaRPr>
          </a:p>
        </p:txBody>
      </p:sp>
      <p:sp>
        <p:nvSpPr>
          <p:cNvPr id="4" name="Google Shape;417;p37">
            <a:extLst>
              <a:ext uri="{FF2B5EF4-FFF2-40B4-BE49-F238E27FC236}">
                <a16:creationId xmlns:a16="http://schemas.microsoft.com/office/drawing/2014/main" id="{42A0F5B7-0113-E254-705D-16B5F9DE6EAA}"/>
              </a:ext>
            </a:extLst>
          </p:cNvPr>
          <p:cNvSpPr/>
          <p:nvPr/>
        </p:nvSpPr>
        <p:spPr>
          <a:xfrm>
            <a:off x="342900" y="771879"/>
            <a:ext cx="11487159" cy="98484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venir Book" panose="02000503020000020003" pitchFamily="2" charset="0"/>
                <a:ea typeface="Georgia"/>
                <a:cs typeface="Georgia"/>
                <a:sym typeface="Georgia"/>
              </a:rPr>
              <a:t>Please contact us when you require economic research &amp; policy analysis: </a:t>
            </a:r>
            <a:r>
              <a:rPr kumimoji="0" lang="en-US" sz="2000" b="1" i="0" u="none" strike="noStrike" kern="0" cap="none" spc="0" normalizeH="0" baseline="0" noProof="0" dirty="0">
                <a:ln>
                  <a:noFill/>
                </a:ln>
                <a:effectLst/>
                <a:uLnTx/>
                <a:uFillTx/>
                <a:latin typeface="Avenir Book" panose="02000503020000020003" pitchFamily="2" charset="0"/>
                <a:ea typeface="Georgia"/>
                <a:cs typeface="Georgia"/>
                <a:sym typeface="Georgia"/>
                <a:hlinkClick r:id="rId3">
                  <a:extLst>
                    <a:ext uri="{A12FA001-AC4F-418D-AE19-62706E023703}">
                      <ahyp:hlinkClr xmlns:ahyp="http://schemas.microsoft.com/office/drawing/2018/hyperlinkcolor" val="tx"/>
                    </a:ext>
                  </a:extLst>
                </a:hlinkClick>
              </a:rPr>
              <a:t>www.sagepolicy.com</a:t>
            </a:r>
            <a:r>
              <a:rPr kumimoji="0" lang="en-US" sz="2000" b="1" i="0" u="none" strike="noStrike" kern="0" cap="none" spc="0" normalizeH="0" baseline="0" noProof="0" dirty="0">
                <a:ln>
                  <a:noFill/>
                </a:ln>
                <a:effectLst/>
                <a:uLnTx/>
                <a:uFillTx/>
                <a:latin typeface="Avenir Book" panose="02000503020000020003" pitchFamily="2" charset="0"/>
                <a:ea typeface="Georgia"/>
                <a:cs typeface="Georgia"/>
                <a:sym typeface="Georgia"/>
              </a:rPr>
              <a:t> </a:t>
            </a:r>
            <a:endParaRPr kumimoji="0" sz="2000" b="1" i="0" u="none" strike="noStrike" kern="0" cap="none" spc="0" normalizeH="0" baseline="0" noProof="0" dirty="0">
              <a:ln>
                <a:noFill/>
              </a:ln>
              <a:effectLst/>
              <a:uLnTx/>
              <a:uFillTx/>
              <a:latin typeface="Avenir Book" panose="02000503020000020003" pitchFamily="2" charset="0"/>
              <a:ea typeface="Georgia"/>
              <a:cs typeface="Georgia"/>
              <a:sym typeface="Georgia"/>
            </a:endParaRPr>
          </a:p>
        </p:txBody>
      </p:sp>
      <p:pic>
        <p:nvPicPr>
          <p:cNvPr id="6" name="Picture 5">
            <a:extLst>
              <a:ext uri="{FF2B5EF4-FFF2-40B4-BE49-F238E27FC236}">
                <a16:creationId xmlns:a16="http://schemas.microsoft.com/office/drawing/2014/main" id="{9ABD4663-5891-B996-6FFC-1508E5612124}"/>
              </a:ext>
            </a:extLst>
          </p:cNvPr>
          <p:cNvPicPr>
            <a:picLocks noChangeAspect="1"/>
          </p:cNvPicPr>
          <p:nvPr/>
        </p:nvPicPr>
        <p:blipFill>
          <a:blip r:embed="rId4"/>
          <a:stretch>
            <a:fillRect/>
          </a:stretch>
        </p:blipFill>
        <p:spPr>
          <a:xfrm>
            <a:off x="693924" y="1842019"/>
            <a:ext cx="3165797" cy="3931920"/>
          </a:xfrm>
          <a:prstGeom prst="rect">
            <a:avLst/>
          </a:prstGeom>
        </p:spPr>
      </p:pic>
    </p:spTree>
    <p:extLst>
      <p:ext uri="{BB962C8B-B14F-4D97-AF65-F5344CB8AC3E}">
        <p14:creationId xmlns:p14="http://schemas.microsoft.com/office/powerpoint/2010/main" val="100147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7E330B-1B6C-5B9E-17B5-F1FBEF64EE82}"/>
              </a:ext>
            </a:extLst>
          </p:cNvPr>
          <p:cNvSpPr>
            <a:spLocks noGrp="1"/>
          </p:cNvSpPr>
          <p:nvPr>
            <p:ph type="body" sz="quarter" idx="10"/>
          </p:nvPr>
        </p:nvSpPr>
        <p:spPr/>
        <p:txBody>
          <a:bodyPr/>
          <a:lstStyle/>
          <a:p>
            <a:r>
              <a:rPr lang="en-US" sz="1000" dirty="0">
                <a:latin typeface="Avenir Book" panose="02000503020000020003" pitchFamily="2" charset="0"/>
              </a:rPr>
              <a:t>Source: U.S. Bureau of Labor Statistics</a:t>
            </a:r>
          </a:p>
        </p:txBody>
      </p:sp>
      <p:sp>
        <p:nvSpPr>
          <p:cNvPr id="2" name="Title 1">
            <a:extLst>
              <a:ext uri="{FF2B5EF4-FFF2-40B4-BE49-F238E27FC236}">
                <a16:creationId xmlns:a16="http://schemas.microsoft.com/office/drawing/2014/main" id="{EE2C0F1D-81CC-2E64-611C-0D1A2EB10902}"/>
              </a:ext>
            </a:extLst>
          </p:cNvPr>
          <p:cNvSpPr>
            <a:spLocks noGrp="1"/>
          </p:cNvSpPr>
          <p:nvPr>
            <p:ph type="title"/>
          </p:nvPr>
        </p:nvSpPr>
        <p:spPr>
          <a:xfrm>
            <a:off x="2932955" y="7770"/>
            <a:ext cx="6326092" cy="866199"/>
          </a:xfrm>
        </p:spPr>
        <p:txBody>
          <a:bodyPr wrap="none" lIns="182880">
            <a:spAutoFit/>
          </a:bodyPr>
          <a:lstStyle/>
          <a:p>
            <a:r>
              <a:rPr lang="en-US" dirty="0">
                <a:latin typeface="Avenir Book" panose="02000503020000020003" pitchFamily="2" charset="0"/>
              </a:rPr>
              <a:t>U.S. Consumer Price Index (NSA)</a:t>
            </a:r>
            <a:br>
              <a:rPr lang="en-US" dirty="0">
                <a:latin typeface="Avenir Book" panose="02000503020000020003" pitchFamily="2" charset="0"/>
              </a:rPr>
            </a:br>
            <a:r>
              <a:rPr lang="en-US" sz="2400" b="0" dirty="0">
                <a:latin typeface="Avenir Book" panose="02000503020000020003" pitchFamily="2" charset="0"/>
              </a:rPr>
              <a:t>12-Month % Change, 2000 – October 2023</a:t>
            </a:r>
            <a:endParaRPr lang="en-US" sz="2400" dirty="0"/>
          </a:p>
        </p:txBody>
      </p:sp>
      <p:graphicFrame>
        <p:nvGraphicFramePr>
          <p:cNvPr id="4" name="Chart 3">
            <a:extLst>
              <a:ext uri="{FF2B5EF4-FFF2-40B4-BE49-F238E27FC236}">
                <a16:creationId xmlns:a16="http://schemas.microsoft.com/office/drawing/2014/main" id="{0E91BBB8-7A2B-52E7-5E0B-93C30A8B15C8}"/>
              </a:ext>
            </a:extLst>
          </p:cNvPr>
          <p:cNvGraphicFramePr/>
          <p:nvPr>
            <p:extLst>
              <p:ext uri="{D42A27DB-BD31-4B8C-83A1-F6EECF244321}">
                <p14:modId xmlns:p14="http://schemas.microsoft.com/office/powerpoint/2010/main" val="954562647"/>
              </p:ext>
            </p:extLst>
          </p:nvPr>
        </p:nvGraphicFramePr>
        <p:xfrm>
          <a:off x="381000" y="922335"/>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341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0E1C-C307-EA8E-6CD2-FFA015D388A1}"/>
              </a:ext>
            </a:extLst>
          </p:cNvPr>
          <p:cNvSpPr>
            <a:spLocks noGrp="1"/>
          </p:cNvSpPr>
          <p:nvPr>
            <p:ph type="ctrTitle"/>
          </p:nvPr>
        </p:nvSpPr>
        <p:spPr/>
        <p:txBody>
          <a:bodyPr/>
          <a:lstStyle/>
          <a:p>
            <a:r>
              <a:rPr lang="en-US" sz="11500" dirty="0"/>
              <a:t>Q</a:t>
            </a:r>
            <a:r>
              <a:rPr lang="en-US" dirty="0"/>
              <a:t> &amp; </a:t>
            </a:r>
            <a:r>
              <a:rPr lang="en-US" sz="11500" dirty="0"/>
              <a:t>A</a:t>
            </a:r>
          </a:p>
        </p:txBody>
      </p:sp>
    </p:spTree>
    <p:extLst>
      <p:ext uri="{BB962C8B-B14F-4D97-AF65-F5344CB8AC3E}">
        <p14:creationId xmlns:p14="http://schemas.microsoft.com/office/powerpoint/2010/main" val="125575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EE70BC-0D6B-A54A-A769-BC40BDAD373A}"/>
              </a:ext>
            </a:extLst>
          </p:cNvPr>
          <p:cNvSpPr>
            <a:spLocks noGrp="1"/>
          </p:cNvSpPr>
          <p:nvPr>
            <p:ph type="body" sz="quarter" idx="10"/>
          </p:nvPr>
        </p:nvSpPr>
        <p:spPr/>
        <p:txBody>
          <a:bodyPr/>
          <a:lstStyle/>
          <a:p>
            <a:r>
              <a:rPr lang="en-US" dirty="0"/>
              <a:t>Source: U.S. Bureau of Labor Statistics</a:t>
            </a:r>
          </a:p>
        </p:txBody>
      </p:sp>
      <p:sp>
        <p:nvSpPr>
          <p:cNvPr id="2" name="Title 1">
            <a:extLst>
              <a:ext uri="{FF2B5EF4-FFF2-40B4-BE49-F238E27FC236}">
                <a16:creationId xmlns:a16="http://schemas.microsoft.com/office/drawing/2014/main" id="{604C7171-4686-7845-BF9C-9587AE0AC32C}"/>
              </a:ext>
            </a:extLst>
          </p:cNvPr>
          <p:cNvSpPr>
            <a:spLocks noGrp="1"/>
          </p:cNvSpPr>
          <p:nvPr>
            <p:ph type="title"/>
          </p:nvPr>
        </p:nvSpPr>
        <p:spPr>
          <a:xfrm>
            <a:off x="1608073" y="7769"/>
            <a:ext cx="8975855" cy="866199"/>
          </a:xfrm>
        </p:spPr>
        <p:txBody>
          <a:bodyPr wrap="none">
            <a:spAutoFit/>
          </a:bodyPr>
          <a:lstStyle/>
          <a:p>
            <a:r>
              <a:rPr lang="en-US" dirty="0"/>
              <a:t>U.S. Consumer Price Index, Select Categories (NSA)</a:t>
            </a:r>
            <a:br>
              <a:rPr lang="en-US" dirty="0"/>
            </a:br>
            <a:r>
              <a:rPr lang="en-US" sz="2400" b="0" dirty="0"/>
              <a:t>May 2020 v. </a:t>
            </a:r>
            <a:r>
              <a:rPr lang="en-US" sz="2400" b="0" dirty="0">
                <a:latin typeface="Avenir Book" panose="02000503020000020003" pitchFamily="2" charset="0"/>
              </a:rPr>
              <a:t>October 2023</a:t>
            </a:r>
            <a:r>
              <a:rPr lang="en-US" sz="2400" b="0" dirty="0"/>
              <a:t> % Change</a:t>
            </a:r>
          </a:p>
        </p:txBody>
      </p:sp>
      <p:graphicFrame>
        <p:nvGraphicFramePr>
          <p:cNvPr id="4" name="Chart 3">
            <a:extLst>
              <a:ext uri="{FF2B5EF4-FFF2-40B4-BE49-F238E27FC236}">
                <a16:creationId xmlns:a16="http://schemas.microsoft.com/office/drawing/2014/main" id="{17592F92-7602-3242-AB92-8FD460EB07A7}"/>
              </a:ext>
            </a:extLst>
          </p:cNvPr>
          <p:cNvGraphicFramePr/>
          <p:nvPr>
            <p:extLst>
              <p:ext uri="{D42A27DB-BD31-4B8C-83A1-F6EECF244321}">
                <p14:modId xmlns:p14="http://schemas.microsoft.com/office/powerpoint/2010/main" val="2986014542"/>
              </p:ext>
            </p:extLst>
          </p:nvPr>
        </p:nvGraphicFramePr>
        <p:xfrm>
          <a:off x="381000" y="1068694"/>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58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94A36-6A7B-DB32-5DC2-F1DF6B66EC66}"/>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DD08351E-5177-25A8-2943-CA32386BBC94}"/>
              </a:ext>
            </a:extLst>
          </p:cNvPr>
          <p:cNvSpPr>
            <a:spLocks noGrp="1"/>
          </p:cNvSpPr>
          <p:nvPr>
            <p:ph type="title"/>
          </p:nvPr>
        </p:nvSpPr>
        <p:spPr>
          <a:xfrm>
            <a:off x="1608073" y="7769"/>
            <a:ext cx="8975855" cy="866199"/>
          </a:xfrm>
        </p:spPr>
        <p:txBody>
          <a:bodyPr wrap="none">
            <a:spAutoFit/>
          </a:bodyPr>
          <a:lstStyle/>
          <a:p>
            <a:r>
              <a:rPr lang="en-US" dirty="0"/>
              <a:t>U.S. Consumer Price Index, Select Categories (NSA)</a:t>
            </a:r>
            <a:br>
              <a:rPr lang="en-US" dirty="0"/>
            </a:br>
            <a:r>
              <a:rPr lang="en-US" sz="2400" b="0" dirty="0"/>
              <a:t>Year-over-year % Change [</a:t>
            </a:r>
            <a:r>
              <a:rPr lang="en-US" sz="2400" b="0" dirty="0">
                <a:latin typeface="Avenir Book" panose="02000503020000020003" pitchFamily="2" charset="0"/>
              </a:rPr>
              <a:t>October</a:t>
            </a:r>
            <a:r>
              <a:rPr lang="en-US" sz="2400" b="0" dirty="0"/>
              <a:t> 2022 v. </a:t>
            </a:r>
            <a:r>
              <a:rPr lang="en-US" sz="2400" b="0" dirty="0">
                <a:latin typeface="Avenir Book" panose="02000503020000020003" pitchFamily="2" charset="0"/>
              </a:rPr>
              <a:t>October 2023]</a:t>
            </a:r>
            <a:endParaRPr lang="en-US" sz="2400" b="0" dirty="0"/>
          </a:p>
        </p:txBody>
      </p:sp>
      <p:graphicFrame>
        <p:nvGraphicFramePr>
          <p:cNvPr id="4" name="Chart 3">
            <a:extLst>
              <a:ext uri="{FF2B5EF4-FFF2-40B4-BE49-F238E27FC236}">
                <a16:creationId xmlns:a16="http://schemas.microsoft.com/office/drawing/2014/main" id="{91EEE17B-D701-02FE-0781-ED12865DB860}"/>
              </a:ext>
            </a:extLst>
          </p:cNvPr>
          <p:cNvGraphicFramePr/>
          <p:nvPr>
            <p:extLst>
              <p:ext uri="{D42A27DB-BD31-4B8C-83A1-F6EECF244321}">
                <p14:modId xmlns:p14="http://schemas.microsoft.com/office/powerpoint/2010/main" val="419720566"/>
              </p:ext>
            </p:extLst>
          </p:nvPr>
        </p:nvGraphicFramePr>
        <p:xfrm>
          <a:off x="381000" y="1068694"/>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81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F910-D1A3-5679-BEE8-9664FEADD7E2}"/>
              </a:ext>
            </a:extLst>
          </p:cNvPr>
          <p:cNvSpPr>
            <a:spLocks noGrp="1"/>
          </p:cNvSpPr>
          <p:nvPr>
            <p:ph type="title"/>
          </p:nvPr>
        </p:nvSpPr>
        <p:spPr>
          <a:xfrm>
            <a:off x="1377979" y="83420"/>
            <a:ext cx="9436045" cy="535018"/>
          </a:xfrm>
        </p:spPr>
        <p:txBody>
          <a:bodyPr wrap="none"/>
          <a:lstStyle/>
          <a:p>
            <a:r>
              <a:rPr lang="en-US" dirty="0"/>
              <a:t>Federal Funds Target Range, Upper Limit, 2009 – 2023</a:t>
            </a:r>
          </a:p>
        </p:txBody>
      </p:sp>
      <p:sp>
        <p:nvSpPr>
          <p:cNvPr id="3" name="Text Placeholder 2">
            <a:extLst>
              <a:ext uri="{FF2B5EF4-FFF2-40B4-BE49-F238E27FC236}">
                <a16:creationId xmlns:a16="http://schemas.microsoft.com/office/drawing/2014/main" id="{90075D88-578A-9551-B0E1-D64DC20629F4}"/>
              </a:ext>
            </a:extLst>
          </p:cNvPr>
          <p:cNvSpPr>
            <a:spLocks noGrp="1"/>
          </p:cNvSpPr>
          <p:nvPr>
            <p:ph type="body" sz="quarter" idx="10"/>
          </p:nvPr>
        </p:nvSpPr>
        <p:spPr/>
        <p:txBody>
          <a:bodyPr/>
          <a:lstStyle/>
          <a:p>
            <a:r>
              <a:rPr lang="en-US" dirty="0"/>
              <a:t>Source: Board of Governors of the Federal Reserve System</a:t>
            </a:r>
          </a:p>
        </p:txBody>
      </p:sp>
      <p:graphicFrame>
        <p:nvGraphicFramePr>
          <p:cNvPr id="4" name="Chart 3">
            <a:extLst>
              <a:ext uri="{FF2B5EF4-FFF2-40B4-BE49-F238E27FC236}">
                <a16:creationId xmlns:a16="http://schemas.microsoft.com/office/drawing/2014/main" id="{B326F45F-DAE9-8276-AF74-0530BB62B350}"/>
              </a:ext>
            </a:extLst>
          </p:cNvPr>
          <p:cNvGraphicFramePr/>
          <p:nvPr>
            <p:extLst>
              <p:ext uri="{D42A27DB-BD31-4B8C-83A1-F6EECF244321}">
                <p14:modId xmlns:p14="http://schemas.microsoft.com/office/powerpoint/2010/main" val="1554608236"/>
              </p:ext>
            </p:extLst>
          </p:nvPr>
        </p:nvGraphicFramePr>
        <p:xfrm>
          <a:off x="381000" y="793766"/>
          <a:ext cx="114300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167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46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3B812-8F0A-9A79-A4CA-708CA65591D8}"/>
              </a:ext>
            </a:extLst>
          </p:cNvPr>
          <p:cNvSpPr>
            <a:spLocks noGrp="1"/>
          </p:cNvSpPr>
          <p:nvPr>
            <p:ph type="title"/>
          </p:nvPr>
        </p:nvSpPr>
        <p:spPr>
          <a:xfrm>
            <a:off x="3890748" y="66642"/>
            <a:ext cx="4410503" cy="591700"/>
          </a:xfrm>
        </p:spPr>
        <p:txBody>
          <a:bodyPr wrap="none"/>
          <a:lstStyle/>
          <a:p>
            <a:r>
              <a:rPr lang="en-US" sz="3200" dirty="0"/>
              <a:t>Monetary Policy Lags</a:t>
            </a:r>
          </a:p>
        </p:txBody>
      </p:sp>
      <p:sp>
        <p:nvSpPr>
          <p:cNvPr id="4" name="Rectangle 3">
            <a:extLst>
              <a:ext uri="{FF2B5EF4-FFF2-40B4-BE49-F238E27FC236}">
                <a16:creationId xmlns:a16="http://schemas.microsoft.com/office/drawing/2014/main" id="{F819FABE-A56E-93BE-9431-F104607118B5}"/>
              </a:ext>
            </a:extLst>
          </p:cNvPr>
          <p:cNvSpPr/>
          <p:nvPr/>
        </p:nvSpPr>
        <p:spPr>
          <a:xfrm>
            <a:off x="534907" y="865427"/>
            <a:ext cx="11122185" cy="5386826"/>
          </a:xfrm>
          <a:prstGeom prst="rect">
            <a:avLst/>
          </a:prstGeom>
        </p:spPr>
        <p:txBody>
          <a:bodyPr wrap="square">
            <a:noAutofit/>
          </a:bodyPr>
          <a:lstStyle/>
          <a:p>
            <a:pPr marL="457200" indent="-457200">
              <a:spcAft>
                <a:spcPts val="1200"/>
              </a:spcAft>
              <a:buFont typeface="Arial" panose="020B0604020202020204" pitchFamily="34" charset="0"/>
              <a:buChar char="•"/>
            </a:pPr>
            <a:r>
              <a:rPr lang="en-US" sz="2800" dirty="0">
                <a:latin typeface="Avenir Book" panose="02000503020000020003" pitchFamily="2" charset="0"/>
              </a:rPr>
              <a:t>“A large body of research tells us it can take 18 months to two years or more for tighter monetary policy to materially affect inflation.” - Raphael Bostic, President and Chief Executive Officer, Federal Reserve Bank of Atlanta</a:t>
            </a:r>
          </a:p>
          <a:p>
            <a:pPr marL="457200" indent="-457200">
              <a:spcAft>
                <a:spcPts val="1200"/>
              </a:spcAft>
              <a:buFont typeface="Arial" panose="020B0604020202020204" pitchFamily="34" charset="0"/>
              <a:buChar char="•"/>
            </a:pPr>
            <a:r>
              <a:rPr lang="en-US" sz="2800" dirty="0">
                <a:latin typeface="Avenir Book" panose="02000503020000020003" pitchFamily="2" charset="0"/>
              </a:rPr>
              <a:t>Some reasons for the lag: how fixed people’s expectations are; the gradual response of investment (both business investment and consumer investment in durables/dwellings); long-term contracts (rent); gradual transmission from sectors of the economy immediately affected (ex. lending) to other sectors.</a:t>
            </a:r>
          </a:p>
          <a:p>
            <a:pPr marL="457200" indent="-457200">
              <a:spcAft>
                <a:spcPts val="1200"/>
              </a:spcAft>
              <a:buFont typeface="Arial" panose="020B0604020202020204" pitchFamily="34" charset="0"/>
              <a:buChar char="•"/>
            </a:pPr>
            <a:r>
              <a:rPr lang="en-US" sz="2800" dirty="0">
                <a:latin typeface="Avenir Book" panose="02000503020000020003" pitchFamily="2" charset="0"/>
              </a:rPr>
              <a:t>In the meantime, higher rates reduce investment, slow hiring and wage growth, and eventually increase unemployment.</a:t>
            </a:r>
          </a:p>
        </p:txBody>
      </p:sp>
    </p:spTree>
    <p:extLst>
      <p:ext uri="{BB962C8B-B14F-4D97-AF65-F5344CB8AC3E}">
        <p14:creationId xmlns:p14="http://schemas.microsoft.com/office/powerpoint/2010/main" val="3057703443"/>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3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4.jpeg"/></Relationships>
</file>

<file path=ppt/theme/theme1.xml><?xml version="1.0" encoding="utf-8"?>
<a:theme xmlns:a="http://schemas.openxmlformats.org/drawingml/2006/main" name="Sage Theme-202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ge Theme-2023" id="{01B2B92B-7833-CC4A-8A52-836687BCB432}" vid="{B2836E36-F883-184D-8CD3-5E5A234FC6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Sage Theme-2023</Template>
  <TotalTime>37575</TotalTime>
  <Words>4571</Words>
  <Application>Microsoft Macintosh PowerPoint</Application>
  <PresentationFormat>Widescreen</PresentationFormat>
  <Paragraphs>581</Paragraphs>
  <Slides>40</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0" baseType="lpstr">
      <vt:lpstr>Arial</vt:lpstr>
      <vt:lpstr>Avenir Book</vt:lpstr>
      <vt:lpstr>Calibri</vt:lpstr>
      <vt:lpstr>Franklin Gothic Medium</vt:lpstr>
      <vt:lpstr>Garamond</vt:lpstr>
      <vt:lpstr>Times New Roman</vt:lpstr>
      <vt:lpstr>Wingdings</vt:lpstr>
      <vt:lpstr>Sage Theme-2023</vt:lpstr>
      <vt:lpstr>Worksheet</vt:lpstr>
      <vt:lpstr>Microsoft Excel Worksheet</vt:lpstr>
      <vt:lpstr>Show Me the Money ($upply)</vt:lpstr>
      <vt:lpstr>The Color of Money U.S. Money Supply, 1959 – October 2023</vt:lpstr>
      <vt:lpstr>PowerPoint Presentation</vt:lpstr>
      <vt:lpstr>U.S. Consumer Price Index (NSA) 12-Month % Change, 2000 – October 2023</vt:lpstr>
      <vt:lpstr>U.S. Consumer Price Index, Select Categories (NSA) May 2020 v. October 2023 % Change</vt:lpstr>
      <vt:lpstr>U.S. Consumer Price Index, Select Categories (NSA) Year-over-year % Change [October 2022 v. October 2023]</vt:lpstr>
      <vt:lpstr>Federal Funds Target Range, Upper Limit, 2009 – 2023</vt:lpstr>
      <vt:lpstr>PowerPoint Presentation</vt:lpstr>
      <vt:lpstr>Monetary Policy Lags</vt:lpstr>
      <vt:lpstr>Born on the 4th of July U.S. Gross Domestic Product Growth, 2020 – 2023Q3</vt:lpstr>
      <vt:lpstr>U.S. Retail Sales, 2000 – October 2023</vt:lpstr>
      <vt:lpstr>Top Gun:  Net Change in U.S. Jobs May 2020 – November 2023</vt:lpstr>
      <vt:lpstr>U.S. Job Openings, 2015 – October 2023</vt:lpstr>
      <vt:lpstr>Change in LF Participation Rate by Age, Gender 1980 v. 2023</vt:lpstr>
      <vt:lpstr>U.S. Jobs Recovered Since February 2020</vt:lpstr>
      <vt:lpstr>Employment Growth, 25 Largest Metros February 2020 v. October 2023 Percent Change</vt:lpstr>
      <vt:lpstr>Unemployment Rates, 25 Largest Metros, October 2023</vt:lpstr>
      <vt:lpstr>PowerPoint Presentation</vt:lpstr>
      <vt:lpstr>Defining Recession: Eyes Wide Shut</vt:lpstr>
      <vt:lpstr>U.S. Credit Card Debt, 2003 – 2023</vt:lpstr>
      <vt:lpstr>U.S. GDP: Nonresidential Fixed Investment in Equipment 2007 – 2023Q3</vt:lpstr>
      <vt:lpstr>The Firm</vt:lpstr>
      <vt:lpstr>Noteworthy Layoffs in 2022-2023 Ranked by Number Laid Off</vt:lpstr>
      <vt:lpstr>PowerPoint Presentation</vt:lpstr>
      <vt:lpstr>U.S. 15-Year &amp; 30-Year Fixed Mortgage Rates 1995 – December 2023*</vt:lpstr>
      <vt:lpstr>U.S. Mortgage Loan Applications Composite Index  1990 – December 2023 </vt:lpstr>
      <vt:lpstr>S&amp;P Case-Shiller U.S. National Home Price Index 1995 – September 2023</vt:lpstr>
      <vt:lpstr>S&amp;P Case-Shiller Home Price Index by Metro Area 1-Month % Change, September 2023</vt:lpstr>
      <vt:lpstr>U.S. Residential Building Permits 1995 – October 2023</vt:lpstr>
      <vt:lpstr>Architecture Billings Index 2008 – October 2023</vt:lpstr>
      <vt:lpstr>U.S. Office Vacancy, 2011 – 2022</vt:lpstr>
      <vt:lpstr>PowerPoint Presentation</vt:lpstr>
      <vt:lpstr>University of Michigan Index of Consumer Sentiment 1992 – December 2023</vt:lpstr>
      <vt:lpstr>NFIB Index of Small Business Optimism: Good Time to Expand 1986 – October 2023</vt:lpstr>
      <vt:lpstr>Conference Board: U.S. Leading Economic Index 2000 – October 2023</vt:lpstr>
      <vt:lpstr>Business Inventories 1965 – September 2023</vt:lpstr>
      <vt:lpstr>U.S. Treasury Yields : 10-Year v. 1-Year 1965 – November 2023</vt:lpstr>
      <vt:lpstr>You Can’t Handle the Truth!</vt:lpstr>
      <vt:lpstr>Thank You</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Sayer Niblett</cp:lastModifiedBy>
  <cp:revision>1008</cp:revision>
  <cp:lastPrinted>2022-12-20T14:14:40Z</cp:lastPrinted>
  <dcterms:created xsi:type="dcterms:W3CDTF">2022-12-09T14:00:19Z</dcterms:created>
  <dcterms:modified xsi:type="dcterms:W3CDTF">2023-12-08T15:02:04Z</dcterms:modified>
</cp:coreProperties>
</file>