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441" r:id="rId5"/>
    <p:sldId id="1530" r:id="rId6"/>
    <p:sldId id="1531" r:id="rId7"/>
    <p:sldId id="1545" r:id="rId8"/>
    <p:sldId id="1532" r:id="rId9"/>
    <p:sldId id="1533" r:id="rId10"/>
    <p:sldId id="1540" r:id="rId11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Champagne" initials="Mac" lastIdx="4" clrIdx="0"/>
  <p:cmAuthor id="1" name="Ari Aronson" initials="A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9B8"/>
    <a:srgbClr val="10A3D6"/>
    <a:srgbClr val="F3F3F3"/>
    <a:srgbClr val="0DA3D6"/>
    <a:srgbClr val="007BA1"/>
    <a:srgbClr val="1A447A"/>
    <a:srgbClr val="EDA700"/>
    <a:srgbClr val="00235A"/>
    <a:srgbClr val="8EA695"/>
    <a:srgbClr val="14A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AFEA7-F7B8-4AE6-A4B3-CBFD23F49AE6}" v="157" dt="2023-12-08T17:00:34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7" y="43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Heller" userId="039bad6b-7b8a-4ff9-a0f5-4e3cd8925727" providerId="ADAL" clId="{92AAFEA7-F7B8-4AE6-A4B3-CBFD23F49AE6}"/>
    <pc:docChg chg="addSld delSld modSld">
      <pc:chgData name="Martha Heller" userId="039bad6b-7b8a-4ff9-a0f5-4e3cd8925727" providerId="ADAL" clId="{92AAFEA7-F7B8-4AE6-A4B3-CBFD23F49AE6}" dt="2023-12-08T17:00:34.207" v="164" actId="20577"/>
      <pc:docMkLst>
        <pc:docMk/>
      </pc:docMkLst>
      <pc:sldChg chg="del">
        <pc:chgData name="Martha Heller" userId="039bad6b-7b8a-4ff9-a0f5-4e3cd8925727" providerId="ADAL" clId="{92AAFEA7-F7B8-4AE6-A4B3-CBFD23F49AE6}" dt="2023-12-08T16:36:20.792" v="1" actId="47"/>
        <pc:sldMkLst>
          <pc:docMk/>
          <pc:sldMk cId="3247115130" sldId="440"/>
        </pc:sldMkLst>
      </pc:sldChg>
      <pc:sldChg chg="del">
        <pc:chgData name="Martha Heller" userId="039bad6b-7b8a-4ff9-a0f5-4e3cd8925727" providerId="ADAL" clId="{92AAFEA7-F7B8-4AE6-A4B3-CBFD23F49AE6}" dt="2023-12-08T16:36:34.316" v="5" actId="47"/>
        <pc:sldMkLst>
          <pc:docMk/>
          <pc:sldMk cId="1519228476" sldId="638"/>
        </pc:sldMkLst>
      </pc:sldChg>
      <pc:sldChg chg="del">
        <pc:chgData name="Martha Heller" userId="039bad6b-7b8a-4ff9-a0f5-4e3cd8925727" providerId="ADAL" clId="{92AAFEA7-F7B8-4AE6-A4B3-CBFD23F49AE6}" dt="2023-12-08T16:36:25.096" v="4" actId="47"/>
        <pc:sldMkLst>
          <pc:docMk/>
          <pc:sldMk cId="566027207" sldId="1529"/>
        </pc:sldMkLst>
      </pc:sldChg>
      <pc:sldChg chg="modSp">
        <pc:chgData name="Martha Heller" userId="039bad6b-7b8a-4ff9-a0f5-4e3cd8925727" providerId="ADAL" clId="{92AAFEA7-F7B8-4AE6-A4B3-CBFD23F49AE6}" dt="2023-12-08T16:50:54.721" v="100" actId="20577"/>
        <pc:sldMkLst>
          <pc:docMk/>
          <pc:sldMk cId="433762948" sldId="1531"/>
        </pc:sldMkLst>
        <pc:spChg chg="mod">
          <ac:chgData name="Martha Heller" userId="039bad6b-7b8a-4ff9-a0f5-4e3cd8925727" providerId="ADAL" clId="{92AAFEA7-F7B8-4AE6-A4B3-CBFD23F49AE6}" dt="2023-12-08T16:50:54.721" v="100" actId="20577"/>
          <ac:spMkLst>
            <pc:docMk/>
            <pc:sldMk cId="433762948" sldId="1531"/>
            <ac:spMk id="5" creationId="{D717F297-E2AE-29C8-84B1-23D7A8BA5F7E}"/>
          </ac:spMkLst>
        </pc:spChg>
      </pc:sldChg>
      <pc:sldChg chg="modSp">
        <pc:chgData name="Martha Heller" userId="039bad6b-7b8a-4ff9-a0f5-4e3cd8925727" providerId="ADAL" clId="{92AAFEA7-F7B8-4AE6-A4B3-CBFD23F49AE6}" dt="2023-12-08T16:58:12.425" v="154" actId="20577"/>
        <pc:sldMkLst>
          <pc:docMk/>
          <pc:sldMk cId="2422807820" sldId="1532"/>
        </pc:sldMkLst>
        <pc:spChg chg="mod">
          <ac:chgData name="Martha Heller" userId="039bad6b-7b8a-4ff9-a0f5-4e3cd8925727" providerId="ADAL" clId="{92AAFEA7-F7B8-4AE6-A4B3-CBFD23F49AE6}" dt="2023-12-08T16:58:12.425" v="154" actId="20577"/>
          <ac:spMkLst>
            <pc:docMk/>
            <pc:sldMk cId="2422807820" sldId="1532"/>
            <ac:spMk id="5" creationId="{823CED66-7E3C-1B44-963E-32BAE242D938}"/>
          </ac:spMkLst>
        </pc:spChg>
      </pc:sldChg>
      <pc:sldChg chg="modSp mod">
        <pc:chgData name="Martha Heller" userId="039bad6b-7b8a-4ff9-a0f5-4e3cd8925727" providerId="ADAL" clId="{92AAFEA7-F7B8-4AE6-A4B3-CBFD23F49AE6}" dt="2023-12-08T16:59:37.068" v="159" actId="14100"/>
        <pc:sldMkLst>
          <pc:docMk/>
          <pc:sldMk cId="1885358474" sldId="1533"/>
        </pc:sldMkLst>
        <pc:spChg chg="mod">
          <ac:chgData name="Martha Heller" userId="039bad6b-7b8a-4ff9-a0f5-4e3cd8925727" providerId="ADAL" clId="{92AAFEA7-F7B8-4AE6-A4B3-CBFD23F49AE6}" dt="2023-12-08T16:59:37.068" v="159" actId="14100"/>
          <ac:spMkLst>
            <pc:docMk/>
            <pc:sldMk cId="1885358474" sldId="1533"/>
            <ac:spMk id="5" creationId="{9C0B6B2C-F7E3-A98D-DBCF-3ED279DE255C}"/>
          </ac:spMkLst>
        </pc:spChg>
      </pc:sldChg>
      <pc:sldChg chg="del">
        <pc:chgData name="Martha Heller" userId="039bad6b-7b8a-4ff9-a0f5-4e3cd8925727" providerId="ADAL" clId="{92AAFEA7-F7B8-4AE6-A4B3-CBFD23F49AE6}" dt="2023-12-08T16:36:23.664" v="3" actId="47"/>
        <pc:sldMkLst>
          <pc:docMk/>
          <pc:sldMk cId="1569882649" sldId="1539"/>
        </pc:sldMkLst>
      </pc:sldChg>
      <pc:sldChg chg="modSp del modAnim">
        <pc:chgData name="Martha Heller" userId="039bad6b-7b8a-4ff9-a0f5-4e3cd8925727" providerId="ADAL" clId="{92AAFEA7-F7B8-4AE6-A4B3-CBFD23F49AE6}" dt="2023-12-08T16:59:41.779" v="160" actId="47"/>
        <pc:sldMkLst>
          <pc:docMk/>
          <pc:sldMk cId="2087515375" sldId="1543"/>
        </pc:sldMkLst>
        <pc:spChg chg="mod">
          <ac:chgData name="Martha Heller" userId="039bad6b-7b8a-4ff9-a0f5-4e3cd8925727" providerId="ADAL" clId="{92AAFEA7-F7B8-4AE6-A4B3-CBFD23F49AE6}" dt="2023-12-08T16:59:18.259" v="155" actId="20577"/>
          <ac:spMkLst>
            <pc:docMk/>
            <pc:sldMk cId="2087515375" sldId="1543"/>
            <ac:spMk id="5" creationId="{0B385F1C-2EB8-91CF-0B84-82CDECDC4672}"/>
          </ac:spMkLst>
        </pc:spChg>
      </pc:sldChg>
      <pc:sldChg chg="modSp">
        <pc:chgData name="Martha Heller" userId="039bad6b-7b8a-4ff9-a0f5-4e3cd8925727" providerId="ADAL" clId="{92AAFEA7-F7B8-4AE6-A4B3-CBFD23F49AE6}" dt="2023-12-08T17:00:34.207" v="164" actId="20577"/>
        <pc:sldMkLst>
          <pc:docMk/>
          <pc:sldMk cId="175688376" sldId="1545"/>
        </pc:sldMkLst>
        <pc:spChg chg="mod">
          <ac:chgData name="Martha Heller" userId="039bad6b-7b8a-4ff9-a0f5-4e3cd8925727" providerId="ADAL" clId="{92AAFEA7-F7B8-4AE6-A4B3-CBFD23F49AE6}" dt="2023-12-08T17:00:34.207" v="164" actId="20577"/>
          <ac:spMkLst>
            <pc:docMk/>
            <pc:sldMk cId="175688376" sldId="1545"/>
            <ac:spMk id="5" creationId="{0B385F1C-2EB8-91CF-0B84-82CDECDC4672}"/>
          </ac:spMkLst>
        </pc:spChg>
      </pc:sldChg>
      <pc:sldChg chg="new del">
        <pc:chgData name="Martha Heller" userId="039bad6b-7b8a-4ff9-a0f5-4e3cd8925727" providerId="ADAL" clId="{92AAFEA7-F7B8-4AE6-A4B3-CBFD23F49AE6}" dt="2023-12-08T16:36:21.964" v="2" actId="47"/>
        <pc:sldMkLst>
          <pc:docMk/>
          <pc:sldMk cId="1077646452" sldId="1546"/>
        </pc:sldMkLst>
      </pc:sldChg>
      <pc:sldMasterChg chg="delSldLayout">
        <pc:chgData name="Martha Heller" userId="039bad6b-7b8a-4ff9-a0f5-4e3cd8925727" providerId="ADAL" clId="{92AAFEA7-F7B8-4AE6-A4B3-CBFD23F49AE6}" dt="2023-12-08T16:36:21.964" v="2" actId="47"/>
        <pc:sldMasterMkLst>
          <pc:docMk/>
          <pc:sldMasterMk cId="0" sldId="2147483648"/>
        </pc:sldMasterMkLst>
        <pc:sldLayoutChg chg="del">
          <pc:chgData name="Martha Heller" userId="039bad6b-7b8a-4ff9-a0f5-4e3cd8925727" providerId="ADAL" clId="{92AAFEA7-F7B8-4AE6-A4B3-CBFD23F49AE6}" dt="2023-12-08T16:36:21.964" v="2" actId="47"/>
          <pc:sldLayoutMkLst>
            <pc:docMk/>
            <pc:sldMasterMk cId="0" sldId="2147483648"/>
            <pc:sldLayoutMk cId="1917279390" sldId="21474842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BBEBD-51A4-0D4A-B67C-C8BAA5F543DC}" type="datetime1">
              <a:rPr lang="en-US"/>
              <a:pPr>
                <a:defRPr/>
              </a:pPr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5AE3C8-12EB-7845-AFB6-E6AFED76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ＭＳ Ｐゴシック" pitchFamily="-10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5AE3C8-12EB-7845-AFB6-E6AFED7665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AE3C8-12EB-7845-AFB6-E6AFED766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AE3C8-12EB-7845-AFB6-E6AFED7665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C363A"/>
                </a:solidFill>
                <a:effectLst/>
                <a:latin typeface="Calibri" panose="020F0502020204030204" pitchFamily="34" charset="0"/>
              </a:rPr>
              <a:t>managing the whole process from creating a vision through development then delivery, monitoring and then refinement.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AE3C8-12EB-7845-AFB6-E6AFED7665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5AE3C8-12EB-7845-AFB6-E6AFED766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2203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-1565" y="4022035"/>
            <a:ext cx="9145565" cy="1121465"/>
          </a:xfrm>
          <a:prstGeom prst="rect">
            <a:avLst/>
          </a:prstGeom>
          <a:gradFill flip="none" rotWithShape="1">
            <a:gsLst>
              <a:gs pos="0">
                <a:srgbClr val="3383B1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2455" y="4449227"/>
            <a:ext cx="8370418" cy="26707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Project title</a:t>
            </a:r>
          </a:p>
        </p:txBody>
      </p:sp>
    </p:spTree>
    <p:extLst>
      <p:ext uri="{BB962C8B-B14F-4D97-AF65-F5344CB8AC3E}">
        <p14:creationId xmlns:p14="http://schemas.microsoft.com/office/powerpoint/2010/main" val="40417663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9F5BCB-F629-88D2-8E13-56EB1F7D9401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C89F278-D729-C769-6B72-8A06191ED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BB5912-166B-4116-BDDC-97D6C5157CDA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A70DE9-EE2B-4B5D-D79E-448E59D5EF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F71B44-9474-6DE0-12E8-C92D044B82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382891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5C3A2E-81D4-0E7B-518C-1313375BBE05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A9F5BCB-F629-88D2-8E13-56EB1F7D9401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89664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AC4788F-C18A-217D-5261-F6BD2FA23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297966-426E-44DB-F448-834479C83949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8DE61E0-41D3-2150-15E7-166DBE982F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D250C9-854D-2C2E-C012-E70920B6C3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32731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AB7380-D6EA-2A26-4715-4C7C6E4CC764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6539F32-E090-4A88-0746-46B558B120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13A3E0-4B00-E12A-F406-AAF3CFDDC785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873D32-07A8-0B37-FE68-7C05D329F8B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D14EDF-3152-8FF3-F8A8-50E80D37E5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51461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306D56-04BD-584B-058C-58F3A795A084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AB7380-D6EA-2A26-4715-4C7C6E4CC764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9648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81B7616-3A90-07A0-3FB1-A02C8E0A9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D8607B-16FB-837D-8676-AAAB9D44FD3E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9BCA48-CBC6-0767-AEDA-359F11C1E2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B8AE82-2FB0-D4B5-BA4A-0DE5778AE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06544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DD95D-C752-BC0B-B6FB-D5F8040DE36A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2C8A926-B94B-C1B1-882B-8F25DEC21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57BDD5-D5A7-987B-8D79-B16C54A164D8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F32EFE-CFF8-780F-4AD2-EE2D9A8D65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8A6FD6-9F62-CC08-89CD-A68B107B55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39281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1D37BA-135B-DC8B-DA0C-C08304362FF1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1DD95D-C752-BC0B-B6FB-D5F8040DE36A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03312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A5E5F28-8AED-7F8C-36B7-44E35049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1DD0A5-2356-C716-1579-135C3317D77C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E560B2-DA52-594A-9A3A-2A8EF4B5BF5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949A82-7151-4CF8-584B-8615D39F46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13785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8C63B1-78FB-0951-8EAC-D42D98685F91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169FCD5-3988-1DBB-6218-511F2E7F9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3543FC-FBB2-6662-211D-380126A87AEC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C6C6B3-5FCE-D493-398E-18C5522476A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940C6B-5CB1-0C30-CADF-54EA38CDB1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51446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CB47C4-46F4-B07C-24C9-45074ED4685E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8C63B1-78FB-0951-8EAC-D42D98685F91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89665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F8BE805-7C3E-4F01-7A10-617F53730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8020A7-2564-123E-8E64-AC5D09FC0BE4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5D1676-C1D7-A082-E694-3307C6844C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6A712A-6AB9-2CBE-5890-99ED44B0CD6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483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5B6634-7D61-84BA-D87B-B253F6AB2F3E}"/>
              </a:ext>
            </a:extLst>
          </p:cNvPr>
          <p:cNvGrpSpPr/>
          <p:nvPr userDrawn="1"/>
        </p:nvGrpSpPr>
        <p:grpSpPr>
          <a:xfrm>
            <a:off x="0" y="-13670"/>
            <a:ext cx="4480560" cy="4404043"/>
            <a:chOff x="0" y="-13670"/>
            <a:chExt cx="4480560" cy="44040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245962-BEAF-8A8E-FD4F-27BF016A1BE4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136AFB8-500F-FD79-D81E-9566195C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4BFB51-75D9-D767-10B3-639F90B38EE2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6B7A4F-0F60-00B9-59CC-BEA6DC9100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F5CE49-042B-BC3C-0896-88430D6FD8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06788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hoto,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3B9345-C3F8-60C3-BFFA-A7CE83A4DFB2}"/>
              </a:ext>
            </a:extLst>
          </p:cNvPr>
          <p:cNvSpPr/>
          <p:nvPr userDrawn="1"/>
        </p:nvSpPr>
        <p:spPr>
          <a:xfrm>
            <a:off x="2525487" y="-4762"/>
            <a:ext cx="2554720" cy="4402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3"/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9E5460C7-1B01-6824-A688-E763644149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8697" y="748937"/>
            <a:ext cx="2390554" cy="1743664"/>
          </a:xfrm>
          <a:prstGeom prst="rect">
            <a:avLst/>
          </a:prstGeom>
        </p:spPr>
        <p:txBody>
          <a:bodyPr wrap="square" lIns="45720" rIns="45720" anchor="t" anchorCtr="0">
            <a:noAutofit/>
          </a:bodyPr>
          <a:lstStyle>
            <a:lvl1pPr>
              <a:lnSpc>
                <a:spcPct val="80000"/>
              </a:lnSpc>
              <a:defRPr sz="4400" b="0" spc="7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/>
              <a:t>Slide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30E908-C773-66B0-92EB-3C6202D66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1269" y="748937"/>
            <a:ext cx="3747452" cy="33876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C0AA3D9-CDD5-2697-7816-B78490557A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4763"/>
            <a:ext cx="2525713" cy="440259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93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DB768D-CC14-F949-9EC2-83FAF43FC6D2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gradFill flip="none" rotWithShape="1">
            <a:gsLst>
              <a:gs pos="0">
                <a:srgbClr val="3383B1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47F57D-6782-B6D5-1D5C-47484F2F0B6C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2584674-CB8E-D609-06E2-6F1CE4BAD8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rgbClr val="3289B8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C1A7CF-2B4C-D7C8-B4AC-B21BA72977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90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390373"/>
          </a:xfrm>
          <a:prstGeom prst="rect">
            <a:avLst/>
          </a:prstGeom>
          <a:solidFill>
            <a:srgbClr val="0068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9E77E-7F60-4650-A4E5-683F49656B1E}"/>
              </a:ext>
            </a:extLst>
          </p:cNvPr>
          <p:cNvSpPr/>
          <p:nvPr userDrawn="1"/>
        </p:nvSpPr>
        <p:spPr>
          <a:xfrm>
            <a:off x="0" y="-13670"/>
            <a:ext cx="914400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FC5B98A4-DDF7-ACA9-7E80-5B2D50D38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46" y="1074957"/>
            <a:ext cx="8775510" cy="10609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F7E171-6997-EC00-C6BD-0CEDC6ED44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146464"/>
            <a:ext cx="9144000" cy="124390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07588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264C07-B3B1-457E-8439-476CE78CF82F}"/>
              </a:ext>
            </a:extLst>
          </p:cNvPr>
          <p:cNvSpPr/>
          <p:nvPr userDrawn="1"/>
        </p:nvSpPr>
        <p:spPr>
          <a:xfrm>
            <a:off x="0" y="1"/>
            <a:ext cx="9144000" cy="765242"/>
          </a:xfrm>
          <a:prstGeom prst="rect">
            <a:avLst/>
          </a:prstGeom>
          <a:gradFill flip="none" rotWithShape="1">
            <a:gsLst>
              <a:gs pos="0">
                <a:srgbClr val="3383B1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22637" y="204169"/>
            <a:ext cx="8698726" cy="3693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914400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09DA4B9-C726-64D8-AA85-0331B88E11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637" y="860358"/>
            <a:ext cx="869872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8535C-2148-A9F8-E9F2-C5CD1C3E3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312" y="1509386"/>
            <a:ext cx="8229600" cy="269514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015855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FB9013-A08A-DD56-E950-1520B87AA32C}"/>
              </a:ext>
            </a:extLst>
          </p:cNvPr>
          <p:cNvSpPr/>
          <p:nvPr userDrawn="1"/>
        </p:nvSpPr>
        <p:spPr>
          <a:xfrm>
            <a:off x="4578825" y="-1"/>
            <a:ext cx="4565176" cy="4542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FB7791-26D5-E29B-9EB3-08C1A05E906F}"/>
              </a:ext>
            </a:extLst>
          </p:cNvPr>
          <p:cNvSpPr/>
          <p:nvPr userDrawn="1"/>
        </p:nvSpPr>
        <p:spPr>
          <a:xfrm>
            <a:off x="1" y="0"/>
            <a:ext cx="4578823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22637" y="204169"/>
            <a:ext cx="3646503" cy="11128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89127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14" y="197665"/>
            <a:ext cx="8382000" cy="47705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4" y="1085850"/>
            <a:ext cx="8382000" cy="1717393"/>
          </a:xfrm>
          <a:prstGeom prst="rect">
            <a:avLst/>
          </a:prstGeom>
        </p:spPr>
        <p:txBody>
          <a:bodyPr>
            <a:spAutoFit/>
          </a:bodyPr>
          <a:lstStyle>
            <a:lvl1pPr marL="268288" indent="-268288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1800">
                <a:solidFill>
                  <a:schemeClr val="accent1"/>
                </a:solidFill>
                <a:latin typeface="+mj-lt"/>
              </a:defRPr>
            </a:lvl3pPr>
            <a:lvl4pPr>
              <a:defRPr sz="1600">
                <a:solidFill>
                  <a:schemeClr val="accent1"/>
                </a:solidFill>
                <a:latin typeface="+mj-lt"/>
              </a:defRPr>
            </a:lvl4pPr>
            <a:lvl5pPr>
              <a:defRPr sz="1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5144195"/>
            <a:chOff x="0" y="0"/>
            <a:chExt cx="9144000" cy="6858926"/>
          </a:xfrm>
          <a:solidFill>
            <a:schemeClr val="bg2"/>
          </a:solidFill>
        </p:grpSpPr>
        <p:sp>
          <p:nvSpPr>
            <p:cNvPr id="10" name="Rectangle 9"/>
            <p:cNvSpPr/>
            <p:nvPr/>
          </p:nvSpPr>
          <p:spPr bwMode="auto">
            <a:xfrm>
              <a:off x="0" y="0"/>
              <a:ext cx="9144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6750926"/>
              <a:ext cx="9144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5400000">
              <a:off x="5721156" y="3364502"/>
              <a:ext cx="6732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-3308257" y="3364502"/>
              <a:ext cx="6732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3615" y="535333"/>
            <a:ext cx="8380603" cy="37697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40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B6EFE-EF84-ECB0-B075-C8F26803909D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DB768D-CC14-F949-9EC2-83FAF43FC6D2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gradFill flip="none" rotWithShape="1">
              <a:gsLst>
                <a:gs pos="0">
                  <a:srgbClr val="3383B1"/>
                </a:gs>
                <a:gs pos="10000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96488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EF928-D1FA-7511-AF65-1BDA706C7E74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082A198-11D6-9C7A-F355-0F333ACB94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rgbClr val="3289B8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B1DBF3-4C32-BFF3-F4FA-BD3B1B9393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52639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165BD2-2592-95ED-DB0A-207805517FF9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rgbClr val="007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31BED9-9A8E-37E5-7457-7127D2936C78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23BFAC3-7AE9-AD4F-92F3-37A4963A5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2F5F33-E565-5E41-B9E1-E78B107FF4AC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C97726-5304-31AC-423C-CA2E49DBF0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rgbClr val="007BA1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D8F842-AAD1-518C-4D02-A73A3A40062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03808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FDF45C-F3F4-A9EF-22FE-0546BB848B16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165BD2-2592-95ED-DB0A-207805517FF9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rgbClr val="007B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31BED9-9A8E-37E5-7457-7127D2936C78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312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2AEF015-18B5-F52E-E316-E911E995F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333D91-32C3-15EF-8F79-F9F315E3A8F3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84EB1C-3760-CE91-31ED-79E8E42BD7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rgbClr val="007BA1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138CCA-B18C-01B7-8BCE-9651890B25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52822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16F2D9-9A38-A131-FC7A-22D21BB5FF1F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81300A9-C0BF-95DF-00FC-94D71444C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14B4B1-4341-F679-960E-325CF32A2149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F190D7-8F5F-F95C-A6C1-2C47FF9D57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rgbClr val="1A447A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251DA9-4E48-ED36-CA7B-0E87DBDA2F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03908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51F6A6-F235-2A66-3518-F1B8ECE30B73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16F2D9-9A38-A131-FC7A-22D21BB5FF1F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03312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CB3D50E-0DD7-DF1C-0EE1-3B10E493E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C2EB2-9FCC-3A05-B73D-47A01A341953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DFB4AD-376B-B046-7A27-A083815307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rgbClr val="1A447A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C4491B-6815-987A-BB2B-2C2A2C374D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290729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A705B4-0727-03A1-C217-31A0EE6804A3}"/>
              </a:ext>
            </a:extLst>
          </p:cNvPr>
          <p:cNvSpPr/>
          <p:nvPr userDrawn="1"/>
        </p:nvSpPr>
        <p:spPr>
          <a:xfrm>
            <a:off x="0" y="0"/>
            <a:ext cx="4480560" cy="43903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2B1D6-0F14-472F-B6F5-AE5A25BF38AD}"/>
              </a:ext>
            </a:extLst>
          </p:cNvPr>
          <p:cNvSpPr/>
          <p:nvPr userDrawn="1"/>
        </p:nvSpPr>
        <p:spPr>
          <a:xfrm>
            <a:off x="0" y="-13670"/>
            <a:ext cx="448056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369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ED9AB0A-BFD0-22B6-4F11-CA16026FF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1193425"/>
            <a:ext cx="3760151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77F01-ECED-2FBF-F7FB-2DC171E6F56C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AF1FF3-46D7-89C4-31BE-607B6A195B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7C14AC-024B-76B9-1C12-8DF64451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57202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2 skil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B0962E-652F-E8B8-6151-3BCD51A44161}"/>
              </a:ext>
            </a:extLst>
          </p:cNvPr>
          <p:cNvGrpSpPr/>
          <p:nvPr userDrawn="1"/>
        </p:nvGrpSpPr>
        <p:grpSpPr>
          <a:xfrm>
            <a:off x="4483289" y="-13670"/>
            <a:ext cx="4660711" cy="4404043"/>
            <a:chOff x="0" y="-13670"/>
            <a:chExt cx="4480560" cy="44040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A705B4-0727-03A1-C217-31A0EE6804A3}"/>
                </a:ext>
              </a:extLst>
            </p:cNvPr>
            <p:cNvSpPr/>
            <p:nvPr userDrawn="1"/>
          </p:nvSpPr>
          <p:spPr>
            <a:xfrm>
              <a:off x="0" y="0"/>
              <a:ext cx="4480560" cy="43903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92B1D6-0F14-472F-B6F5-AE5A25BF38AD}"/>
                </a:ext>
              </a:extLst>
            </p:cNvPr>
            <p:cNvSpPr/>
            <p:nvPr userDrawn="1"/>
          </p:nvSpPr>
          <p:spPr>
            <a:xfrm>
              <a:off x="0" y="-13670"/>
              <a:ext cx="4480560" cy="36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24000">
                  <a:srgbClr val="7DB653"/>
                </a:gs>
                <a:gs pos="50000">
                  <a:schemeClr val="tx2"/>
                </a:gs>
                <a:gs pos="99000">
                  <a:schemeClr val="bg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E060B0-2594-415B-A1E7-84F1B269D35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03313" y="688459"/>
            <a:ext cx="4264352" cy="3234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C670316-F11B-7A0A-43EE-DDD6FD17B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836" y="1050123"/>
            <a:ext cx="4087503" cy="1987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4FCFC7-1AB1-339B-4442-859213FBFA85}"/>
              </a:ext>
            </a:extLst>
          </p:cNvPr>
          <p:cNvGrpSpPr/>
          <p:nvPr userDrawn="1"/>
        </p:nvGrpSpPr>
        <p:grpSpPr>
          <a:xfrm>
            <a:off x="4043363" y="3936542"/>
            <a:ext cx="886358" cy="886358"/>
            <a:chOff x="4029342" y="3922521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02013D-BB8A-A0B5-9A7B-1B53B66D8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00F7FA-8B1F-EF27-213A-E247D6759C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29342" y="3922521"/>
              <a:ext cx="914400" cy="91440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390843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012" y="5203693"/>
            <a:ext cx="400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06EE-A8F1-4761-B68C-1EE1EE3DE1B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-1565" y="4390373"/>
            <a:ext cx="9145565" cy="753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95CD0-1197-4B66-BA99-D45B4530FB0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285" y="4572923"/>
            <a:ext cx="953310" cy="3931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48329C-C00A-4573-8E2C-BBD16331D388}"/>
              </a:ext>
            </a:extLst>
          </p:cNvPr>
          <p:cNvSpPr/>
          <p:nvPr userDrawn="1"/>
        </p:nvSpPr>
        <p:spPr>
          <a:xfrm>
            <a:off x="173359" y="4675180"/>
            <a:ext cx="207078" cy="2070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5E999-1207-4F13-9F90-0B0140C1662E}"/>
              </a:ext>
            </a:extLst>
          </p:cNvPr>
          <p:cNvSpPr txBox="1"/>
          <p:nvPr userDrawn="1"/>
        </p:nvSpPr>
        <p:spPr>
          <a:xfrm>
            <a:off x="92574" y="4685246"/>
            <a:ext cx="364626" cy="17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fld id="{1D38E493-A844-4D1B-B9C3-9001968E39C0}" type="slidenum">
              <a:rPr lang="en-CA" smtClean="0"/>
              <a:pPr lvl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79" r:id="rId2"/>
    <p:sldLayoutId id="2147484291" r:id="rId3"/>
    <p:sldLayoutId id="2147484286" r:id="rId4"/>
    <p:sldLayoutId id="2147484292" r:id="rId5"/>
    <p:sldLayoutId id="2147484287" r:id="rId6"/>
    <p:sldLayoutId id="2147484293" r:id="rId7"/>
    <p:sldLayoutId id="2147484283" r:id="rId8"/>
    <p:sldLayoutId id="2147484294" r:id="rId9"/>
    <p:sldLayoutId id="2147484284" r:id="rId10"/>
    <p:sldLayoutId id="2147484295" r:id="rId11"/>
    <p:sldLayoutId id="2147484285" r:id="rId12"/>
    <p:sldLayoutId id="2147484296" r:id="rId13"/>
    <p:sldLayoutId id="2147484288" r:id="rId14"/>
    <p:sldLayoutId id="2147484297" r:id="rId15"/>
    <p:sldLayoutId id="2147484289" r:id="rId16"/>
    <p:sldLayoutId id="2147484298" r:id="rId17"/>
    <p:sldLayoutId id="2147484290" r:id="rId18"/>
    <p:sldLayoutId id="2147484280" r:id="rId19"/>
    <p:sldLayoutId id="2147484302" r:id="rId20"/>
    <p:sldLayoutId id="2147484300" r:id="rId21"/>
    <p:sldLayoutId id="2147484301" r:id="rId22"/>
    <p:sldLayoutId id="2147483650" r:id="rId2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+mj-lt"/>
          <a:ea typeface="ＭＳ Ｐゴシック" pitchFamily="-103" charset="-128"/>
          <a:cs typeface="ＭＳ Ｐゴシック" pitchFamily="-10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3" charset="0"/>
          <a:ea typeface="ＭＳ Ｐゴシック" pitchFamily="-103" charset="-128"/>
          <a:cs typeface="ＭＳ Ｐゴシック" pitchFamily="-103" charset="-128"/>
        </a:defRPr>
      </a:lvl9pPr>
    </p:titleStyle>
    <p:bodyStyle>
      <a:lvl1pPr marL="180975" indent="-180975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ＭＳ Ｐゴシック" pitchFamily="-103" charset="-128"/>
          <a:cs typeface="ＭＳ Ｐゴシック" pitchFamily="-103" charset="-128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ＭＳ Ｐゴシック" pitchFamily="-10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ＭＳ Ｐゴシック" pitchFamily="-10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ＭＳ Ｐゴシック" pitchFamily="-10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ＭＳ Ｐゴシック" pitchFamily="-10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ersearch.com/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56EC8E-F6FC-E8BD-ECD7-8952FF2C2FE8}"/>
              </a:ext>
            </a:extLst>
          </p:cNvPr>
          <p:cNvSpPr/>
          <p:nvPr/>
        </p:nvSpPr>
        <p:spPr>
          <a:xfrm>
            <a:off x="-1565" y="3842439"/>
            <a:ext cx="9145565" cy="1301061"/>
          </a:xfrm>
          <a:prstGeom prst="rect">
            <a:avLst/>
          </a:prstGeom>
          <a:gradFill flip="none" rotWithShape="1">
            <a:gsLst>
              <a:gs pos="0">
                <a:srgbClr val="3383B1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FCE2AC7-4CD3-44BF-9D5F-45C378AE8B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5"/>
          <a:stretch/>
        </p:blipFill>
        <p:spPr>
          <a:xfrm>
            <a:off x="0" y="0"/>
            <a:ext cx="9144000" cy="3842439"/>
          </a:xfrm>
        </p:spPr>
      </p:pic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1456675" y="4232816"/>
            <a:ext cx="2970046" cy="267079"/>
          </a:xfrm>
        </p:spPr>
        <p:txBody>
          <a:bodyPr/>
          <a:lstStyle/>
          <a:p>
            <a:r>
              <a:rPr lang="en-US" sz="2000"/>
              <a:t>By Martha Heller | CEO</a:t>
            </a:r>
            <a:endParaRPr lang="en-CA" sz="20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842439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226910E-4787-48DA-B4E1-AB0B8D08B393}"/>
              </a:ext>
            </a:extLst>
          </p:cNvPr>
          <p:cNvSpPr/>
          <p:nvPr/>
        </p:nvSpPr>
        <p:spPr>
          <a:xfrm>
            <a:off x="-1" y="8022"/>
            <a:ext cx="6007632" cy="38344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6000"/>
                </a:schemeClr>
              </a:gs>
              <a:gs pos="48000">
                <a:schemeClr val="bg1">
                  <a:alpha val="3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CA" sz="3600" dirty="0">
                <a:solidFill>
                  <a:schemeClr val="bg2"/>
                </a:solidFill>
                <a:ea typeface="ＭＳ Ｐゴシック"/>
              </a:rPr>
              <a:t>Top Skills for Today’s CIOs</a:t>
            </a:r>
          </a:p>
          <a:p>
            <a:pPr lvl="1"/>
            <a:endParaRPr lang="en-CA" sz="3600" dirty="0">
              <a:solidFill>
                <a:schemeClr val="bg2"/>
              </a:solidFill>
              <a:ea typeface="ＭＳ Ｐゴシック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6D858B4-A4E1-4D8F-88B5-CD180BA81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04" y="3139887"/>
            <a:ext cx="1149792" cy="4742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4CA8025-5395-4194-92B5-9B47381A4893}"/>
              </a:ext>
            </a:extLst>
          </p:cNvPr>
          <p:cNvSpPr/>
          <p:nvPr/>
        </p:nvSpPr>
        <p:spPr>
          <a:xfrm>
            <a:off x="0" y="-13670"/>
            <a:ext cx="9144000" cy="3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4000">
                <a:srgbClr val="7DB653"/>
              </a:gs>
              <a:gs pos="50000">
                <a:schemeClr val="tx2"/>
              </a:gs>
              <a:gs pos="9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2D48A-1536-7123-4179-0F2880D60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57">
            <a:off x="7836355" y="3984873"/>
            <a:ext cx="938527" cy="1063665"/>
          </a:xfrm>
          <a:prstGeom prst="rect">
            <a:avLst/>
          </a:prstGeom>
        </p:spPr>
      </p:pic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C5CEA7CB-0E47-9E88-81E9-480BC7EFC203}"/>
              </a:ext>
            </a:extLst>
          </p:cNvPr>
          <p:cNvSpPr txBox="1">
            <a:spLocks/>
          </p:cNvSpPr>
          <p:nvPr/>
        </p:nvSpPr>
        <p:spPr>
          <a:xfrm>
            <a:off x="424662" y="1058227"/>
            <a:ext cx="5277835" cy="2029439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ＭＳ Ｐゴシック" pitchFamily="-103" charset="-128"/>
                <a:cs typeface="ＭＳ Ｐゴシック" pitchFamily="-103" charset="-128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8F131-3D61-779C-D0E0-5B6B17B3D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" y="4050624"/>
            <a:ext cx="869151" cy="86915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4A2FB40-5C42-610A-C0CE-41253058FD37}"/>
              </a:ext>
            </a:extLst>
          </p:cNvPr>
          <p:cNvSpPr txBox="1">
            <a:spLocks/>
          </p:cNvSpPr>
          <p:nvPr/>
        </p:nvSpPr>
        <p:spPr>
          <a:xfrm>
            <a:off x="1456675" y="4553340"/>
            <a:ext cx="1888620" cy="267079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ＭＳ Ｐゴシック" pitchFamily="-103" charset="-128"/>
                <a:cs typeface="ＭＳ Ｐゴシック" pitchFamily="-103" charset="-128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@marthaheller</a:t>
            </a:r>
          </a:p>
        </p:txBody>
      </p:sp>
    </p:spTree>
    <p:extLst>
      <p:ext uri="{BB962C8B-B14F-4D97-AF65-F5344CB8AC3E}">
        <p14:creationId xmlns:p14="http://schemas.microsoft.com/office/powerpoint/2010/main" val="42049236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85F1C-2EB8-91CF-0B84-82CDECDC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" y="221456"/>
            <a:ext cx="4067251" cy="4864893"/>
          </a:xfrm>
        </p:spPr>
        <p:txBody>
          <a:bodyPr lIns="91440" tIns="45720" rIns="91440" bIns="45720" anchor="t"/>
          <a:lstStyle/>
          <a:p>
            <a:r>
              <a:rPr lang="en-US" dirty="0"/>
              <a:t>What is digital? </a:t>
            </a:r>
          </a:p>
          <a:p>
            <a:r>
              <a:rPr lang="en-US" dirty="0"/>
              <a:t>Digitization: </a:t>
            </a:r>
          </a:p>
          <a:p>
            <a:pPr lvl="1"/>
            <a:r>
              <a:rPr lang="en-US" dirty="0"/>
              <a:t>Automation (S/4HANA)</a:t>
            </a:r>
          </a:p>
          <a:p>
            <a:pPr lvl="1"/>
            <a:r>
              <a:rPr lang="en-US" dirty="0"/>
              <a:t>Customer Engagement</a:t>
            </a:r>
            <a:endParaRPr lang="en-CA" dirty="0"/>
          </a:p>
          <a:p>
            <a:r>
              <a:rPr lang="en-US" dirty="0"/>
              <a:t>Transformation:</a:t>
            </a:r>
          </a:p>
          <a:p>
            <a:pPr lvl="1"/>
            <a:r>
              <a:rPr lang="en-US" dirty="0"/>
              <a:t>Platform Business Model</a:t>
            </a:r>
          </a:p>
          <a:p>
            <a:pPr lvl="1"/>
            <a:r>
              <a:rPr lang="en-US" dirty="0"/>
              <a:t>Lexmark &amp; Alorica</a:t>
            </a:r>
          </a:p>
          <a:p>
            <a:r>
              <a:rPr lang="en-US" dirty="0"/>
              <a:t>Chief Digital Officer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C0EDC4-379C-D669-CF14-F27AA59A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910" y="1050123"/>
            <a:ext cx="3214429" cy="1987835"/>
          </a:xfrm>
        </p:spPr>
        <p:txBody>
          <a:bodyPr/>
          <a:lstStyle/>
          <a:p>
            <a:r>
              <a:rPr lang="en-CA" dirty="0"/>
              <a:t>Digital Leadership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D9BFE-F303-D605-6B2A-DD4D39763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078" y="4088138"/>
            <a:ext cx="749482" cy="6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07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7F297-E2AE-29C8-84B1-23D7A8BA5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9290" y="78581"/>
            <a:ext cx="4314710" cy="4386263"/>
          </a:xfrm>
        </p:spPr>
        <p:txBody>
          <a:bodyPr lIns="91440" tIns="45720" rIns="91440" bIns="45720" anchor="t"/>
          <a:lstStyle/>
          <a:p>
            <a:r>
              <a:rPr lang="en-US" dirty="0"/>
              <a:t>Scale of 1-10</a:t>
            </a:r>
          </a:p>
          <a:p>
            <a:r>
              <a:rPr lang="en-US" dirty="0"/>
              <a:t>Embedded IT</a:t>
            </a:r>
          </a:p>
          <a:p>
            <a:r>
              <a:rPr lang="en-US" dirty="0"/>
              <a:t>Training and Culture</a:t>
            </a:r>
          </a:p>
          <a:p>
            <a:pPr lvl="1"/>
            <a:r>
              <a:rPr lang="en-US" dirty="0"/>
              <a:t>Ask the right questions</a:t>
            </a:r>
          </a:p>
          <a:p>
            <a:pPr lvl="1"/>
            <a:r>
              <a:rPr lang="en-US" dirty="0"/>
              <a:t>Driving the enterprise solution</a:t>
            </a:r>
          </a:p>
          <a:p>
            <a:r>
              <a:rPr lang="en-US" dirty="0">
                <a:latin typeface="Segoe UI"/>
                <a:ea typeface="ＭＳ Ｐゴシック"/>
                <a:cs typeface="Segoe UI"/>
              </a:rPr>
              <a:t>Product/Capabilities Management</a:t>
            </a:r>
          </a:p>
          <a:p>
            <a:pPr lvl="1"/>
            <a:r>
              <a:rPr lang="en-US" dirty="0">
                <a:latin typeface="Segoe UI"/>
                <a:ea typeface="ＭＳ Ｐゴシック"/>
                <a:cs typeface="Segoe UI"/>
              </a:rPr>
              <a:t>Aligns to value streams</a:t>
            </a:r>
          </a:p>
          <a:p>
            <a:pPr lvl="2"/>
            <a:r>
              <a:rPr lang="en-US" dirty="0">
                <a:latin typeface="Segoe UI"/>
                <a:ea typeface="ＭＳ Ｐゴシック"/>
                <a:cs typeface="Segoe UI"/>
              </a:rPr>
              <a:t>Customer acquisition</a:t>
            </a:r>
          </a:p>
          <a:p>
            <a:pPr lvl="2"/>
            <a:r>
              <a:rPr lang="en-US" dirty="0">
                <a:latin typeface="Segoe UI"/>
                <a:ea typeface="ＭＳ Ｐゴシック"/>
                <a:cs typeface="Segoe UI"/>
              </a:rPr>
              <a:t>Hire to retire</a:t>
            </a:r>
          </a:p>
          <a:p>
            <a:r>
              <a:rPr lang="en-US" dirty="0">
                <a:latin typeface="Segoe UI"/>
                <a:ea typeface="ＭＳ Ｐゴシック"/>
                <a:cs typeface="Segoe UI"/>
              </a:rPr>
              <a:t>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42D211-1D07-EE43-1092-12A9F933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 Business Partnership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0AC9FE-27B3-E844-5CC2-40E20B700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675" y="4066675"/>
            <a:ext cx="862677" cy="6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29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85F1C-2EB8-91CF-0B84-82CDECDC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9" y="764381"/>
            <a:ext cx="3540558" cy="2549405"/>
          </a:xfrm>
        </p:spPr>
        <p:txBody>
          <a:bodyPr lIns="91440" tIns="45720" rIns="91440" bIns="45720" anchor="t"/>
          <a:lstStyle/>
          <a:p>
            <a:r>
              <a:rPr lang="en-US" dirty="0"/>
              <a:t>From IT to Engineering</a:t>
            </a:r>
          </a:p>
          <a:p>
            <a:r>
              <a:rPr lang="en-US" dirty="0"/>
              <a:t>Data Scientists</a:t>
            </a:r>
          </a:p>
          <a:p>
            <a:r>
              <a:rPr lang="en-US" dirty="0"/>
              <a:t>Product Managers</a:t>
            </a:r>
          </a:p>
          <a:p>
            <a:r>
              <a:rPr lang="en-US" dirty="0"/>
              <a:t>IT/OT</a:t>
            </a:r>
          </a:p>
          <a:p>
            <a:r>
              <a:rPr lang="en-US" dirty="0"/>
              <a:t>AI?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C0EDC4-379C-D669-CF14-F27AA59A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910" y="1050123"/>
            <a:ext cx="3214429" cy="1987835"/>
          </a:xfrm>
        </p:spPr>
        <p:txBody>
          <a:bodyPr/>
          <a:lstStyle/>
          <a:p>
            <a:r>
              <a:rPr lang="en-CA" dirty="0"/>
              <a:t>Team Leadership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D9BFE-F303-D605-6B2A-DD4D39763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078" y="4088138"/>
            <a:ext cx="749482" cy="6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3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CED66-7E3C-1B44-963E-32BAE242D9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006" y="1339511"/>
            <a:ext cx="3366506" cy="2865343"/>
          </a:xfrm>
        </p:spPr>
        <p:txBody>
          <a:bodyPr lIns="91440" tIns="45720" rIns="91440" bIns="45720" anchor="t"/>
          <a:lstStyle/>
          <a:p>
            <a:r>
              <a:rPr lang="en-US" dirty="0"/>
              <a:t>The Reality </a:t>
            </a:r>
          </a:p>
          <a:p>
            <a:r>
              <a:rPr lang="en-US" dirty="0"/>
              <a:t>Data Democratization</a:t>
            </a:r>
          </a:p>
          <a:p>
            <a:r>
              <a:rPr lang="en-US" dirty="0">
                <a:latin typeface="Segoe UI"/>
                <a:ea typeface="ＭＳ Ｐゴシック"/>
                <a:cs typeface="Segoe UI"/>
              </a:rPr>
              <a:t>Education </a:t>
            </a:r>
          </a:p>
          <a:p>
            <a:r>
              <a:rPr lang="en-US" dirty="0">
                <a:latin typeface="Segoe UI"/>
                <a:ea typeface="ＭＳ Ｐゴシック"/>
                <a:cs typeface="Segoe UI"/>
              </a:rPr>
              <a:t>Use cases </a:t>
            </a:r>
          </a:p>
          <a:p>
            <a:r>
              <a:rPr lang="en-US" dirty="0" err="1">
                <a:latin typeface="Segoe UI"/>
                <a:ea typeface="ＭＳ Ｐゴシック"/>
                <a:cs typeface="Segoe UI"/>
              </a:rPr>
              <a:t>GenAI</a:t>
            </a:r>
            <a:r>
              <a:rPr lang="en-US" dirty="0">
                <a:latin typeface="Segoe UI"/>
                <a:ea typeface="ＭＳ Ｐゴシック"/>
                <a:cs typeface="Segoe UI"/>
              </a:rPr>
              <a:t> impact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6C0EF8-776D-289C-8F63-498780DC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563" y="1050123"/>
            <a:ext cx="3167482" cy="1987835"/>
          </a:xfrm>
        </p:spPr>
        <p:txBody>
          <a:bodyPr/>
          <a:lstStyle/>
          <a:p>
            <a:r>
              <a:rPr lang="en-CA" dirty="0"/>
              <a:t>Data &amp; Analytics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5273ACEC-4D91-F1E7-6F4F-34ADCA25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316" y="4080069"/>
            <a:ext cx="865632" cy="6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782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B6B2C-F7E3-A98D-DBCF-3ED279DE25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855" y="746086"/>
            <a:ext cx="3765184" cy="3533606"/>
          </a:xfrm>
        </p:spPr>
        <p:txBody>
          <a:bodyPr lIns="91440" tIns="45720" rIns="91440" bIns="45720" anchor="t"/>
          <a:lstStyle/>
          <a:p>
            <a:r>
              <a:rPr lang="en-US" dirty="0"/>
              <a:t>Traditional</a:t>
            </a:r>
          </a:p>
          <a:p>
            <a:r>
              <a:rPr lang="en-US" dirty="0"/>
              <a:t>Architecture</a:t>
            </a:r>
            <a:endParaRPr lang="en-CA" dirty="0"/>
          </a:p>
          <a:p>
            <a:r>
              <a:rPr lang="en-US" dirty="0"/>
              <a:t>Digital </a:t>
            </a:r>
          </a:p>
          <a:p>
            <a:r>
              <a:rPr lang="en-US" dirty="0"/>
              <a:t>Organizational </a:t>
            </a:r>
          </a:p>
          <a:p>
            <a:r>
              <a:rPr lang="en-US" dirty="0">
                <a:latin typeface="Segoe UI"/>
                <a:ea typeface="ＭＳ Ｐゴシック"/>
                <a:cs typeface="Segoe UI"/>
              </a:rPr>
              <a:t>From delivery to design and governance</a:t>
            </a:r>
          </a:p>
          <a:p>
            <a:r>
              <a:rPr lang="en-US" dirty="0">
                <a:latin typeface="Segoe UI"/>
                <a:ea typeface="ＭＳ Ｐゴシック"/>
                <a:cs typeface="Segoe UI"/>
              </a:rPr>
              <a:t>COO, CDO, P&amp;L leader</a:t>
            </a:r>
            <a:endParaRPr lang="en-US" dirty="0"/>
          </a:p>
          <a:p>
            <a:endParaRPr lang="en-US" dirty="0">
              <a:latin typeface="Segoe UI"/>
              <a:ea typeface="ＭＳ Ｐゴシック"/>
              <a:cs typeface="Segoe U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93F07-C977-30C0-BFB1-DA9B1C34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6" y="1076382"/>
            <a:ext cx="4125295" cy="1987835"/>
          </a:xfrm>
        </p:spPr>
        <p:txBody>
          <a:bodyPr/>
          <a:lstStyle/>
          <a:p>
            <a:r>
              <a:rPr lang="en-CA" sz="4400"/>
              <a:t>Transformation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21E884-6BA6-1E66-1955-31FDD797B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904" y="4054642"/>
            <a:ext cx="5556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847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A4E84BF6-6176-4F31-B934-D19C5001E17E}"/>
              </a:ext>
            </a:extLst>
          </p:cNvPr>
          <p:cNvSpPr txBox="1">
            <a:spLocks/>
          </p:cNvSpPr>
          <p:nvPr/>
        </p:nvSpPr>
        <p:spPr>
          <a:xfrm>
            <a:off x="321772" y="1243585"/>
            <a:ext cx="4018287" cy="119409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lang="en-US"/>
            </a:defPPr>
            <a:lvl1pPr algn="ctr" eaLnBrk="0" hangingPunct="0">
              <a:defRPr sz="4400" b="0">
                <a:solidFill>
                  <a:schemeClr val="bg1"/>
                </a:solidFill>
                <a:latin typeface="+mn-lt"/>
              </a:defRPr>
            </a:lvl1pPr>
            <a:lvl2pPr algn="ctr" eaLnBrk="0" hangingPunct="0">
              <a:defRPr sz="4400">
                <a:latin typeface="Calibri" pitchFamily="-103" charset="0"/>
              </a:defRPr>
            </a:lvl2pPr>
            <a:lvl3pPr algn="ctr" eaLnBrk="0" hangingPunct="0">
              <a:defRPr sz="4400">
                <a:latin typeface="Calibri" pitchFamily="-103" charset="0"/>
              </a:defRPr>
            </a:lvl3pPr>
            <a:lvl4pPr algn="ctr" eaLnBrk="0" hangingPunct="0">
              <a:defRPr sz="4400">
                <a:latin typeface="Calibri" pitchFamily="-103" charset="0"/>
              </a:defRPr>
            </a:lvl4pPr>
            <a:lvl5pPr algn="ctr" eaLnBrk="0" hangingPunct="0">
              <a:defRPr sz="4400">
                <a:latin typeface="Calibri" pitchFamily="-10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03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CA" sz="6000"/>
              <a:t>Discussion</a:t>
            </a:r>
          </a:p>
        </p:txBody>
      </p:sp>
      <p:sp>
        <p:nvSpPr>
          <p:cNvPr id="38" name="Rectangle: Rounded Corners 37">
            <a:hlinkClick r:id="rId3"/>
            <a:extLst>
              <a:ext uri="{FF2B5EF4-FFF2-40B4-BE49-F238E27FC236}">
                <a16:creationId xmlns:a16="http://schemas.microsoft.com/office/drawing/2014/main" id="{4C4DBC8B-536D-458B-A709-20B5732AA5E1}"/>
              </a:ext>
            </a:extLst>
          </p:cNvPr>
          <p:cNvSpPr/>
          <p:nvPr/>
        </p:nvSpPr>
        <p:spPr>
          <a:xfrm>
            <a:off x="5233985" y="1679936"/>
            <a:ext cx="3181844" cy="57879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/>
          </a:p>
        </p:txBody>
      </p:sp>
      <p:sp>
        <p:nvSpPr>
          <p:cNvPr id="39" name="Text Placeholder 14">
            <a:hlinkClick r:id="rId3"/>
            <a:extLst>
              <a:ext uri="{FF2B5EF4-FFF2-40B4-BE49-F238E27FC236}">
                <a16:creationId xmlns:a16="http://schemas.microsoft.com/office/drawing/2014/main" id="{0228DA2F-4B11-4F13-BFE6-B77DEF124848}"/>
              </a:ext>
            </a:extLst>
          </p:cNvPr>
          <p:cNvSpPr txBox="1">
            <a:spLocks/>
          </p:cNvSpPr>
          <p:nvPr/>
        </p:nvSpPr>
        <p:spPr>
          <a:xfrm>
            <a:off x="5233987" y="1739143"/>
            <a:ext cx="3181840" cy="404489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ＭＳ Ｐゴシック" pitchFamily="-103" charset="-128"/>
                <a:cs typeface="ＭＳ Ｐゴシック" pitchFamily="-103" charset="-128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/>
              <a:t>hellersearch.com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24AB9F9-6258-4B32-B303-4A4200D90C50}"/>
              </a:ext>
            </a:extLst>
          </p:cNvPr>
          <p:cNvSpPr txBox="1">
            <a:spLocks/>
          </p:cNvSpPr>
          <p:nvPr/>
        </p:nvSpPr>
        <p:spPr>
          <a:xfrm>
            <a:off x="452720" y="4603391"/>
            <a:ext cx="3319492" cy="382753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ＭＳ Ｐゴシック" pitchFamily="-103" charset="-128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ＭＳ Ｐゴシック" pitchFamily="-10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41338" algn="l"/>
              </a:tabLst>
            </a:pPr>
            <a:r>
              <a:rPr lang="pt-BR" sz="1800">
                <a:solidFill>
                  <a:schemeClr val="tx2">
                    <a:lumMod val="40000"/>
                    <a:lumOff val="60000"/>
                  </a:schemeClr>
                </a:solidFill>
              </a:rPr>
              <a:t>@marthaheller</a:t>
            </a:r>
            <a:endParaRPr lang="pt-BR" sz="24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3855A-1788-9ED9-7731-F666D6FF9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3" t="7802" r="7552" b="7742"/>
          <a:stretch/>
        </p:blipFill>
        <p:spPr>
          <a:xfrm>
            <a:off x="6173625" y="2721972"/>
            <a:ext cx="1526642" cy="151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33E8A-3BC8-90FE-DD9C-062F316BB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43" y="1037690"/>
            <a:ext cx="2759138" cy="5029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741F44E-0795-AD9E-E424-90D41351D92C}"/>
              </a:ext>
            </a:extLst>
          </p:cNvPr>
          <p:cNvGrpSpPr/>
          <p:nvPr/>
        </p:nvGrpSpPr>
        <p:grpSpPr>
          <a:xfrm rot="20929078">
            <a:off x="7828572" y="1898648"/>
            <a:ext cx="758661" cy="758661"/>
            <a:chOff x="9633286" y="1622509"/>
            <a:chExt cx="758661" cy="7586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58F78D-7314-C360-FB3C-B8547B27E83B}"/>
                </a:ext>
              </a:extLst>
            </p:cNvPr>
            <p:cNvSpPr/>
            <p:nvPr/>
          </p:nvSpPr>
          <p:spPr>
            <a:xfrm>
              <a:off x="9788141" y="1670243"/>
              <a:ext cx="447675" cy="659606"/>
            </a:xfrm>
            <a:custGeom>
              <a:avLst/>
              <a:gdLst>
                <a:gd name="connsiteX0" fmla="*/ 150019 w 447675"/>
                <a:gd name="connsiteY0" fmla="*/ 659606 h 659606"/>
                <a:gd name="connsiteX1" fmla="*/ 383381 w 447675"/>
                <a:gd name="connsiteY1" fmla="*/ 659606 h 659606"/>
                <a:gd name="connsiteX2" fmla="*/ 383381 w 447675"/>
                <a:gd name="connsiteY2" fmla="*/ 611981 h 659606"/>
                <a:gd name="connsiteX3" fmla="*/ 426244 w 447675"/>
                <a:gd name="connsiteY3" fmla="*/ 535781 h 659606"/>
                <a:gd name="connsiteX4" fmla="*/ 447675 w 447675"/>
                <a:gd name="connsiteY4" fmla="*/ 426243 h 659606"/>
                <a:gd name="connsiteX5" fmla="*/ 445294 w 447675"/>
                <a:gd name="connsiteY5" fmla="*/ 304800 h 659606"/>
                <a:gd name="connsiteX6" fmla="*/ 423862 w 447675"/>
                <a:gd name="connsiteY6" fmla="*/ 276225 h 659606"/>
                <a:gd name="connsiteX7" fmla="*/ 395287 w 447675"/>
                <a:gd name="connsiteY7" fmla="*/ 271462 h 659606"/>
                <a:gd name="connsiteX8" fmla="*/ 364331 w 447675"/>
                <a:gd name="connsiteY8" fmla="*/ 276225 h 659606"/>
                <a:gd name="connsiteX9" fmla="*/ 352425 w 447675"/>
                <a:gd name="connsiteY9" fmla="*/ 250031 h 659606"/>
                <a:gd name="connsiteX10" fmla="*/ 326231 w 447675"/>
                <a:gd name="connsiteY10" fmla="*/ 230981 h 659606"/>
                <a:gd name="connsiteX11" fmla="*/ 300037 w 447675"/>
                <a:gd name="connsiteY11" fmla="*/ 235743 h 659606"/>
                <a:gd name="connsiteX12" fmla="*/ 285750 w 447675"/>
                <a:gd name="connsiteY12" fmla="*/ 242887 h 659606"/>
                <a:gd name="connsiteX13" fmla="*/ 269081 w 447675"/>
                <a:gd name="connsiteY13" fmla="*/ 216693 h 659606"/>
                <a:gd name="connsiteX14" fmla="*/ 240506 w 447675"/>
                <a:gd name="connsiteY14" fmla="*/ 204787 h 659606"/>
                <a:gd name="connsiteX15" fmla="*/ 214312 w 447675"/>
                <a:gd name="connsiteY15" fmla="*/ 214312 h 659606"/>
                <a:gd name="connsiteX16" fmla="*/ 197644 w 447675"/>
                <a:gd name="connsiteY16" fmla="*/ 228600 h 659606"/>
                <a:gd name="connsiteX17" fmla="*/ 197644 w 447675"/>
                <a:gd name="connsiteY17" fmla="*/ 228600 h 659606"/>
                <a:gd name="connsiteX18" fmla="*/ 197644 w 447675"/>
                <a:gd name="connsiteY18" fmla="*/ 28575 h 659606"/>
                <a:gd name="connsiteX19" fmla="*/ 176212 w 447675"/>
                <a:gd name="connsiteY19" fmla="*/ 4762 h 659606"/>
                <a:gd name="connsiteX20" fmla="*/ 147637 w 447675"/>
                <a:gd name="connsiteY20" fmla="*/ 0 h 659606"/>
                <a:gd name="connsiteX21" fmla="*/ 121444 w 447675"/>
                <a:gd name="connsiteY21" fmla="*/ 16668 h 659606"/>
                <a:gd name="connsiteX22" fmla="*/ 114300 w 447675"/>
                <a:gd name="connsiteY22" fmla="*/ 42862 h 659606"/>
                <a:gd name="connsiteX23" fmla="*/ 114300 w 447675"/>
                <a:gd name="connsiteY23" fmla="*/ 390525 h 659606"/>
                <a:gd name="connsiteX24" fmla="*/ 78581 w 447675"/>
                <a:gd name="connsiteY24" fmla="*/ 283368 h 659606"/>
                <a:gd name="connsiteX25" fmla="*/ 69056 w 447675"/>
                <a:gd name="connsiteY25" fmla="*/ 261937 h 659606"/>
                <a:gd name="connsiteX26" fmla="*/ 42862 w 447675"/>
                <a:gd name="connsiteY26" fmla="*/ 254793 h 659606"/>
                <a:gd name="connsiteX27" fmla="*/ 14287 w 447675"/>
                <a:gd name="connsiteY27" fmla="*/ 264318 h 659606"/>
                <a:gd name="connsiteX28" fmla="*/ 0 w 447675"/>
                <a:gd name="connsiteY28" fmla="*/ 295275 h 659606"/>
                <a:gd name="connsiteX29" fmla="*/ 47625 w 447675"/>
                <a:gd name="connsiteY29" fmla="*/ 523875 h 659606"/>
                <a:gd name="connsiteX30" fmla="*/ 61912 w 447675"/>
                <a:gd name="connsiteY30" fmla="*/ 540543 h 659606"/>
                <a:gd name="connsiteX31" fmla="*/ 150019 w 447675"/>
                <a:gd name="connsiteY31" fmla="*/ 659606 h 659606"/>
                <a:gd name="connsiteX0" fmla="*/ 150019 w 447675"/>
                <a:gd name="connsiteY0" fmla="*/ 659606 h 659606"/>
                <a:gd name="connsiteX1" fmla="*/ 383381 w 447675"/>
                <a:gd name="connsiteY1" fmla="*/ 659606 h 659606"/>
                <a:gd name="connsiteX2" fmla="*/ 383381 w 447675"/>
                <a:gd name="connsiteY2" fmla="*/ 611981 h 659606"/>
                <a:gd name="connsiteX3" fmla="*/ 426244 w 447675"/>
                <a:gd name="connsiteY3" fmla="*/ 535781 h 659606"/>
                <a:gd name="connsiteX4" fmla="*/ 447675 w 447675"/>
                <a:gd name="connsiteY4" fmla="*/ 426243 h 659606"/>
                <a:gd name="connsiteX5" fmla="*/ 445294 w 447675"/>
                <a:gd name="connsiteY5" fmla="*/ 304800 h 659606"/>
                <a:gd name="connsiteX6" fmla="*/ 423862 w 447675"/>
                <a:gd name="connsiteY6" fmla="*/ 276225 h 659606"/>
                <a:gd name="connsiteX7" fmla="*/ 395287 w 447675"/>
                <a:gd name="connsiteY7" fmla="*/ 271462 h 659606"/>
                <a:gd name="connsiteX8" fmla="*/ 364331 w 447675"/>
                <a:gd name="connsiteY8" fmla="*/ 276225 h 659606"/>
                <a:gd name="connsiteX9" fmla="*/ 352425 w 447675"/>
                <a:gd name="connsiteY9" fmla="*/ 250031 h 659606"/>
                <a:gd name="connsiteX10" fmla="*/ 326231 w 447675"/>
                <a:gd name="connsiteY10" fmla="*/ 230981 h 659606"/>
                <a:gd name="connsiteX11" fmla="*/ 300037 w 447675"/>
                <a:gd name="connsiteY11" fmla="*/ 235743 h 659606"/>
                <a:gd name="connsiteX12" fmla="*/ 285750 w 447675"/>
                <a:gd name="connsiteY12" fmla="*/ 242887 h 659606"/>
                <a:gd name="connsiteX13" fmla="*/ 269081 w 447675"/>
                <a:gd name="connsiteY13" fmla="*/ 216693 h 659606"/>
                <a:gd name="connsiteX14" fmla="*/ 240506 w 447675"/>
                <a:gd name="connsiteY14" fmla="*/ 204787 h 659606"/>
                <a:gd name="connsiteX15" fmla="*/ 214312 w 447675"/>
                <a:gd name="connsiteY15" fmla="*/ 214312 h 659606"/>
                <a:gd name="connsiteX16" fmla="*/ 197644 w 447675"/>
                <a:gd name="connsiteY16" fmla="*/ 228600 h 659606"/>
                <a:gd name="connsiteX17" fmla="*/ 197644 w 447675"/>
                <a:gd name="connsiteY17" fmla="*/ 228600 h 659606"/>
                <a:gd name="connsiteX18" fmla="*/ 197644 w 447675"/>
                <a:gd name="connsiteY18" fmla="*/ 28575 h 659606"/>
                <a:gd name="connsiteX19" fmla="*/ 176212 w 447675"/>
                <a:gd name="connsiteY19" fmla="*/ 4762 h 659606"/>
                <a:gd name="connsiteX20" fmla="*/ 147637 w 447675"/>
                <a:gd name="connsiteY20" fmla="*/ 0 h 659606"/>
                <a:gd name="connsiteX21" fmla="*/ 121444 w 447675"/>
                <a:gd name="connsiteY21" fmla="*/ 16668 h 659606"/>
                <a:gd name="connsiteX22" fmla="*/ 114300 w 447675"/>
                <a:gd name="connsiteY22" fmla="*/ 42862 h 659606"/>
                <a:gd name="connsiteX23" fmla="*/ 114300 w 447675"/>
                <a:gd name="connsiteY23" fmla="*/ 390525 h 659606"/>
                <a:gd name="connsiteX24" fmla="*/ 78581 w 447675"/>
                <a:gd name="connsiteY24" fmla="*/ 283368 h 659606"/>
                <a:gd name="connsiteX25" fmla="*/ 69056 w 447675"/>
                <a:gd name="connsiteY25" fmla="*/ 261937 h 659606"/>
                <a:gd name="connsiteX26" fmla="*/ 42862 w 447675"/>
                <a:gd name="connsiteY26" fmla="*/ 254793 h 659606"/>
                <a:gd name="connsiteX27" fmla="*/ 14287 w 447675"/>
                <a:gd name="connsiteY27" fmla="*/ 264318 h 659606"/>
                <a:gd name="connsiteX28" fmla="*/ 0 w 447675"/>
                <a:gd name="connsiteY28" fmla="*/ 295275 h 659606"/>
                <a:gd name="connsiteX29" fmla="*/ 47625 w 447675"/>
                <a:gd name="connsiteY29" fmla="*/ 523875 h 659606"/>
                <a:gd name="connsiteX30" fmla="*/ 61912 w 447675"/>
                <a:gd name="connsiteY30" fmla="*/ 540543 h 659606"/>
                <a:gd name="connsiteX31" fmla="*/ 104775 w 447675"/>
                <a:gd name="connsiteY31" fmla="*/ 590550 h 659606"/>
                <a:gd name="connsiteX32" fmla="*/ 150019 w 447675"/>
                <a:gd name="connsiteY32" fmla="*/ 659606 h 659606"/>
                <a:gd name="connsiteX0" fmla="*/ 150019 w 447675"/>
                <a:gd name="connsiteY0" fmla="*/ 659606 h 659606"/>
                <a:gd name="connsiteX1" fmla="*/ 383381 w 447675"/>
                <a:gd name="connsiteY1" fmla="*/ 659606 h 659606"/>
                <a:gd name="connsiteX2" fmla="*/ 383381 w 447675"/>
                <a:gd name="connsiteY2" fmla="*/ 611981 h 659606"/>
                <a:gd name="connsiteX3" fmla="*/ 426244 w 447675"/>
                <a:gd name="connsiteY3" fmla="*/ 535781 h 659606"/>
                <a:gd name="connsiteX4" fmla="*/ 447675 w 447675"/>
                <a:gd name="connsiteY4" fmla="*/ 426243 h 659606"/>
                <a:gd name="connsiteX5" fmla="*/ 445294 w 447675"/>
                <a:gd name="connsiteY5" fmla="*/ 304800 h 659606"/>
                <a:gd name="connsiteX6" fmla="*/ 423862 w 447675"/>
                <a:gd name="connsiteY6" fmla="*/ 276225 h 659606"/>
                <a:gd name="connsiteX7" fmla="*/ 395287 w 447675"/>
                <a:gd name="connsiteY7" fmla="*/ 271462 h 659606"/>
                <a:gd name="connsiteX8" fmla="*/ 364331 w 447675"/>
                <a:gd name="connsiteY8" fmla="*/ 276225 h 659606"/>
                <a:gd name="connsiteX9" fmla="*/ 352425 w 447675"/>
                <a:gd name="connsiteY9" fmla="*/ 250031 h 659606"/>
                <a:gd name="connsiteX10" fmla="*/ 326231 w 447675"/>
                <a:gd name="connsiteY10" fmla="*/ 230981 h 659606"/>
                <a:gd name="connsiteX11" fmla="*/ 300037 w 447675"/>
                <a:gd name="connsiteY11" fmla="*/ 235743 h 659606"/>
                <a:gd name="connsiteX12" fmla="*/ 285750 w 447675"/>
                <a:gd name="connsiteY12" fmla="*/ 242887 h 659606"/>
                <a:gd name="connsiteX13" fmla="*/ 269081 w 447675"/>
                <a:gd name="connsiteY13" fmla="*/ 216693 h 659606"/>
                <a:gd name="connsiteX14" fmla="*/ 240506 w 447675"/>
                <a:gd name="connsiteY14" fmla="*/ 204787 h 659606"/>
                <a:gd name="connsiteX15" fmla="*/ 214312 w 447675"/>
                <a:gd name="connsiteY15" fmla="*/ 214312 h 659606"/>
                <a:gd name="connsiteX16" fmla="*/ 197644 w 447675"/>
                <a:gd name="connsiteY16" fmla="*/ 228600 h 659606"/>
                <a:gd name="connsiteX17" fmla="*/ 197644 w 447675"/>
                <a:gd name="connsiteY17" fmla="*/ 228600 h 659606"/>
                <a:gd name="connsiteX18" fmla="*/ 197644 w 447675"/>
                <a:gd name="connsiteY18" fmla="*/ 28575 h 659606"/>
                <a:gd name="connsiteX19" fmla="*/ 176212 w 447675"/>
                <a:gd name="connsiteY19" fmla="*/ 4762 h 659606"/>
                <a:gd name="connsiteX20" fmla="*/ 147637 w 447675"/>
                <a:gd name="connsiteY20" fmla="*/ 0 h 659606"/>
                <a:gd name="connsiteX21" fmla="*/ 121444 w 447675"/>
                <a:gd name="connsiteY21" fmla="*/ 16668 h 659606"/>
                <a:gd name="connsiteX22" fmla="*/ 114300 w 447675"/>
                <a:gd name="connsiteY22" fmla="*/ 42862 h 659606"/>
                <a:gd name="connsiteX23" fmla="*/ 114300 w 447675"/>
                <a:gd name="connsiteY23" fmla="*/ 390525 h 659606"/>
                <a:gd name="connsiteX24" fmla="*/ 78581 w 447675"/>
                <a:gd name="connsiteY24" fmla="*/ 283368 h 659606"/>
                <a:gd name="connsiteX25" fmla="*/ 69056 w 447675"/>
                <a:gd name="connsiteY25" fmla="*/ 261937 h 659606"/>
                <a:gd name="connsiteX26" fmla="*/ 42862 w 447675"/>
                <a:gd name="connsiteY26" fmla="*/ 254793 h 659606"/>
                <a:gd name="connsiteX27" fmla="*/ 14287 w 447675"/>
                <a:gd name="connsiteY27" fmla="*/ 264318 h 659606"/>
                <a:gd name="connsiteX28" fmla="*/ 0 w 447675"/>
                <a:gd name="connsiteY28" fmla="*/ 295275 h 659606"/>
                <a:gd name="connsiteX29" fmla="*/ 47625 w 447675"/>
                <a:gd name="connsiteY29" fmla="*/ 523875 h 659606"/>
                <a:gd name="connsiteX30" fmla="*/ 61912 w 447675"/>
                <a:gd name="connsiteY30" fmla="*/ 540543 h 659606"/>
                <a:gd name="connsiteX31" fmla="*/ 173831 w 447675"/>
                <a:gd name="connsiteY31" fmla="*/ 576262 h 659606"/>
                <a:gd name="connsiteX32" fmla="*/ 150019 w 447675"/>
                <a:gd name="connsiteY32" fmla="*/ 659606 h 659606"/>
                <a:gd name="connsiteX0" fmla="*/ 150019 w 447675"/>
                <a:gd name="connsiteY0" fmla="*/ 659606 h 659606"/>
                <a:gd name="connsiteX1" fmla="*/ 383381 w 447675"/>
                <a:gd name="connsiteY1" fmla="*/ 659606 h 659606"/>
                <a:gd name="connsiteX2" fmla="*/ 383381 w 447675"/>
                <a:gd name="connsiteY2" fmla="*/ 611981 h 659606"/>
                <a:gd name="connsiteX3" fmla="*/ 426244 w 447675"/>
                <a:gd name="connsiteY3" fmla="*/ 535781 h 659606"/>
                <a:gd name="connsiteX4" fmla="*/ 447675 w 447675"/>
                <a:gd name="connsiteY4" fmla="*/ 426243 h 659606"/>
                <a:gd name="connsiteX5" fmla="*/ 445294 w 447675"/>
                <a:gd name="connsiteY5" fmla="*/ 304800 h 659606"/>
                <a:gd name="connsiteX6" fmla="*/ 423862 w 447675"/>
                <a:gd name="connsiteY6" fmla="*/ 276225 h 659606"/>
                <a:gd name="connsiteX7" fmla="*/ 395287 w 447675"/>
                <a:gd name="connsiteY7" fmla="*/ 271462 h 659606"/>
                <a:gd name="connsiteX8" fmla="*/ 364331 w 447675"/>
                <a:gd name="connsiteY8" fmla="*/ 276225 h 659606"/>
                <a:gd name="connsiteX9" fmla="*/ 352425 w 447675"/>
                <a:gd name="connsiteY9" fmla="*/ 250031 h 659606"/>
                <a:gd name="connsiteX10" fmla="*/ 326231 w 447675"/>
                <a:gd name="connsiteY10" fmla="*/ 230981 h 659606"/>
                <a:gd name="connsiteX11" fmla="*/ 300037 w 447675"/>
                <a:gd name="connsiteY11" fmla="*/ 235743 h 659606"/>
                <a:gd name="connsiteX12" fmla="*/ 285750 w 447675"/>
                <a:gd name="connsiteY12" fmla="*/ 242887 h 659606"/>
                <a:gd name="connsiteX13" fmla="*/ 269081 w 447675"/>
                <a:gd name="connsiteY13" fmla="*/ 216693 h 659606"/>
                <a:gd name="connsiteX14" fmla="*/ 240506 w 447675"/>
                <a:gd name="connsiteY14" fmla="*/ 204787 h 659606"/>
                <a:gd name="connsiteX15" fmla="*/ 214312 w 447675"/>
                <a:gd name="connsiteY15" fmla="*/ 214312 h 659606"/>
                <a:gd name="connsiteX16" fmla="*/ 197644 w 447675"/>
                <a:gd name="connsiteY16" fmla="*/ 228600 h 659606"/>
                <a:gd name="connsiteX17" fmla="*/ 197644 w 447675"/>
                <a:gd name="connsiteY17" fmla="*/ 228600 h 659606"/>
                <a:gd name="connsiteX18" fmla="*/ 197644 w 447675"/>
                <a:gd name="connsiteY18" fmla="*/ 28575 h 659606"/>
                <a:gd name="connsiteX19" fmla="*/ 176212 w 447675"/>
                <a:gd name="connsiteY19" fmla="*/ 4762 h 659606"/>
                <a:gd name="connsiteX20" fmla="*/ 147637 w 447675"/>
                <a:gd name="connsiteY20" fmla="*/ 0 h 659606"/>
                <a:gd name="connsiteX21" fmla="*/ 121444 w 447675"/>
                <a:gd name="connsiteY21" fmla="*/ 16668 h 659606"/>
                <a:gd name="connsiteX22" fmla="*/ 114300 w 447675"/>
                <a:gd name="connsiteY22" fmla="*/ 42862 h 659606"/>
                <a:gd name="connsiteX23" fmla="*/ 114300 w 447675"/>
                <a:gd name="connsiteY23" fmla="*/ 390525 h 659606"/>
                <a:gd name="connsiteX24" fmla="*/ 78581 w 447675"/>
                <a:gd name="connsiteY24" fmla="*/ 283368 h 659606"/>
                <a:gd name="connsiteX25" fmla="*/ 69056 w 447675"/>
                <a:gd name="connsiteY25" fmla="*/ 261937 h 659606"/>
                <a:gd name="connsiteX26" fmla="*/ 42862 w 447675"/>
                <a:gd name="connsiteY26" fmla="*/ 254793 h 659606"/>
                <a:gd name="connsiteX27" fmla="*/ 14287 w 447675"/>
                <a:gd name="connsiteY27" fmla="*/ 264318 h 659606"/>
                <a:gd name="connsiteX28" fmla="*/ 0 w 447675"/>
                <a:gd name="connsiteY28" fmla="*/ 295275 h 659606"/>
                <a:gd name="connsiteX29" fmla="*/ 47625 w 447675"/>
                <a:gd name="connsiteY29" fmla="*/ 523875 h 659606"/>
                <a:gd name="connsiteX30" fmla="*/ 61912 w 447675"/>
                <a:gd name="connsiteY30" fmla="*/ 540543 h 659606"/>
                <a:gd name="connsiteX31" fmla="*/ 150018 w 447675"/>
                <a:gd name="connsiteY31" fmla="*/ 600075 h 659606"/>
                <a:gd name="connsiteX32" fmla="*/ 150019 w 447675"/>
                <a:gd name="connsiteY32" fmla="*/ 659606 h 6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7675" h="659606">
                  <a:moveTo>
                    <a:pt x="150019" y="659606"/>
                  </a:moveTo>
                  <a:lnTo>
                    <a:pt x="383381" y="659606"/>
                  </a:lnTo>
                  <a:lnTo>
                    <a:pt x="383381" y="611981"/>
                  </a:lnTo>
                  <a:lnTo>
                    <a:pt x="426244" y="535781"/>
                  </a:lnTo>
                  <a:lnTo>
                    <a:pt x="447675" y="426243"/>
                  </a:lnTo>
                  <a:cubicBezTo>
                    <a:pt x="446881" y="385762"/>
                    <a:pt x="446088" y="345281"/>
                    <a:pt x="445294" y="304800"/>
                  </a:cubicBezTo>
                  <a:lnTo>
                    <a:pt x="423862" y="276225"/>
                  </a:lnTo>
                  <a:lnTo>
                    <a:pt x="395287" y="271462"/>
                  </a:lnTo>
                  <a:lnTo>
                    <a:pt x="364331" y="276225"/>
                  </a:lnTo>
                  <a:lnTo>
                    <a:pt x="352425" y="250031"/>
                  </a:lnTo>
                  <a:lnTo>
                    <a:pt x="326231" y="230981"/>
                  </a:lnTo>
                  <a:lnTo>
                    <a:pt x="300037" y="235743"/>
                  </a:lnTo>
                  <a:lnTo>
                    <a:pt x="285750" y="242887"/>
                  </a:lnTo>
                  <a:lnTo>
                    <a:pt x="269081" y="216693"/>
                  </a:lnTo>
                  <a:lnTo>
                    <a:pt x="240506" y="204787"/>
                  </a:lnTo>
                  <a:lnTo>
                    <a:pt x="214312" y="214312"/>
                  </a:lnTo>
                  <a:lnTo>
                    <a:pt x="197644" y="228600"/>
                  </a:lnTo>
                  <a:lnTo>
                    <a:pt x="197644" y="228600"/>
                  </a:lnTo>
                  <a:lnTo>
                    <a:pt x="197644" y="28575"/>
                  </a:lnTo>
                  <a:lnTo>
                    <a:pt x="176212" y="4762"/>
                  </a:lnTo>
                  <a:lnTo>
                    <a:pt x="147637" y="0"/>
                  </a:lnTo>
                  <a:lnTo>
                    <a:pt x="121444" y="16668"/>
                  </a:lnTo>
                  <a:lnTo>
                    <a:pt x="114300" y="42862"/>
                  </a:lnTo>
                  <a:lnTo>
                    <a:pt x="114300" y="390525"/>
                  </a:lnTo>
                  <a:lnTo>
                    <a:pt x="78581" y="283368"/>
                  </a:lnTo>
                  <a:lnTo>
                    <a:pt x="69056" y="261937"/>
                  </a:lnTo>
                  <a:lnTo>
                    <a:pt x="42862" y="254793"/>
                  </a:lnTo>
                  <a:lnTo>
                    <a:pt x="14287" y="264318"/>
                  </a:lnTo>
                  <a:lnTo>
                    <a:pt x="0" y="295275"/>
                  </a:lnTo>
                  <a:lnTo>
                    <a:pt x="47625" y="523875"/>
                  </a:lnTo>
                  <a:lnTo>
                    <a:pt x="61912" y="540543"/>
                  </a:lnTo>
                  <a:lnTo>
                    <a:pt x="150018" y="600075"/>
                  </a:lnTo>
                  <a:cubicBezTo>
                    <a:pt x="150018" y="619919"/>
                    <a:pt x="150019" y="639762"/>
                    <a:pt x="150019" y="65960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Graphic 15" descr="Right pointing backhand index outline">
              <a:extLst>
                <a:ext uri="{FF2B5EF4-FFF2-40B4-BE49-F238E27FC236}">
                  <a16:creationId xmlns:a16="http://schemas.microsoft.com/office/drawing/2014/main" id="{1E7EB0A4-D42D-44B9-79B8-4F25B63AA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9633286" y="1622509"/>
              <a:ext cx="758661" cy="758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666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Heller">
      <a:dk1>
        <a:sysClr val="windowText" lastClr="000000"/>
      </a:dk1>
      <a:lt1>
        <a:sysClr val="window" lastClr="FFFFFF"/>
      </a:lt1>
      <a:dk2>
        <a:srgbClr val="00A4D7"/>
      </a:dk2>
      <a:lt2>
        <a:srgbClr val="1A447A"/>
      </a:lt2>
      <a:accent1>
        <a:srgbClr val="B8BE15"/>
      </a:accent1>
      <a:accent2>
        <a:srgbClr val="E58200"/>
      </a:accent2>
      <a:accent3>
        <a:srgbClr val="EDA700"/>
      </a:accent3>
      <a:accent4>
        <a:srgbClr val="4C4C4C"/>
      </a:accent4>
      <a:accent5>
        <a:srgbClr val="565D52"/>
      </a:accent5>
      <a:accent6>
        <a:srgbClr val="8EA695"/>
      </a:accent6>
      <a:hlink>
        <a:srgbClr val="00A4D7"/>
      </a:hlink>
      <a:folHlink>
        <a:srgbClr val="F3F3F3"/>
      </a:folHlink>
    </a:clrScheme>
    <a:fontScheme name="Leaning Out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59e99e-1ad0-4c98-a9af-4958e913272f">
      <Terms xmlns="http://schemas.microsoft.com/office/infopath/2007/PartnerControls"/>
    </lcf76f155ced4ddcb4097134ff3c332f>
    <TaxCatchAll xmlns="a2d5887b-ab28-49c8-b9b6-fc65e928e5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AA16D0200734DB9CCFC7635C75B4E" ma:contentTypeVersion="12" ma:contentTypeDescription="Create a new document." ma:contentTypeScope="" ma:versionID="95db68a021f18337a0a14fbb36ed4b8a">
  <xsd:schema xmlns:xsd="http://www.w3.org/2001/XMLSchema" xmlns:xs="http://www.w3.org/2001/XMLSchema" xmlns:p="http://schemas.microsoft.com/office/2006/metadata/properties" xmlns:ns2="d159e99e-1ad0-4c98-a9af-4958e913272f" xmlns:ns3="a2d5887b-ab28-49c8-b9b6-fc65e928e545" targetNamespace="http://schemas.microsoft.com/office/2006/metadata/properties" ma:root="true" ma:fieldsID="bb945b0b1a24a3b3ffd5055135f1bb00" ns2:_="" ns3:_="">
    <xsd:import namespace="d159e99e-1ad0-4c98-a9af-4958e913272f"/>
    <xsd:import namespace="a2d5887b-ab28-49c8-b9b6-fc65e928e5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9e99e-1ad0-4c98-a9af-4958e9132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50f16ad-9522-45b9-bc37-1ebfa50fda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887b-ab28-49c8-b9b6-fc65e928e5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2d8c3bc-548c-4c20-9e21-90a8e5c25306}" ma:internalName="TaxCatchAll" ma:showField="CatchAllData" ma:web="a2d5887b-ab28-49c8-b9b6-fc65e928e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1EF7C-3697-4240-A69B-E3C17EEA5C85}">
  <ds:schemaRefs>
    <ds:schemaRef ds:uri="a2d5887b-ab28-49c8-b9b6-fc65e928e54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159e99e-1ad0-4c98-a9af-4958e913272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6121C3-0326-422C-8634-21A6A2C56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59e99e-1ad0-4c98-a9af-4958e913272f"/>
    <ds:schemaRef ds:uri="a2d5887b-ab28-49c8-b9b6-fc65e928e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BA4C33-4793-4E94-8A12-785534B4C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147</Words>
  <Application>Microsoft Office PowerPoint</Application>
  <PresentationFormat>On-screen Show (16:9)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Semibold</vt:lpstr>
      <vt:lpstr>Segoe UI Semilight</vt:lpstr>
      <vt:lpstr>Wingdings</vt:lpstr>
      <vt:lpstr>Office Theme</vt:lpstr>
      <vt:lpstr>PowerPoint Presentation</vt:lpstr>
      <vt:lpstr>Digital Leadership</vt:lpstr>
      <vt:lpstr>IT Business Partnership</vt:lpstr>
      <vt:lpstr>Team Leadership</vt:lpstr>
      <vt:lpstr>Data &amp; Analytics</vt:lpstr>
      <vt:lpstr>Transformation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Heller Search</dc:title>
  <dc:creator>Marie Champagne, Cactus Communications</dc:creator>
  <cp:lastModifiedBy>Martha Heller</cp:lastModifiedBy>
  <cp:revision>5</cp:revision>
  <cp:lastPrinted>2017-10-16T16:13:44Z</cp:lastPrinted>
  <dcterms:created xsi:type="dcterms:W3CDTF">2016-03-06T23:17:55Z</dcterms:created>
  <dcterms:modified xsi:type="dcterms:W3CDTF">2023-12-08T17:00:36Z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0x01010056AAA16D0200734DB9CCFC7635C75B4E</vt:lpwstr>
  </property>
  <property fmtid="{D5CDD505-2E9C-101B-9397-08002B2CF9AE}" pid="3" name="MediaServiceImageTags">
    <vt:lpwstr/>
  </property>
</Properties>
</file>