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70" r:id="rId4"/>
    <p:sldMasterId id="2147483871" r:id="rId5"/>
    <p:sldMasterId id="2147483872" r:id="rId6"/>
    <p:sldMasterId id="2147483873" r:id="rId7"/>
    <p:sldMasterId id="2147483874" r:id="rId8"/>
    <p:sldMasterId id="2147483875" r:id="rId9"/>
    <p:sldMasterId id="2147483876" r:id="rId10"/>
    <p:sldMasterId id="2147483877" r:id="rId11"/>
    <p:sldMasterId id="2147483878" r:id="rId12"/>
    <p:sldMasterId id="2147483879"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Lst>
  <p:sldSz cy="5143500" cx="9144000"/>
  <p:notesSz cx="6858000" cy="9144000"/>
  <p:embeddedFontLst>
    <p:embeddedFont>
      <p:font typeface="Roboto Thin"/>
      <p:regular r:id="rId37"/>
      <p:bold r:id="rId38"/>
      <p:italic r:id="rId39"/>
      <p:boldItalic r:id="rId40"/>
    </p:embeddedFont>
    <p:embeddedFont>
      <p:font typeface="Roboto Medium"/>
      <p:regular r:id="rId41"/>
      <p:bold r:id="rId42"/>
      <p:italic r:id="rId43"/>
      <p:boldItalic r:id="rId44"/>
    </p:embeddedFont>
    <p:embeddedFont>
      <p:font typeface="Hanken Grotesk"/>
      <p:regular r:id="rId45"/>
      <p:bold r:id="rId46"/>
      <p:italic r:id="rId47"/>
      <p:boldItalic r:id="rId48"/>
    </p:embeddedFont>
    <p:embeddedFont>
      <p:font typeface="Hanken Grotesk SemiBold"/>
      <p:regular r:id="rId49"/>
      <p:bold r:id="rId50"/>
      <p:italic r:id="rId51"/>
      <p:boldItalic r:id="rId52"/>
    </p:embeddedFont>
    <p:embeddedFont>
      <p:font typeface="Inter"/>
      <p:regular r:id="rId53"/>
      <p:bold r:id="rId54"/>
    </p:embeddedFont>
    <p:embeddedFont>
      <p:font typeface="Amiko"/>
      <p:regular r:id="rId55"/>
      <p:bold r:id="rId56"/>
    </p:embeddedFont>
    <p:embeddedFont>
      <p:font typeface="Barlow"/>
      <p:regular r:id="rId57"/>
      <p:bold r:id="rId58"/>
      <p:italic r:id="rId59"/>
      <p:boldItalic r:id="rId60"/>
    </p:embeddedFont>
    <p:embeddedFont>
      <p:font typeface="Inter Black"/>
      <p:bold r:id="rId61"/>
    </p:embeddedFont>
    <p:embeddedFont>
      <p:font typeface="Inter SemiBold"/>
      <p:regular r:id="rId62"/>
      <p:bold r:id="rId63"/>
    </p:embeddedFont>
    <p:embeddedFont>
      <p:font typeface="Roboto"/>
      <p:regular r:id="rId64"/>
      <p:bold r:id="rId65"/>
      <p:italic r:id="rId66"/>
      <p:boldItalic r:id="rId67"/>
    </p:embeddedFont>
    <p:embeddedFont>
      <p:font typeface="Arial Narrow"/>
      <p:regular r:id="rId68"/>
      <p:bold r:id="rId69"/>
      <p:italic r:id="rId70"/>
      <p:boldItalic r:id="rId71"/>
    </p:embeddedFont>
    <p:embeddedFont>
      <p:font typeface="Bebas Neue"/>
      <p:regular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Thin-boldItalic.fntdata"/><Relationship Id="rId42" Type="http://schemas.openxmlformats.org/officeDocument/2006/relationships/font" Target="fonts/RobotoMedium-bold.fntdata"/><Relationship Id="rId41" Type="http://schemas.openxmlformats.org/officeDocument/2006/relationships/font" Target="fonts/RobotoMedium-regular.fntdata"/><Relationship Id="rId44" Type="http://schemas.openxmlformats.org/officeDocument/2006/relationships/font" Target="fonts/RobotoMedium-boldItalic.fntdata"/><Relationship Id="rId43" Type="http://schemas.openxmlformats.org/officeDocument/2006/relationships/font" Target="fonts/RobotoMedium-italic.fntdata"/><Relationship Id="rId46" Type="http://schemas.openxmlformats.org/officeDocument/2006/relationships/font" Target="fonts/HankenGrotesk-bold.fntdata"/><Relationship Id="rId45" Type="http://schemas.openxmlformats.org/officeDocument/2006/relationships/font" Target="fonts/HankenGrotesk-regular.fntdata"/><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HankenGrotesk-boldItalic.fntdata"/><Relationship Id="rId47" Type="http://schemas.openxmlformats.org/officeDocument/2006/relationships/font" Target="fonts/HankenGrotesk-italic.fntdata"/><Relationship Id="rId49" Type="http://schemas.openxmlformats.org/officeDocument/2006/relationships/font" Target="fonts/HankenGroteskSemiBol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OpenSans-regular.fntdata"/><Relationship Id="rId72" Type="http://schemas.openxmlformats.org/officeDocument/2006/relationships/font" Target="fonts/BebasNeue-regular.fntdata"/><Relationship Id="rId31" Type="http://schemas.openxmlformats.org/officeDocument/2006/relationships/slide" Target="slides/slide17.xml"/><Relationship Id="rId75" Type="http://schemas.openxmlformats.org/officeDocument/2006/relationships/font" Target="fonts/OpenSans-italic.fntdata"/><Relationship Id="rId30" Type="http://schemas.openxmlformats.org/officeDocument/2006/relationships/slide" Target="slides/slide16.xml"/><Relationship Id="rId74" Type="http://schemas.openxmlformats.org/officeDocument/2006/relationships/font" Target="fonts/OpenSans-bold.fntdata"/><Relationship Id="rId33" Type="http://schemas.openxmlformats.org/officeDocument/2006/relationships/slide" Target="slides/slide19.xml"/><Relationship Id="rId32" Type="http://schemas.openxmlformats.org/officeDocument/2006/relationships/slide" Target="slides/slide18.xml"/><Relationship Id="rId76" Type="http://schemas.openxmlformats.org/officeDocument/2006/relationships/font" Target="fonts/OpenSans-boldItalic.fntdata"/><Relationship Id="rId35" Type="http://schemas.openxmlformats.org/officeDocument/2006/relationships/slide" Target="slides/slide21.xml"/><Relationship Id="rId34" Type="http://schemas.openxmlformats.org/officeDocument/2006/relationships/slide" Target="slides/slide20.xml"/><Relationship Id="rId71" Type="http://schemas.openxmlformats.org/officeDocument/2006/relationships/font" Target="fonts/ArialNarrow-boldItalic.fntdata"/><Relationship Id="rId70" Type="http://schemas.openxmlformats.org/officeDocument/2006/relationships/font" Target="fonts/ArialNarrow-italic.fntdata"/><Relationship Id="rId37" Type="http://schemas.openxmlformats.org/officeDocument/2006/relationships/font" Target="fonts/RobotoThin-regular.fntdata"/><Relationship Id="rId36" Type="http://schemas.openxmlformats.org/officeDocument/2006/relationships/slide" Target="slides/slide22.xml"/><Relationship Id="rId39" Type="http://schemas.openxmlformats.org/officeDocument/2006/relationships/font" Target="fonts/RobotoThin-italic.fntdata"/><Relationship Id="rId38" Type="http://schemas.openxmlformats.org/officeDocument/2006/relationships/font" Target="fonts/RobotoThin-bold.fntdata"/><Relationship Id="rId62" Type="http://schemas.openxmlformats.org/officeDocument/2006/relationships/font" Target="fonts/InterSemiBold-regular.fntdata"/><Relationship Id="rId61" Type="http://schemas.openxmlformats.org/officeDocument/2006/relationships/font" Target="fonts/InterBlack-bold.fntdata"/><Relationship Id="rId20" Type="http://schemas.openxmlformats.org/officeDocument/2006/relationships/slide" Target="slides/slide6.xml"/><Relationship Id="rId64" Type="http://schemas.openxmlformats.org/officeDocument/2006/relationships/font" Target="fonts/Roboto-regular.fntdata"/><Relationship Id="rId63" Type="http://schemas.openxmlformats.org/officeDocument/2006/relationships/font" Target="fonts/InterSemiBold-bold.fntdata"/><Relationship Id="rId22" Type="http://schemas.openxmlformats.org/officeDocument/2006/relationships/slide" Target="slides/slide8.xml"/><Relationship Id="rId66" Type="http://schemas.openxmlformats.org/officeDocument/2006/relationships/font" Target="fonts/Roboto-italic.fntdata"/><Relationship Id="rId21" Type="http://schemas.openxmlformats.org/officeDocument/2006/relationships/slide" Target="slides/slide7.xml"/><Relationship Id="rId65" Type="http://schemas.openxmlformats.org/officeDocument/2006/relationships/font" Target="fonts/Roboto-bold.fntdata"/><Relationship Id="rId24" Type="http://schemas.openxmlformats.org/officeDocument/2006/relationships/slide" Target="slides/slide10.xml"/><Relationship Id="rId68" Type="http://schemas.openxmlformats.org/officeDocument/2006/relationships/font" Target="fonts/ArialNarrow-regular.fntdata"/><Relationship Id="rId23" Type="http://schemas.openxmlformats.org/officeDocument/2006/relationships/slide" Target="slides/slide9.xml"/><Relationship Id="rId67" Type="http://schemas.openxmlformats.org/officeDocument/2006/relationships/font" Target="fonts/Roboto-boldItalic.fntdata"/><Relationship Id="rId60" Type="http://schemas.openxmlformats.org/officeDocument/2006/relationships/font" Target="fonts/Barlow-boldItalic.fntdata"/><Relationship Id="rId26" Type="http://schemas.openxmlformats.org/officeDocument/2006/relationships/slide" Target="slides/slide12.xml"/><Relationship Id="rId25" Type="http://schemas.openxmlformats.org/officeDocument/2006/relationships/slide" Target="slides/slide11.xml"/><Relationship Id="rId69" Type="http://schemas.openxmlformats.org/officeDocument/2006/relationships/font" Target="fonts/ArialNarrow-bold.fntdata"/><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1" Type="http://schemas.openxmlformats.org/officeDocument/2006/relationships/font" Target="fonts/HankenGroteskSemiBold-italic.fntdata"/><Relationship Id="rId50" Type="http://schemas.openxmlformats.org/officeDocument/2006/relationships/font" Target="fonts/HankenGroteskSemiBold-bold.fntdata"/><Relationship Id="rId53" Type="http://schemas.openxmlformats.org/officeDocument/2006/relationships/font" Target="fonts/Inter-regular.fntdata"/><Relationship Id="rId52" Type="http://schemas.openxmlformats.org/officeDocument/2006/relationships/font" Target="fonts/HankenGroteskSemiBold-boldItalic.fntdata"/><Relationship Id="rId11" Type="http://schemas.openxmlformats.org/officeDocument/2006/relationships/slideMaster" Target="slideMasters/slideMaster8.xml"/><Relationship Id="rId55" Type="http://schemas.openxmlformats.org/officeDocument/2006/relationships/font" Target="fonts/Amiko-regular.fntdata"/><Relationship Id="rId10" Type="http://schemas.openxmlformats.org/officeDocument/2006/relationships/slideMaster" Target="slideMasters/slideMaster7.xml"/><Relationship Id="rId54" Type="http://schemas.openxmlformats.org/officeDocument/2006/relationships/font" Target="fonts/Inter-bold.fntdata"/><Relationship Id="rId13" Type="http://schemas.openxmlformats.org/officeDocument/2006/relationships/slideMaster" Target="slideMasters/slideMaster10.xml"/><Relationship Id="rId57" Type="http://schemas.openxmlformats.org/officeDocument/2006/relationships/font" Target="fonts/Barlow-regular.fntdata"/><Relationship Id="rId12" Type="http://schemas.openxmlformats.org/officeDocument/2006/relationships/slideMaster" Target="slideMasters/slideMaster9.xml"/><Relationship Id="rId56" Type="http://schemas.openxmlformats.org/officeDocument/2006/relationships/font" Target="fonts/Amiko-bold.fntdata"/><Relationship Id="rId15" Type="http://schemas.openxmlformats.org/officeDocument/2006/relationships/slide" Target="slides/slide1.xml"/><Relationship Id="rId59" Type="http://schemas.openxmlformats.org/officeDocument/2006/relationships/font" Target="fonts/Barlow-italic.fntdata"/><Relationship Id="rId14" Type="http://schemas.openxmlformats.org/officeDocument/2006/relationships/notesMaster" Target="notesMasters/notesMaster1.xml"/><Relationship Id="rId58" Type="http://schemas.openxmlformats.org/officeDocument/2006/relationships/font" Target="fonts/Barlow-bold.fntdata"/><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ronis.com/blog/cybersecurity-statistics" TargetMode="External"/><Relationship Id="rId3" Type="http://schemas.openxmlformats.org/officeDocument/2006/relationships/hyperlink" Target="https://www.esg-global.com/hubfs/ESG-ISSA-Research-Report-Life-of-Cybersecurity-Professionals-Jul-2021.pdf" TargetMode="External"/><Relationship Id="rId4" Type="http://schemas.openxmlformats.org/officeDocument/2006/relationships/hyperlink" Target="https://www.csis.org/analysis/cybersecurity-workforce-gap"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SLIDES_API205417860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SLIDES_API205417860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SLIDES_API931695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0" name="Google Shape;1620;SLIDES_API931695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shows a research project that is using AI to maintain curriculum relevance and explores various prompting techniques and LLM models.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SLIDES_API2054178602_2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0" name="Google Shape;1630;SLIDES_API2054178602_2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SLIDES_API2054178602_2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1" name="Google Shape;1641;SLIDES_API2054178602_2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SLIDES_API2054178602_2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8" name="Google Shape;1658;SLIDES_API2054178602_2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2b0b7b41378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6" name="Google Shape;1676;g2b0b7b41378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2b09ed09f0c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2" name="Google Shape;1692;g2b09ed09f0c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https://www.varonis.com/blog/cybersecurity-statistics</a:t>
            </a:r>
            <a:endParaRPr/>
          </a:p>
          <a:p>
            <a:pPr indent="0" lvl="0" marL="0" rtl="0" algn="l">
              <a:spcBef>
                <a:spcPts val="0"/>
              </a:spcBef>
              <a:spcAft>
                <a:spcPts val="0"/>
              </a:spcAft>
              <a:buNone/>
            </a:pPr>
            <a:r>
              <a:rPr lang="en"/>
              <a:t>PhD in Cybersecurity, Taulbee Survey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 to find the number of PhDs that stay in academia versus go into industry </a:t>
            </a:r>
            <a:br>
              <a:rPr lang="en"/>
            </a:br>
            <a:endParaRPr/>
          </a:p>
          <a:p>
            <a:pPr indent="-298450" lvl="0" marL="457200" rtl="0" algn="l">
              <a:spcBef>
                <a:spcPts val="0"/>
              </a:spcBef>
              <a:spcAft>
                <a:spcPts val="0"/>
              </a:spcAft>
              <a:buSzPts val="1100"/>
              <a:buChar char="●"/>
            </a:pPr>
            <a:r>
              <a:rPr lang="en"/>
              <a:t>There are 1,053,468 employees working in cybersecurity in the U.S. as of February 2022. (Cyber Seek)</a:t>
            </a:r>
            <a:endParaRPr/>
          </a:p>
          <a:p>
            <a:pPr indent="-298450" lvl="0" marL="457200" rtl="0" algn="l">
              <a:spcBef>
                <a:spcPts val="0"/>
              </a:spcBef>
              <a:spcAft>
                <a:spcPts val="0"/>
              </a:spcAft>
              <a:buSzPts val="1100"/>
              <a:buChar char="●"/>
            </a:pPr>
            <a:r>
              <a:rPr lang="en"/>
              <a:t>Also as of February 2022, there are nearly 600,000 job openings in the cybersecurity industry, meaning only 68 percent of open jobs are filled. (Cyber Seek)</a:t>
            </a:r>
            <a:endParaRPr/>
          </a:p>
          <a:p>
            <a:pPr indent="-298450" lvl="0" marL="457200" rtl="0" algn="l">
              <a:spcBef>
                <a:spcPts val="0"/>
              </a:spcBef>
              <a:spcAft>
                <a:spcPts val="0"/>
              </a:spcAft>
              <a:buSzPts val="1100"/>
              <a:buChar char="●"/>
            </a:pPr>
            <a:r>
              <a:rPr lang="en"/>
              <a:t>59 percent of cybersecurity professionals feel the demands of their job limit them from keeping up with cybersecurity skills. (ISSA &amp; ESG)</a:t>
            </a:r>
            <a:endParaRPr/>
          </a:p>
          <a:p>
            <a:pPr indent="-298450" lvl="0" marL="457200" rtl="0" algn="l">
              <a:spcBef>
                <a:spcPts val="0"/>
              </a:spcBef>
              <a:spcAft>
                <a:spcPts val="0"/>
              </a:spcAft>
              <a:buSzPts val="1100"/>
              <a:buChar char="●"/>
            </a:pPr>
            <a:r>
              <a:rPr lang="en"/>
              <a:t>More than half of cybersecurity professionals believe that a minimum of three years in the industry is required for proficiency. (ISSA &amp; ESG)</a:t>
            </a:r>
            <a:endParaRPr/>
          </a:p>
          <a:p>
            <a:pPr indent="-298450" lvl="0" marL="457200" rtl="0" algn="l">
              <a:spcBef>
                <a:spcPts val="0"/>
              </a:spcBef>
              <a:spcAft>
                <a:spcPts val="0"/>
              </a:spcAft>
              <a:buSzPts val="1100"/>
              <a:buChar char="●"/>
            </a:pPr>
            <a:r>
              <a:rPr lang="en"/>
              <a:t>70 percent of cybersecurity professionals claim their organization is impacted by the cybersecurity skills shortage. (ISSA &amp; ESG)</a:t>
            </a:r>
            <a:endParaRPr/>
          </a:p>
          <a:p>
            <a:pPr indent="-298450" lvl="0" marL="457200" rtl="0" algn="l">
              <a:spcBef>
                <a:spcPts val="0"/>
              </a:spcBef>
              <a:spcAft>
                <a:spcPts val="0"/>
              </a:spcAft>
              <a:buSzPts val="1100"/>
              <a:buChar char="●"/>
            </a:pPr>
            <a:r>
              <a:rPr lang="en"/>
              <a:t>There was a 350 percent growth in open cybersecurity positions from 2013 to 2021. (Cybercrime Magazine)</a:t>
            </a:r>
            <a:endParaRPr/>
          </a:p>
          <a:p>
            <a:pPr indent="-298450" lvl="0" marL="457200" rtl="0" algn="l">
              <a:spcBef>
                <a:spcPts val="0"/>
              </a:spcBef>
              <a:spcAft>
                <a:spcPts val="0"/>
              </a:spcAft>
              <a:buSzPts val="1100"/>
              <a:buChar char="●"/>
            </a:pPr>
            <a:r>
              <a:rPr lang="en"/>
              <a:t>Link to the ISSA and ESG Report: </a:t>
            </a:r>
            <a:r>
              <a:rPr lang="en" u="sng">
                <a:solidFill>
                  <a:schemeClr val="hlink"/>
                </a:solidFill>
                <a:hlinkClick r:id="rId3"/>
              </a:rPr>
              <a:t>https://www.esg-global.com/hubfs/ESG-ISSA-Research-Report-Life-of-Cybersecurity-Professionals-Jul-2021.pdf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https://www.csis.org/analysis/cybersecurity-workforce-gap</a:t>
            </a:r>
            <a:endParaRPr/>
          </a:p>
          <a:p>
            <a:pPr indent="-298450" lvl="0" marL="457200" rtl="0" algn="l">
              <a:spcBef>
                <a:spcPts val="0"/>
              </a:spcBef>
              <a:spcAft>
                <a:spcPts val="0"/>
              </a:spcAft>
              <a:buSzPts val="1100"/>
              <a:buChar char="●"/>
            </a:pPr>
            <a:r>
              <a:rPr lang="en"/>
              <a:t>A recent CSIS survey of IT decision makers across eight countries found that 82 percent of employers report a shortage of cybersecurity skills, and 71 percent believe this talent gap causes direct and measurable damage to their organizations</a:t>
            </a:r>
            <a:endParaRPr/>
          </a:p>
          <a:p>
            <a:pPr indent="-298450" lvl="0" marL="457200" rtl="0" algn="l">
              <a:spcBef>
                <a:spcPts val="0"/>
              </a:spcBef>
              <a:spcAft>
                <a:spcPts val="0"/>
              </a:spcAft>
              <a:buSzPts val="1100"/>
              <a:buChar char="●"/>
            </a:pPr>
            <a:r>
              <a:rPr lang="en"/>
              <a:t>By 2022, the global cybersecurity workforce shortage has been projected to reach upwards of 1.8 million unfilled positions</a:t>
            </a:r>
            <a:endParaRPr/>
          </a:p>
          <a:p>
            <a:pPr indent="-298450" lvl="0" marL="457200" rtl="0" algn="l">
              <a:spcBef>
                <a:spcPts val="0"/>
              </a:spcBef>
              <a:spcAft>
                <a:spcPts val="0"/>
              </a:spcAft>
              <a:buSzPts val="1100"/>
              <a:buChar char="●"/>
            </a:pPr>
            <a:r>
              <a:rPr lang="en"/>
              <a:t>According to the recently published Report to the President on Supporting the Growth and Sustainment of the Nation’s Cybersecurity Workforce, authored by the U.S. Department of Commerce and Department of Homeland Security, “employers increasingly are concerned about the relevance of cybersecurity-related education programs in meeting the needs of their organizations.”9 In 2016, a CSIS survey of IT employers found that only 23 percent thought education programs were fully preparing students to enter the cybersecurity industry,10 and in 2018, professional association ISACA found that 61 percent of organizations believe that fewer than half of all applicants for open cybersecurity positions are actually qualified for the job.11</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93" name="Google Shape;1693;g2b09ed09f0c_0_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2b09ed09f0c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18" name="Google Shape;1718;g2b09ed09f0c_0_2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g2b09ed09f0c_0_2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g2b0b7b4137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3" name="Google Shape;1753;g2b0b7b4137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2b09ed09f0c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2b09ed09f0c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2b0b7b41378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2b0b7b41378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1ef4ce3b4ab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1ef4ce3b4a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TU is a </a:t>
            </a:r>
            <a:r>
              <a:rPr lang="en"/>
              <a:t>regional</a:t>
            </a:r>
            <a:r>
              <a:rPr lang="en"/>
              <a:t> workforce powerhouse. Which is a known. </a:t>
            </a:r>
            <a:endParaRPr/>
          </a:p>
          <a:p>
            <a:pPr indent="0" lvl="0" marL="0" rtl="0" algn="l">
              <a:spcBef>
                <a:spcPts val="0"/>
              </a:spcBef>
              <a:spcAft>
                <a:spcPts val="0"/>
              </a:spcAft>
              <a:buNone/>
            </a:pPr>
            <a:r>
              <a:rPr lang="en"/>
              <a:t>Go through program </a:t>
            </a:r>
            <a:r>
              <a:rPr lang="en"/>
              <a:t>numbers</a:t>
            </a:r>
            <a:r>
              <a:rPr lang="en"/>
              <a:t>, each being transformed by tech and now AI. </a:t>
            </a:r>
            <a:endParaRPr/>
          </a:p>
          <a:p>
            <a:pPr indent="0" lvl="0" marL="0" rtl="0" algn="l">
              <a:spcBef>
                <a:spcPts val="0"/>
              </a:spcBef>
              <a:spcAft>
                <a:spcPts val="0"/>
              </a:spcAft>
              <a:buNone/>
            </a:pPr>
            <a:r>
              <a:rPr lang="en"/>
              <a:t>Today I will highlight some aspects of TU that you may not have heard of - </a:t>
            </a:r>
            <a:r>
              <a:rPr lang="en"/>
              <a:t>research, innovation in education with a focus on tech.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b0b7b41378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2b0b7b41378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SLIDES_API2054178602_3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0" name="Google Shape;1830;SLIDES_API2054178602_3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SLIDES_API2054178602_3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8" name="Google Shape;1848;SLIDES_API2054178602_3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first version of this presentation was generated by AI (Plus AddOn for Google Slides).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prompt provided was.. describe prompt. TU brand colors were provided.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b0b7b4137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2b0b7b4137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TU is a regional workforce powerhouse. Which is a known. </a:t>
            </a:r>
            <a:endParaRPr/>
          </a:p>
          <a:p>
            <a:pPr indent="0" lvl="0" marL="0" rtl="0" algn="l">
              <a:spcBef>
                <a:spcPts val="0"/>
              </a:spcBef>
              <a:spcAft>
                <a:spcPts val="0"/>
              </a:spcAft>
              <a:buNone/>
            </a:pPr>
            <a:r>
              <a:rPr lang="en"/>
              <a:t>Go through program numbers, each being transformed by tech and now AI. </a:t>
            </a:r>
            <a:endParaRPr/>
          </a:p>
          <a:p>
            <a:pPr indent="0" lvl="0" marL="0" rtl="0" algn="l">
              <a:spcBef>
                <a:spcPts val="0"/>
              </a:spcBef>
              <a:spcAft>
                <a:spcPts val="0"/>
              </a:spcAft>
              <a:buNone/>
            </a:pPr>
            <a:r>
              <a:rPr lang="en"/>
              <a:t>Today I will highlight some aspects of TU that you may not have heard of - research, innovation in education with a focus on tech.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SLIDES_API69264477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6" name="Google Shape;1556;SLIDES_API69264477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SLIDES_API147311410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9" name="Google Shape;1579;SLIDES_API147311410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b0b7b4137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2b0b7b4137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just a technical problem </a:t>
            </a:r>
            <a:endParaRPr/>
          </a:p>
          <a:p>
            <a:pPr indent="0" lvl="0" marL="0" rtl="0" algn="l">
              <a:spcBef>
                <a:spcPts val="0"/>
              </a:spcBef>
              <a:spcAft>
                <a:spcPts val="0"/>
              </a:spcAft>
              <a:buNone/>
            </a:pPr>
            <a:r>
              <a:rPr lang="en"/>
              <a:t>Every major has to play - it is a human problem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2b0b7b4137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2b0b7b4137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Diverse teams innovate faster</a:t>
            </a:r>
            <a:endParaRPr/>
          </a:p>
          <a:p>
            <a:pPr indent="0" lvl="0" marL="0" rtl="0" algn="l">
              <a:spcBef>
                <a:spcPts val="0"/>
              </a:spcBef>
              <a:spcAft>
                <a:spcPts val="0"/>
              </a:spcAft>
              <a:buNone/>
            </a:pPr>
            <a:r>
              <a:rPr lang="en"/>
              <a:t>Diverse teams bring different research </a:t>
            </a:r>
            <a:r>
              <a:rPr lang="en"/>
              <a:t>methodologies</a:t>
            </a:r>
            <a:r>
              <a:rPr lang="en"/>
              <a:t> </a:t>
            </a:r>
            <a:endParaRPr/>
          </a:p>
          <a:p>
            <a:pPr indent="0" lvl="0" marL="0" rtl="0" algn="l">
              <a:spcBef>
                <a:spcPts val="0"/>
              </a:spcBef>
              <a:spcAft>
                <a:spcPts val="0"/>
              </a:spcAft>
              <a:buNone/>
            </a:pPr>
            <a:r>
              <a:rPr lang="en"/>
              <a:t>Diverse teams are </a:t>
            </a:r>
            <a:r>
              <a:rPr lang="en"/>
              <a:t>culturally</a:t>
            </a:r>
            <a:r>
              <a:rPr lang="en"/>
              <a:t> </a:t>
            </a:r>
            <a:r>
              <a:rPr lang="en"/>
              <a:t>sensitive</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SLIDES_API2054178602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SLIDES_API2054178602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NSA CO (1 of 21)</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SLIDES_API32374858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SLIDES_API32374858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681" name="Shape 681"/>
        <p:cNvGrpSpPr/>
        <p:nvPr/>
      </p:nvGrpSpPr>
      <p:grpSpPr>
        <a:xfrm>
          <a:off x="0" y="0"/>
          <a:ext cx="0" cy="0"/>
          <a:chOff x="0" y="0"/>
          <a:chExt cx="0" cy="0"/>
        </a:xfrm>
      </p:grpSpPr>
      <p:sp>
        <p:nvSpPr>
          <p:cNvPr id="682" name="Google Shape;682;p105"/>
          <p:cNvSpPr txBox="1"/>
          <p:nvPr>
            <p:ph idx="1"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83" name="Google Shape;683;p105"/>
          <p:cNvSpPr txBox="1"/>
          <p:nvPr>
            <p:ph idx="2"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84" name="Google Shape;684;p105"/>
          <p:cNvSpPr txBox="1"/>
          <p:nvPr>
            <p:ph idx="3"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5" name="Google Shape;685;p105"/>
          <p:cNvSpPr txBox="1"/>
          <p:nvPr>
            <p:ph idx="4"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6" name="Google Shape;686;p105"/>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7" name="Google Shape;687;p105"/>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88" name="Google Shape;688;p10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689" name="Shape 689"/>
        <p:cNvGrpSpPr/>
        <p:nvPr/>
      </p:nvGrpSpPr>
      <p:grpSpPr>
        <a:xfrm>
          <a:off x="0" y="0"/>
          <a:ext cx="0" cy="0"/>
          <a:chOff x="0" y="0"/>
          <a:chExt cx="0" cy="0"/>
        </a:xfrm>
      </p:grpSpPr>
      <p:sp>
        <p:nvSpPr>
          <p:cNvPr id="690" name="Google Shape;690;p106"/>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691" name="Google Shape;691;p106"/>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92" name="Google Shape;692;p106"/>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06"/>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94" name="Google Shape;694;p106"/>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695" name="Google Shape;695;p106"/>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696" name="Google Shape;696;p106"/>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697" name="Google Shape;697;p106"/>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98" name="Google Shape;698;p106"/>
          <p:cNvSpPr txBox="1"/>
          <p:nvPr>
            <p:ph idx="5"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699" name="Google Shape;699;p106"/>
          <p:cNvSpPr txBox="1"/>
          <p:nvPr>
            <p:ph idx="6"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700" name="Google Shape;700;p106"/>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701" name="Google Shape;701;p106"/>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06"/>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703" name="Shape 703"/>
        <p:cNvGrpSpPr/>
        <p:nvPr/>
      </p:nvGrpSpPr>
      <p:grpSpPr>
        <a:xfrm>
          <a:off x="0" y="0"/>
          <a:ext cx="0" cy="0"/>
          <a:chOff x="0" y="0"/>
          <a:chExt cx="0" cy="0"/>
        </a:xfrm>
      </p:grpSpPr>
      <p:sp>
        <p:nvSpPr>
          <p:cNvPr id="704" name="Google Shape;704;p10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705" name="Google Shape;705;p107"/>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06" name="Google Shape;706;p10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707" name="Google Shape;707;p107"/>
          <p:cNvSpPr txBox="1"/>
          <p:nvPr>
            <p:ph idx="3"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708" name="Google Shape;708;p107"/>
          <p:cNvSpPr txBox="1"/>
          <p:nvPr>
            <p:ph idx="4"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709" name="Shape 709"/>
        <p:cNvGrpSpPr/>
        <p:nvPr/>
      </p:nvGrpSpPr>
      <p:grpSpPr>
        <a:xfrm>
          <a:off x="0" y="0"/>
          <a:ext cx="0" cy="0"/>
          <a:chOff x="0" y="0"/>
          <a:chExt cx="0" cy="0"/>
        </a:xfrm>
      </p:grpSpPr>
      <p:sp>
        <p:nvSpPr>
          <p:cNvPr id="710" name="Google Shape;710;p10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1" name="Google Shape;711;p108"/>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
        <p:nvSpPr>
          <p:cNvPr id="712" name="Google Shape;712;p108"/>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713" name="Shape 713"/>
        <p:cNvGrpSpPr/>
        <p:nvPr/>
      </p:nvGrpSpPr>
      <p:grpSpPr>
        <a:xfrm>
          <a:off x="0" y="0"/>
          <a:ext cx="0" cy="0"/>
          <a:chOff x="0" y="0"/>
          <a:chExt cx="0" cy="0"/>
        </a:xfrm>
      </p:grpSpPr>
      <p:sp>
        <p:nvSpPr>
          <p:cNvPr id="714" name="Google Shape;714;p10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5" name="Google Shape;715;p109"/>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716" name="Google Shape;716;p109"/>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717" name="Shape 717"/>
        <p:cNvGrpSpPr/>
        <p:nvPr/>
      </p:nvGrpSpPr>
      <p:grpSpPr>
        <a:xfrm>
          <a:off x="0" y="0"/>
          <a:ext cx="0" cy="0"/>
          <a:chOff x="0" y="0"/>
          <a:chExt cx="0" cy="0"/>
        </a:xfrm>
      </p:grpSpPr>
      <p:sp>
        <p:nvSpPr>
          <p:cNvPr id="718" name="Google Shape;718;p110"/>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719" name="Google Shape;719;p11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0" name="Google Shape;720;p110"/>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721" name="Shape 721"/>
        <p:cNvGrpSpPr/>
        <p:nvPr/>
      </p:nvGrpSpPr>
      <p:grpSpPr>
        <a:xfrm>
          <a:off x="0" y="0"/>
          <a:ext cx="0" cy="0"/>
          <a:chOff x="0" y="0"/>
          <a:chExt cx="0" cy="0"/>
        </a:xfrm>
      </p:grpSpPr>
      <p:sp>
        <p:nvSpPr>
          <p:cNvPr id="722" name="Google Shape;722;p111"/>
          <p:cNvSpPr txBox="1"/>
          <p:nvPr>
            <p:ph idx="1"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723" name="Google Shape;723;p111"/>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724" name="Google Shape;724;p111"/>
          <p:cNvSpPr txBox="1"/>
          <p:nvPr>
            <p:ph idx="3"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725" name="Google Shape;725;p111"/>
          <p:cNvSpPr txBox="1"/>
          <p:nvPr>
            <p:ph idx="4"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726" name="Google Shape;726;p11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1" name="Shape 731"/>
        <p:cNvGrpSpPr/>
        <p:nvPr/>
      </p:nvGrpSpPr>
      <p:grpSpPr>
        <a:xfrm>
          <a:off x="0" y="0"/>
          <a:ext cx="0" cy="0"/>
          <a:chOff x="0" y="0"/>
          <a:chExt cx="0" cy="0"/>
        </a:xfrm>
      </p:grpSpPr>
      <p:sp>
        <p:nvSpPr>
          <p:cNvPr id="732" name="Google Shape;732;p113"/>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733" name="Google Shape;733;p1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734" name="Shape 734"/>
        <p:cNvGrpSpPr/>
        <p:nvPr/>
      </p:nvGrpSpPr>
      <p:grpSpPr>
        <a:xfrm>
          <a:off x="0" y="0"/>
          <a:ext cx="0" cy="0"/>
          <a:chOff x="0" y="0"/>
          <a:chExt cx="0" cy="0"/>
        </a:xfrm>
      </p:grpSpPr>
      <p:sp>
        <p:nvSpPr>
          <p:cNvPr id="735" name="Google Shape;735;p11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36" name="Google Shape;736;p114"/>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737" name="Shape 737"/>
        <p:cNvGrpSpPr/>
        <p:nvPr/>
      </p:nvGrpSpPr>
      <p:grpSpPr>
        <a:xfrm>
          <a:off x="0" y="0"/>
          <a:ext cx="0" cy="0"/>
          <a:chOff x="0" y="0"/>
          <a:chExt cx="0" cy="0"/>
        </a:xfrm>
      </p:grpSpPr>
      <p:sp>
        <p:nvSpPr>
          <p:cNvPr id="738" name="Google Shape;738;p11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39" name="Google Shape;739;p115"/>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740" name="Shape 740"/>
        <p:cNvGrpSpPr/>
        <p:nvPr/>
      </p:nvGrpSpPr>
      <p:grpSpPr>
        <a:xfrm>
          <a:off x="0" y="0"/>
          <a:ext cx="0" cy="0"/>
          <a:chOff x="0" y="0"/>
          <a:chExt cx="0" cy="0"/>
        </a:xfrm>
      </p:grpSpPr>
      <p:sp>
        <p:nvSpPr>
          <p:cNvPr id="741" name="Google Shape;741;p1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2" name="Google Shape;742;p1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743" name="Shape 743"/>
        <p:cNvGrpSpPr/>
        <p:nvPr/>
      </p:nvGrpSpPr>
      <p:grpSpPr>
        <a:xfrm>
          <a:off x="0" y="0"/>
          <a:ext cx="0" cy="0"/>
          <a:chOff x="0" y="0"/>
          <a:chExt cx="0" cy="0"/>
        </a:xfrm>
      </p:grpSpPr>
      <p:sp>
        <p:nvSpPr>
          <p:cNvPr id="744" name="Google Shape;744;p117"/>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45" name="Google Shape;745;p117"/>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46" name="Google Shape;746;p1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7" name="Google Shape;747;p117"/>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748" name="Shape 748"/>
        <p:cNvGrpSpPr/>
        <p:nvPr/>
      </p:nvGrpSpPr>
      <p:grpSpPr>
        <a:xfrm>
          <a:off x="0" y="0"/>
          <a:ext cx="0" cy="0"/>
          <a:chOff x="0" y="0"/>
          <a:chExt cx="0" cy="0"/>
        </a:xfrm>
      </p:grpSpPr>
      <p:sp>
        <p:nvSpPr>
          <p:cNvPr id="749" name="Google Shape;749;p118"/>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0" name="Google Shape;750;p118"/>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1" name="Google Shape;751;p1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52" name="Google Shape;752;p118"/>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753" name="Shape 753"/>
        <p:cNvGrpSpPr/>
        <p:nvPr/>
      </p:nvGrpSpPr>
      <p:grpSpPr>
        <a:xfrm>
          <a:off x="0" y="0"/>
          <a:ext cx="0" cy="0"/>
          <a:chOff x="0" y="0"/>
          <a:chExt cx="0" cy="0"/>
        </a:xfrm>
      </p:grpSpPr>
      <p:sp>
        <p:nvSpPr>
          <p:cNvPr id="754" name="Google Shape;754;p119"/>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5" name="Google Shape;755;p119"/>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6" name="Google Shape;756;p1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57" name="Google Shape;757;p119"/>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8" name="Google Shape;758;p119"/>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759" name="Google Shape;759;p119"/>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760" name="Google Shape;760;p119"/>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761" name="Shape 761"/>
        <p:cNvGrpSpPr/>
        <p:nvPr/>
      </p:nvGrpSpPr>
      <p:grpSpPr>
        <a:xfrm>
          <a:off x="0" y="0"/>
          <a:ext cx="0" cy="0"/>
          <a:chOff x="0" y="0"/>
          <a:chExt cx="0" cy="0"/>
        </a:xfrm>
      </p:grpSpPr>
      <p:sp>
        <p:nvSpPr>
          <p:cNvPr id="762" name="Google Shape;762;p120"/>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63" name="Google Shape;763;p120"/>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64" name="Google Shape;764;p120"/>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65" name="Google Shape;765;p1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766" name="Google Shape;766;p120"/>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767" name="Google Shape;767;p120"/>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768" name="Google Shape;768;p120"/>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769" name="Shape 769"/>
        <p:cNvGrpSpPr/>
        <p:nvPr/>
      </p:nvGrpSpPr>
      <p:grpSpPr>
        <a:xfrm>
          <a:off x="0" y="0"/>
          <a:ext cx="0" cy="0"/>
          <a:chOff x="0" y="0"/>
          <a:chExt cx="0" cy="0"/>
        </a:xfrm>
      </p:grpSpPr>
      <p:sp>
        <p:nvSpPr>
          <p:cNvPr id="770" name="Google Shape;770;p121"/>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71" name="Google Shape;771;p121"/>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772" name="Google Shape;772;p121"/>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773" name="Google Shape;773;p121"/>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774" name="Google Shape;774;p121"/>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775" name="Google Shape;775;p121"/>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776" name="Google Shape;776;p121"/>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777" name="Google Shape;777;p121"/>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78" name="Google Shape;778;p121"/>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79" name="Google Shape;779;p121"/>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780" name="Shape 780"/>
        <p:cNvGrpSpPr/>
        <p:nvPr/>
      </p:nvGrpSpPr>
      <p:grpSpPr>
        <a:xfrm>
          <a:off x="0" y="0"/>
          <a:ext cx="0" cy="0"/>
          <a:chOff x="0" y="0"/>
          <a:chExt cx="0" cy="0"/>
        </a:xfrm>
      </p:grpSpPr>
      <p:sp>
        <p:nvSpPr>
          <p:cNvPr id="781" name="Google Shape;781;p122"/>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2" name="Google Shape;782;p122"/>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3" name="Google Shape;783;p122"/>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4" name="Google Shape;784;p1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785" name="Shape 785"/>
        <p:cNvGrpSpPr/>
        <p:nvPr/>
      </p:nvGrpSpPr>
      <p:grpSpPr>
        <a:xfrm>
          <a:off x="0" y="0"/>
          <a:ext cx="0" cy="0"/>
          <a:chOff x="0" y="0"/>
          <a:chExt cx="0" cy="0"/>
        </a:xfrm>
      </p:grpSpPr>
      <p:sp>
        <p:nvSpPr>
          <p:cNvPr id="786" name="Google Shape;786;p123"/>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7" name="Google Shape;787;p123"/>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8" name="Google Shape;788;p123"/>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9" name="Google Shape;789;p123"/>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90" name="Google Shape;790;p123"/>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91" name="Google Shape;791;p123"/>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92" name="Google Shape;792;p1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793" name="Shape 793"/>
        <p:cNvGrpSpPr/>
        <p:nvPr/>
      </p:nvGrpSpPr>
      <p:grpSpPr>
        <a:xfrm>
          <a:off x="0" y="0"/>
          <a:ext cx="0" cy="0"/>
          <a:chOff x="0" y="0"/>
          <a:chExt cx="0" cy="0"/>
        </a:xfrm>
      </p:grpSpPr>
      <p:sp>
        <p:nvSpPr>
          <p:cNvPr id="794" name="Google Shape;794;p124"/>
          <p:cNvSpPr/>
          <p:nvPr/>
        </p:nvSpPr>
        <p:spPr>
          <a:xfrm>
            <a:off x="68933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795" name="Google Shape;795;p124"/>
          <p:cNvSpPr txBox="1"/>
          <p:nvPr>
            <p:ph idx="1" type="subTitle"/>
          </p:nvPr>
        </p:nvSpPr>
        <p:spPr>
          <a:xfrm>
            <a:off x="68934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796" name="Google Shape;796;p124"/>
          <p:cNvSpPr/>
          <p:nvPr/>
        </p:nvSpPr>
        <p:spPr>
          <a:xfrm>
            <a:off x="41135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797" name="Google Shape;797;p124"/>
          <p:cNvSpPr txBox="1"/>
          <p:nvPr>
            <p:ph idx="2" type="subTitle"/>
          </p:nvPr>
        </p:nvSpPr>
        <p:spPr>
          <a:xfrm>
            <a:off x="41136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798" name="Google Shape;798;p124"/>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799" name="Google Shape;799;p124"/>
          <p:cNvSpPr txBox="1"/>
          <p:nvPr>
            <p:ph idx="3" type="subTitle"/>
          </p:nvPr>
        </p:nvSpPr>
        <p:spPr>
          <a:xfrm>
            <a:off x="13338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800" name="Google Shape;800;p124"/>
          <p:cNvSpPr txBox="1"/>
          <p:nvPr>
            <p:ph idx="4"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801" name="Google Shape;801;p124"/>
          <p:cNvSpPr txBox="1"/>
          <p:nvPr>
            <p:ph idx="5"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802" name="Google Shape;802;p124"/>
          <p:cNvSpPr txBox="1"/>
          <p:nvPr>
            <p:ph idx="6"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803" name="Google Shape;803;p1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804" name="Shape 804"/>
        <p:cNvGrpSpPr/>
        <p:nvPr/>
      </p:nvGrpSpPr>
      <p:grpSpPr>
        <a:xfrm>
          <a:off x="0" y="0"/>
          <a:ext cx="0" cy="0"/>
          <a:chOff x="0" y="0"/>
          <a:chExt cx="0" cy="0"/>
        </a:xfrm>
      </p:grpSpPr>
      <p:sp>
        <p:nvSpPr>
          <p:cNvPr id="805" name="Google Shape;805;p125"/>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06" name="Google Shape;806;p1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07" name="Google Shape;807;p125"/>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808" name="Google Shape;808;p125"/>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809" name="Google Shape;809;p125"/>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810" name="Google Shape;810;p125"/>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11" name="Google Shape;811;p125"/>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812" name="Shape 812"/>
        <p:cNvGrpSpPr/>
        <p:nvPr/>
      </p:nvGrpSpPr>
      <p:grpSpPr>
        <a:xfrm>
          <a:off x="0" y="0"/>
          <a:ext cx="0" cy="0"/>
          <a:chOff x="0" y="0"/>
          <a:chExt cx="0" cy="0"/>
        </a:xfrm>
      </p:grpSpPr>
      <p:sp>
        <p:nvSpPr>
          <p:cNvPr id="813" name="Google Shape;813;p126"/>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814" name="Google Shape;814;p126"/>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815" name="Google Shape;815;p126"/>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816" name="Google Shape;816;p126"/>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17" name="Google Shape;817;p126"/>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18" name="Google Shape;818;p126"/>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19" name="Google Shape;819;p126"/>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0" name="Google Shape;820;p126"/>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1" name="Google Shape;821;p126"/>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2" name="Google Shape;822;p1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823" name="Shape 823"/>
        <p:cNvGrpSpPr/>
        <p:nvPr/>
      </p:nvGrpSpPr>
      <p:grpSpPr>
        <a:xfrm>
          <a:off x="0" y="0"/>
          <a:ext cx="0" cy="0"/>
          <a:chOff x="0" y="0"/>
          <a:chExt cx="0" cy="0"/>
        </a:xfrm>
      </p:grpSpPr>
      <p:sp>
        <p:nvSpPr>
          <p:cNvPr id="824" name="Google Shape;824;p127"/>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25" name="Google Shape;825;p127"/>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6" name="Google Shape;826;p1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27" name="Google Shape;827;p127"/>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28" name="Google Shape;828;p127"/>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9" name="Google Shape;829;p127"/>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30" name="Google Shape;830;p127"/>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831" name="Shape 831"/>
        <p:cNvGrpSpPr/>
        <p:nvPr/>
      </p:nvGrpSpPr>
      <p:grpSpPr>
        <a:xfrm>
          <a:off x="0" y="0"/>
          <a:ext cx="0" cy="0"/>
          <a:chOff x="0" y="0"/>
          <a:chExt cx="0" cy="0"/>
        </a:xfrm>
      </p:grpSpPr>
      <p:sp>
        <p:nvSpPr>
          <p:cNvPr id="832" name="Google Shape;832;p128"/>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33" name="Google Shape;833;p128"/>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34" name="Google Shape;834;p128"/>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5" name="Google Shape;835;p128"/>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6" name="Google Shape;836;p128"/>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7" name="Google Shape;837;p1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38" name="Google Shape;838;p128"/>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839" name="Shape 839"/>
        <p:cNvGrpSpPr/>
        <p:nvPr/>
      </p:nvGrpSpPr>
      <p:grpSpPr>
        <a:xfrm>
          <a:off x="0" y="0"/>
          <a:ext cx="0" cy="0"/>
          <a:chOff x="0" y="0"/>
          <a:chExt cx="0" cy="0"/>
        </a:xfrm>
      </p:grpSpPr>
      <p:sp>
        <p:nvSpPr>
          <p:cNvPr id="840" name="Google Shape;840;p129"/>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841" name="Google Shape;841;p129"/>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842" name="Google Shape;842;p129"/>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843" name="Google Shape;843;p129"/>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844" name="Google Shape;844;p129"/>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845" name="Google Shape;845;p129"/>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846" name="Google Shape;846;p129"/>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847" name="Google Shape;847;p129"/>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848" name="Google Shape;848;p129"/>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849" name="Google Shape;849;p129"/>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850" name="Google Shape;850;p129"/>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29"/>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29"/>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853" name="Shape 853"/>
        <p:cNvGrpSpPr/>
        <p:nvPr/>
      </p:nvGrpSpPr>
      <p:grpSpPr>
        <a:xfrm>
          <a:off x="0" y="0"/>
          <a:ext cx="0" cy="0"/>
          <a:chOff x="0" y="0"/>
          <a:chExt cx="0" cy="0"/>
        </a:xfrm>
      </p:grpSpPr>
      <p:sp>
        <p:nvSpPr>
          <p:cNvPr id="854" name="Google Shape;854;p130"/>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55" name="Google Shape;855;p13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56" name="Google Shape;856;p13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57" name="Google Shape;857;p13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858" name="Google Shape;858;p13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859" name="Shape 859"/>
        <p:cNvGrpSpPr/>
        <p:nvPr/>
      </p:nvGrpSpPr>
      <p:grpSpPr>
        <a:xfrm>
          <a:off x="0" y="0"/>
          <a:ext cx="0" cy="0"/>
          <a:chOff x="0" y="0"/>
          <a:chExt cx="0" cy="0"/>
        </a:xfrm>
      </p:grpSpPr>
      <p:sp>
        <p:nvSpPr>
          <p:cNvPr id="860" name="Google Shape;860;p1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61" name="Google Shape;861;p131"/>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62" name="Google Shape;862;p131"/>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863" name="Shape 863"/>
        <p:cNvGrpSpPr/>
        <p:nvPr/>
      </p:nvGrpSpPr>
      <p:grpSpPr>
        <a:xfrm>
          <a:off x="0" y="0"/>
          <a:ext cx="0" cy="0"/>
          <a:chOff x="0" y="0"/>
          <a:chExt cx="0" cy="0"/>
        </a:xfrm>
      </p:grpSpPr>
      <p:sp>
        <p:nvSpPr>
          <p:cNvPr id="864" name="Google Shape;864;p1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65" name="Google Shape;865;p132"/>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66" name="Google Shape;866;p132"/>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867" name="Shape 867"/>
        <p:cNvGrpSpPr/>
        <p:nvPr/>
      </p:nvGrpSpPr>
      <p:grpSpPr>
        <a:xfrm>
          <a:off x="0" y="0"/>
          <a:ext cx="0" cy="0"/>
          <a:chOff x="0" y="0"/>
          <a:chExt cx="0" cy="0"/>
        </a:xfrm>
      </p:grpSpPr>
      <p:sp>
        <p:nvSpPr>
          <p:cNvPr id="868" name="Google Shape;868;p13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69" name="Google Shape;869;p133"/>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70" name="Google Shape;870;p133"/>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871" name="Shape 871"/>
        <p:cNvGrpSpPr/>
        <p:nvPr/>
      </p:nvGrpSpPr>
      <p:grpSpPr>
        <a:xfrm>
          <a:off x="0" y="0"/>
          <a:ext cx="0" cy="0"/>
          <a:chOff x="0" y="0"/>
          <a:chExt cx="0" cy="0"/>
        </a:xfrm>
      </p:grpSpPr>
      <p:sp>
        <p:nvSpPr>
          <p:cNvPr id="872" name="Google Shape;872;p13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73" name="Google Shape;873;p13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74" name="Google Shape;874;p13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75" name="Google Shape;875;p13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876" name="Google Shape;876;p13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1" name="Shape 881"/>
        <p:cNvGrpSpPr/>
        <p:nvPr/>
      </p:nvGrpSpPr>
      <p:grpSpPr>
        <a:xfrm>
          <a:off x="0" y="0"/>
          <a:ext cx="0" cy="0"/>
          <a:chOff x="0" y="0"/>
          <a:chExt cx="0" cy="0"/>
        </a:xfrm>
      </p:grpSpPr>
      <p:sp>
        <p:nvSpPr>
          <p:cNvPr id="882" name="Google Shape;882;p136"/>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883" name="Google Shape;883;p1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57" name="Shape 57"/>
        <p:cNvGrpSpPr/>
        <p:nvPr/>
      </p:nvGrpSpPr>
      <p:grpSpPr>
        <a:xfrm>
          <a:off x="0" y="0"/>
          <a:ext cx="0" cy="0"/>
          <a:chOff x="0" y="0"/>
          <a:chExt cx="0" cy="0"/>
        </a:xfrm>
      </p:grpSpPr>
      <p:sp>
        <p:nvSpPr>
          <p:cNvPr id="58" name="Google Shape;58;p1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9" name="Google Shape;59;p1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884" name="Shape 884"/>
        <p:cNvGrpSpPr/>
        <p:nvPr/>
      </p:nvGrpSpPr>
      <p:grpSpPr>
        <a:xfrm>
          <a:off x="0" y="0"/>
          <a:ext cx="0" cy="0"/>
          <a:chOff x="0" y="0"/>
          <a:chExt cx="0" cy="0"/>
        </a:xfrm>
      </p:grpSpPr>
      <p:sp>
        <p:nvSpPr>
          <p:cNvPr id="885" name="Google Shape;885;p1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6" name="Google Shape;886;p13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887" name="Shape 887"/>
        <p:cNvGrpSpPr/>
        <p:nvPr/>
      </p:nvGrpSpPr>
      <p:grpSpPr>
        <a:xfrm>
          <a:off x="0" y="0"/>
          <a:ext cx="0" cy="0"/>
          <a:chOff x="0" y="0"/>
          <a:chExt cx="0" cy="0"/>
        </a:xfrm>
      </p:grpSpPr>
      <p:sp>
        <p:nvSpPr>
          <p:cNvPr id="888" name="Google Shape;888;p13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9" name="Google Shape;889;p138"/>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890" name="Shape 890"/>
        <p:cNvGrpSpPr/>
        <p:nvPr/>
      </p:nvGrpSpPr>
      <p:grpSpPr>
        <a:xfrm>
          <a:off x="0" y="0"/>
          <a:ext cx="0" cy="0"/>
          <a:chOff x="0" y="0"/>
          <a:chExt cx="0" cy="0"/>
        </a:xfrm>
      </p:grpSpPr>
      <p:sp>
        <p:nvSpPr>
          <p:cNvPr id="891" name="Google Shape;891;p1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92" name="Google Shape;892;p139"/>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893" name="Shape 893"/>
        <p:cNvGrpSpPr/>
        <p:nvPr/>
      </p:nvGrpSpPr>
      <p:grpSpPr>
        <a:xfrm>
          <a:off x="0" y="0"/>
          <a:ext cx="0" cy="0"/>
          <a:chOff x="0" y="0"/>
          <a:chExt cx="0" cy="0"/>
        </a:xfrm>
      </p:grpSpPr>
      <p:sp>
        <p:nvSpPr>
          <p:cNvPr id="894" name="Google Shape;894;p14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95" name="Google Shape;895;p14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96" name="Google Shape;896;p1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97" name="Google Shape;897;p14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898" name="Shape 898"/>
        <p:cNvGrpSpPr/>
        <p:nvPr/>
      </p:nvGrpSpPr>
      <p:grpSpPr>
        <a:xfrm>
          <a:off x="0" y="0"/>
          <a:ext cx="0" cy="0"/>
          <a:chOff x="0" y="0"/>
          <a:chExt cx="0" cy="0"/>
        </a:xfrm>
      </p:grpSpPr>
      <p:sp>
        <p:nvSpPr>
          <p:cNvPr id="899" name="Google Shape;899;p14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00" name="Google Shape;900;p14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01" name="Google Shape;901;p1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02" name="Google Shape;902;p14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903" name="Shape 903"/>
        <p:cNvGrpSpPr/>
        <p:nvPr/>
      </p:nvGrpSpPr>
      <p:grpSpPr>
        <a:xfrm>
          <a:off x="0" y="0"/>
          <a:ext cx="0" cy="0"/>
          <a:chOff x="0" y="0"/>
          <a:chExt cx="0" cy="0"/>
        </a:xfrm>
      </p:grpSpPr>
      <p:sp>
        <p:nvSpPr>
          <p:cNvPr id="904" name="Google Shape;904;p142"/>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05" name="Google Shape;905;p142"/>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06" name="Google Shape;906;p14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07" name="Google Shape;907;p142"/>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08" name="Google Shape;908;p142"/>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9" name="Google Shape;909;p142"/>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0" name="Google Shape;910;p142"/>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911" name="Shape 911"/>
        <p:cNvGrpSpPr/>
        <p:nvPr/>
      </p:nvGrpSpPr>
      <p:grpSpPr>
        <a:xfrm>
          <a:off x="0" y="0"/>
          <a:ext cx="0" cy="0"/>
          <a:chOff x="0" y="0"/>
          <a:chExt cx="0" cy="0"/>
        </a:xfrm>
      </p:grpSpPr>
      <p:sp>
        <p:nvSpPr>
          <p:cNvPr id="912" name="Google Shape;912;p14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3" name="Google Shape;913;p143"/>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4" name="Google Shape;914;p143"/>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5" name="Google Shape;915;p1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916" name="Google Shape;916;p143"/>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917" name="Google Shape;917;p143"/>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918" name="Google Shape;918;p143"/>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919" name="Shape 919"/>
        <p:cNvGrpSpPr/>
        <p:nvPr/>
      </p:nvGrpSpPr>
      <p:grpSpPr>
        <a:xfrm>
          <a:off x="0" y="0"/>
          <a:ext cx="0" cy="0"/>
          <a:chOff x="0" y="0"/>
          <a:chExt cx="0" cy="0"/>
        </a:xfrm>
      </p:grpSpPr>
      <p:sp>
        <p:nvSpPr>
          <p:cNvPr id="920" name="Google Shape;920;p144"/>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1" name="Google Shape;921;p144"/>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22" name="Google Shape;922;p144"/>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23" name="Google Shape;923;p144"/>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924" name="Google Shape;924;p144"/>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925" name="Google Shape;925;p144"/>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926" name="Google Shape;926;p144"/>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927" name="Google Shape;927;p144"/>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28" name="Google Shape;928;p144"/>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29" name="Google Shape;929;p144"/>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930" name="Shape 930"/>
        <p:cNvGrpSpPr/>
        <p:nvPr/>
      </p:nvGrpSpPr>
      <p:grpSpPr>
        <a:xfrm>
          <a:off x="0" y="0"/>
          <a:ext cx="0" cy="0"/>
          <a:chOff x="0" y="0"/>
          <a:chExt cx="0" cy="0"/>
        </a:xfrm>
      </p:grpSpPr>
      <p:sp>
        <p:nvSpPr>
          <p:cNvPr id="931" name="Google Shape;931;p145"/>
          <p:cNvSpPr txBox="1"/>
          <p:nvPr>
            <p:ph idx="1" type="body"/>
          </p:nvPr>
        </p:nvSpPr>
        <p:spPr>
          <a:xfrm>
            <a:off x="457200" y="1607925"/>
            <a:ext cx="3982200" cy="12588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32" name="Google Shape;932;p145"/>
          <p:cNvSpPr txBox="1"/>
          <p:nvPr>
            <p:ph idx="2" type="body"/>
          </p:nvPr>
        </p:nvSpPr>
        <p:spPr>
          <a:xfrm>
            <a:off x="4704701" y="1607925"/>
            <a:ext cx="3982200" cy="12588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33" name="Google Shape;933;p1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934" name="Shape 934"/>
        <p:cNvGrpSpPr/>
        <p:nvPr/>
      </p:nvGrpSpPr>
      <p:grpSpPr>
        <a:xfrm>
          <a:off x="0" y="0"/>
          <a:ext cx="0" cy="0"/>
          <a:chOff x="0" y="0"/>
          <a:chExt cx="0" cy="0"/>
        </a:xfrm>
      </p:grpSpPr>
      <p:sp>
        <p:nvSpPr>
          <p:cNvPr id="935" name="Google Shape;935;p146"/>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6" name="Google Shape;936;p146"/>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7" name="Google Shape;937;p146"/>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8" name="Google Shape;938;p146"/>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39" name="Google Shape;939;p146"/>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40" name="Google Shape;940;p146"/>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41" name="Google Shape;941;p1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60" name="Shape 60"/>
        <p:cNvGrpSpPr/>
        <p:nvPr/>
      </p:nvGrpSpPr>
      <p:grpSpPr>
        <a:xfrm>
          <a:off x="0" y="0"/>
          <a:ext cx="0" cy="0"/>
          <a:chOff x="0" y="0"/>
          <a:chExt cx="0" cy="0"/>
        </a:xfrm>
      </p:grpSpPr>
      <p:sp>
        <p:nvSpPr>
          <p:cNvPr id="61" name="Google Shape;61;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2" name="Google Shape;62;p1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942" name="Shape 942"/>
        <p:cNvGrpSpPr/>
        <p:nvPr/>
      </p:nvGrpSpPr>
      <p:grpSpPr>
        <a:xfrm>
          <a:off x="0" y="0"/>
          <a:ext cx="0" cy="0"/>
          <a:chOff x="0" y="0"/>
          <a:chExt cx="0" cy="0"/>
        </a:xfrm>
      </p:grpSpPr>
      <p:sp>
        <p:nvSpPr>
          <p:cNvPr id="943" name="Google Shape;943;p147"/>
          <p:cNvSpPr/>
          <p:nvPr/>
        </p:nvSpPr>
        <p:spPr>
          <a:xfrm>
            <a:off x="68933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944" name="Google Shape;944;p147"/>
          <p:cNvSpPr txBox="1"/>
          <p:nvPr>
            <p:ph idx="1" type="subTitle"/>
          </p:nvPr>
        </p:nvSpPr>
        <p:spPr>
          <a:xfrm>
            <a:off x="68934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945" name="Google Shape;945;p147"/>
          <p:cNvSpPr/>
          <p:nvPr/>
        </p:nvSpPr>
        <p:spPr>
          <a:xfrm>
            <a:off x="41135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946" name="Google Shape;946;p147"/>
          <p:cNvSpPr txBox="1"/>
          <p:nvPr>
            <p:ph idx="2" type="subTitle"/>
          </p:nvPr>
        </p:nvSpPr>
        <p:spPr>
          <a:xfrm>
            <a:off x="41136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947" name="Google Shape;947;p147"/>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948" name="Google Shape;948;p147"/>
          <p:cNvSpPr txBox="1"/>
          <p:nvPr>
            <p:ph idx="3" type="subTitle"/>
          </p:nvPr>
        </p:nvSpPr>
        <p:spPr>
          <a:xfrm>
            <a:off x="13338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949" name="Google Shape;949;p147"/>
          <p:cNvSpPr txBox="1"/>
          <p:nvPr>
            <p:ph idx="4"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50" name="Google Shape;950;p147"/>
          <p:cNvSpPr txBox="1"/>
          <p:nvPr>
            <p:ph idx="5"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51" name="Google Shape;951;p147"/>
          <p:cNvSpPr txBox="1"/>
          <p:nvPr>
            <p:ph idx="6"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52" name="Google Shape;952;p1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953" name="Shape 953"/>
        <p:cNvGrpSpPr/>
        <p:nvPr/>
      </p:nvGrpSpPr>
      <p:grpSpPr>
        <a:xfrm>
          <a:off x="0" y="0"/>
          <a:ext cx="0" cy="0"/>
          <a:chOff x="0" y="0"/>
          <a:chExt cx="0" cy="0"/>
        </a:xfrm>
      </p:grpSpPr>
      <p:sp>
        <p:nvSpPr>
          <p:cNvPr id="954" name="Google Shape;954;p148"/>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55" name="Google Shape;955;p1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56" name="Google Shape;956;p148"/>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957" name="Google Shape;957;p148"/>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958" name="Google Shape;958;p148"/>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959" name="Google Shape;959;p148"/>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60" name="Google Shape;960;p148"/>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961" name="Shape 961"/>
        <p:cNvGrpSpPr/>
        <p:nvPr/>
      </p:nvGrpSpPr>
      <p:grpSpPr>
        <a:xfrm>
          <a:off x="0" y="0"/>
          <a:ext cx="0" cy="0"/>
          <a:chOff x="0" y="0"/>
          <a:chExt cx="0" cy="0"/>
        </a:xfrm>
      </p:grpSpPr>
      <p:sp>
        <p:nvSpPr>
          <p:cNvPr id="962" name="Google Shape;962;p149"/>
          <p:cNvSpPr/>
          <p:nvPr/>
        </p:nvSpPr>
        <p:spPr>
          <a:xfrm>
            <a:off x="457313"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963" name="Google Shape;963;p149"/>
          <p:cNvSpPr/>
          <p:nvPr/>
        </p:nvSpPr>
        <p:spPr>
          <a:xfrm>
            <a:off x="2547247"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64" name="Google Shape;964;p149"/>
          <p:cNvSpPr/>
          <p:nvPr/>
        </p:nvSpPr>
        <p:spPr>
          <a:xfrm>
            <a:off x="4637182"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965" name="Google Shape;965;p149"/>
          <p:cNvSpPr txBox="1"/>
          <p:nvPr>
            <p:ph idx="1" type="body"/>
          </p:nvPr>
        </p:nvSpPr>
        <p:spPr>
          <a:xfrm>
            <a:off x="457200"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66" name="Google Shape;966;p149"/>
          <p:cNvSpPr txBox="1"/>
          <p:nvPr>
            <p:ph idx="2" type="body"/>
          </p:nvPr>
        </p:nvSpPr>
        <p:spPr>
          <a:xfrm>
            <a:off x="2547247" y="1801725"/>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67" name="Google Shape;967;p149"/>
          <p:cNvSpPr txBox="1"/>
          <p:nvPr>
            <p:ph idx="3" type="body"/>
          </p:nvPr>
        </p:nvSpPr>
        <p:spPr>
          <a:xfrm>
            <a:off x="4637182"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68" name="Google Shape;968;p149"/>
          <p:cNvSpPr txBox="1"/>
          <p:nvPr>
            <p:ph idx="4" type="subTitle"/>
          </p:nvPr>
        </p:nvSpPr>
        <p:spPr>
          <a:xfrm>
            <a:off x="457200"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9" name="Google Shape;969;p149"/>
          <p:cNvSpPr txBox="1"/>
          <p:nvPr>
            <p:ph idx="5" type="subTitle"/>
          </p:nvPr>
        </p:nvSpPr>
        <p:spPr>
          <a:xfrm>
            <a:off x="2547191"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0" name="Google Shape;970;p149"/>
          <p:cNvSpPr txBox="1"/>
          <p:nvPr>
            <p:ph idx="6" type="subTitle"/>
          </p:nvPr>
        </p:nvSpPr>
        <p:spPr>
          <a:xfrm>
            <a:off x="4637182"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1" name="Google Shape;971;p14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72" name="Google Shape;972;p149"/>
          <p:cNvSpPr/>
          <p:nvPr/>
        </p:nvSpPr>
        <p:spPr>
          <a:xfrm>
            <a:off x="6727126"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973" name="Google Shape;973;p149"/>
          <p:cNvSpPr txBox="1"/>
          <p:nvPr>
            <p:ph idx="7" type="body"/>
          </p:nvPr>
        </p:nvSpPr>
        <p:spPr>
          <a:xfrm>
            <a:off x="6727126"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74" name="Google Shape;974;p149"/>
          <p:cNvSpPr txBox="1"/>
          <p:nvPr>
            <p:ph idx="8" type="subTitle"/>
          </p:nvPr>
        </p:nvSpPr>
        <p:spPr>
          <a:xfrm>
            <a:off x="6727126"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1">
  <p:cSld name="CUSTOM_3_2_1_1_1_1_2">
    <p:bg>
      <p:bgPr>
        <a:solidFill>
          <a:schemeClr val="lt2"/>
        </a:solidFill>
      </p:bgPr>
    </p:bg>
    <p:spTree>
      <p:nvGrpSpPr>
        <p:cNvPr id="975" name="Shape 975"/>
        <p:cNvGrpSpPr/>
        <p:nvPr/>
      </p:nvGrpSpPr>
      <p:grpSpPr>
        <a:xfrm>
          <a:off x="0" y="0"/>
          <a:ext cx="0" cy="0"/>
          <a:chOff x="0" y="0"/>
          <a:chExt cx="0" cy="0"/>
        </a:xfrm>
      </p:grpSpPr>
      <p:sp>
        <p:nvSpPr>
          <p:cNvPr id="976" name="Google Shape;976;p150"/>
          <p:cNvSpPr/>
          <p:nvPr/>
        </p:nvSpPr>
        <p:spPr>
          <a:xfrm>
            <a:off x="457373" y="1141600"/>
            <a:ext cx="26268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977" name="Google Shape;977;p150"/>
          <p:cNvSpPr/>
          <p:nvPr/>
        </p:nvSpPr>
        <p:spPr>
          <a:xfrm>
            <a:off x="3258743" y="1141600"/>
            <a:ext cx="26268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78" name="Google Shape;978;p150"/>
          <p:cNvSpPr txBox="1"/>
          <p:nvPr>
            <p:ph idx="1" type="body"/>
          </p:nvPr>
        </p:nvSpPr>
        <p:spPr>
          <a:xfrm>
            <a:off x="457225" y="1589848"/>
            <a:ext cx="26268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79" name="Google Shape;979;p150"/>
          <p:cNvSpPr txBox="1"/>
          <p:nvPr>
            <p:ph idx="2" type="body"/>
          </p:nvPr>
        </p:nvSpPr>
        <p:spPr>
          <a:xfrm>
            <a:off x="3258744" y="1589801"/>
            <a:ext cx="26268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80" name="Google Shape;980;p150"/>
          <p:cNvSpPr txBox="1"/>
          <p:nvPr>
            <p:ph idx="3" type="subTitle"/>
          </p:nvPr>
        </p:nvSpPr>
        <p:spPr>
          <a:xfrm>
            <a:off x="457225" y="1141300"/>
            <a:ext cx="26268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1" name="Google Shape;981;p150"/>
          <p:cNvSpPr txBox="1"/>
          <p:nvPr>
            <p:ph idx="4" type="subTitle"/>
          </p:nvPr>
        </p:nvSpPr>
        <p:spPr>
          <a:xfrm>
            <a:off x="3258662" y="1141300"/>
            <a:ext cx="26268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2" name="Google Shape;982;p15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83" name="Google Shape;983;p150"/>
          <p:cNvSpPr/>
          <p:nvPr/>
        </p:nvSpPr>
        <p:spPr>
          <a:xfrm>
            <a:off x="457373" y="2970427"/>
            <a:ext cx="26268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984" name="Google Shape;984;p150"/>
          <p:cNvSpPr/>
          <p:nvPr/>
        </p:nvSpPr>
        <p:spPr>
          <a:xfrm>
            <a:off x="3258743" y="2970427"/>
            <a:ext cx="26268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85" name="Google Shape;985;p150"/>
          <p:cNvSpPr txBox="1"/>
          <p:nvPr>
            <p:ph idx="5" type="body"/>
          </p:nvPr>
        </p:nvSpPr>
        <p:spPr>
          <a:xfrm>
            <a:off x="457225" y="3418675"/>
            <a:ext cx="26268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86" name="Google Shape;986;p150"/>
          <p:cNvSpPr txBox="1"/>
          <p:nvPr>
            <p:ph idx="6" type="body"/>
          </p:nvPr>
        </p:nvSpPr>
        <p:spPr>
          <a:xfrm>
            <a:off x="3258744" y="3418628"/>
            <a:ext cx="26268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87" name="Google Shape;987;p150"/>
          <p:cNvSpPr txBox="1"/>
          <p:nvPr>
            <p:ph idx="7" type="subTitle"/>
          </p:nvPr>
        </p:nvSpPr>
        <p:spPr>
          <a:xfrm>
            <a:off x="457225" y="2970127"/>
            <a:ext cx="26268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8" name="Google Shape;988;p150"/>
          <p:cNvSpPr txBox="1"/>
          <p:nvPr>
            <p:ph idx="8" type="subTitle"/>
          </p:nvPr>
        </p:nvSpPr>
        <p:spPr>
          <a:xfrm>
            <a:off x="3258662" y="2970127"/>
            <a:ext cx="26268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9" name="Google Shape;989;p150"/>
          <p:cNvSpPr/>
          <p:nvPr/>
        </p:nvSpPr>
        <p:spPr>
          <a:xfrm>
            <a:off x="6060117" y="1141600"/>
            <a:ext cx="26268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90" name="Google Shape;990;p150"/>
          <p:cNvSpPr txBox="1"/>
          <p:nvPr>
            <p:ph idx="9" type="body"/>
          </p:nvPr>
        </p:nvSpPr>
        <p:spPr>
          <a:xfrm>
            <a:off x="6060117" y="1589801"/>
            <a:ext cx="26268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91" name="Google Shape;991;p150"/>
          <p:cNvSpPr txBox="1"/>
          <p:nvPr>
            <p:ph idx="13" type="subTitle"/>
          </p:nvPr>
        </p:nvSpPr>
        <p:spPr>
          <a:xfrm>
            <a:off x="6060036" y="1141300"/>
            <a:ext cx="26268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2" name="Google Shape;992;p150"/>
          <p:cNvSpPr/>
          <p:nvPr/>
        </p:nvSpPr>
        <p:spPr>
          <a:xfrm>
            <a:off x="6060117" y="2970427"/>
            <a:ext cx="26268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93" name="Google Shape;993;p150"/>
          <p:cNvSpPr txBox="1"/>
          <p:nvPr>
            <p:ph idx="14" type="body"/>
          </p:nvPr>
        </p:nvSpPr>
        <p:spPr>
          <a:xfrm>
            <a:off x="6060117" y="3418628"/>
            <a:ext cx="26268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94" name="Google Shape;994;p150"/>
          <p:cNvSpPr txBox="1"/>
          <p:nvPr>
            <p:ph idx="15" type="subTitle"/>
          </p:nvPr>
        </p:nvSpPr>
        <p:spPr>
          <a:xfrm>
            <a:off x="6060036" y="2970127"/>
            <a:ext cx="26268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995" name="Shape 995"/>
        <p:cNvGrpSpPr/>
        <p:nvPr/>
      </p:nvGrpSpPr>
      <p:grpSpPr>
        <a:xfrm>
          <a:off x="0" y="0"/>
          <a:ext cx="0" cy="0"/>
          <a:chOff x="0" y="0"/>
          <a:chExt cx="0" cy="0"/>
        </a:xfrm>
      </p:grpSpPr>
      <p:sp>
        <p:nvSpPr>
          <p:cNvPr id="996" name="Google Shape;996;p151"/>
          <p:cNvSpPr txBox="1"/>
          <p:nvPr>
            <p:ph idx="1" type="body"/>
          </p:nvPr>
        </p:nvSpPr>
        <p:spPr>
          <a:xfrm>
            <a:off x="45720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97" name="Google Shape;997;p151"/>
          <p:cNvSpPr txBox="1"/>
          <p:nvPr>
            <p:ph idx="2" type="subTitle"/>
          </p:nvPr>
        </p:nvSpPr>
        <p:spPr>
          <a:xfrm>
            <a:off x="45720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8" name="Google Shape;998;p1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99" name="Google Shape;999;p151"/>
          <p:cNvSpPr txBox="1"/>
          <p:nvPr>
            <p:ph idx="3" type="body"/>
          </p:nvPr>
        </p:nvSpPr>
        <p:spPr>
          <a:xfrm>
            <a:off x="255293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0" name="Google Shape;1000;p151"/>
          <p:cNvSpPr txBox="1"/>
          <p:nvPr>
            <p:ph idx="4" type="subTitle"/>
          </p:nvPr>
        </p:nvSpPr>
        <p:spPr>
          <a:xfrm>
            <a:off x="255293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1" name="Google Shape;1001;p151"/>
          <p:cNvSpPr txBox="1"/>
          <p:nvPr>
            <p:ph idx="5" type="body"/>
          </p:nvPr>
        </p:nvSpPr>
        <p:spPr>
          <a:xfrm>
            <a:off x="464866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2" name="Google Shape;1002;p151"/>
          <p:cNvSpPr txBox="1"/>
          <p:nvPr>
            <p:ph idx="6" type="subTitle"/>
          </p:nvPr>
        </p:nvSpPr>
        <p:spPr>
          <a:xfrm>
            <a:off x="464866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3" name="Google Shape;1003;p151"/>
          <p:cNvSpPr txBox="1"/>
          <p:nvPr>
            <p:ph idx="7" type="body"/>
          </p:nvPr>
        </p:nvSpPr>
        <p:spPr>
          <a:xfrm>
            <a:off x="6744392"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4" name="Google Shape;1004;p151"/>
          <p:cNvSpPr txBox="1"/>
          <p:nvPr>
            <p:ph idx="8" type="subTitle"/>
          </p:nvPr>
        </p:nvSpPr>
        <p:spPr>
          <a:xfrm>
            <a:off x="6744392"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p:cSld name="CUSTOM_3_2_1_1_1_1_1_2">
    <p:bg>
      <p:bgPr>
        <a:solidFill>
          <a:schemeClr val="lt1"/>
        </a:solidFill>
      </p:bgPr>
    </p:bg>
    <p:spTree>
      <p:nvGrpSpPr>
        <p:cNvPr id="1005" name="Shape 1005"/>
        <p:cNvGrpSpPr/>
        <p:nvPr/>
      </p:nvGrpSpPr>
      <p:grpSpPr>
        <a:xfrm>
          <a:off x="0" y="0"/>
          <a:ext cx="0" cy="0"/>
          <a:chOff x="0" y="0"/>
          <a:chExt cx="0" cy="0"/>
        </a:xfrm>
      </p:grpSpPr>
      <p:sp>
        <p:nvSpPr>
          <p:cNvPr id="1006" name="Google Shape;1006;p152"/>
          <p:cNvSpPr txBox="1"/>
          <p:nvPr>
            <p:ph idx="1" type="body"/>
          </p:nvPr>
        </p:nvSpPr>
        <p:spPr>
          <a:xfrm>
            <a:off x="491166" y="1593548"/>
            <a:ext cx="25956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7" name="Google Shape;1007;p152"/>
          <p:cNvSpPr txBox="1"/>
          <p:nvPr>
            <p:ph idx="2" type="subTitle"/>
          </p:nvPr>
        </p:nvSpPr>
        <p:spPr>
          <a:xfrm>
            <a:off x="491166" y="1253075"/>
            <a:ext cx="25956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8" name="Google Shape;1008;p1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09" name="Google Shape;1009;p152"/>
          <p:cNvSpPr txBox="1"/>
          <p:nvPr>
            <p:ph idx="3" type="body"/>
          </p:nvPr>
        </p:nvSpPr>
        <p:spPr>
          <a:xfrm>
            <a:off x="3291218" y="1593548"/>
            <a:ext cx="25956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0" name="Google Shape;1010;p152"/>
          <p:cNvSpPr txBox="1"/>
          <p:nvPr>
            <p:ph idx="4" type="subTitle"/>
          </p:nvPr>
        </p:nvSpPr>
        <p:spPr>
          <a:xfrm>
            <a:off x="3291216" y="1253075"/>
            <a:ext cx="25956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1" name="Google Shape;1011;p152"/>
          <p:cNvSpPr txBox="1"/>
          <p:nvPr>
            <p:ph idx="5" type="body"/>
          </p:nvPr>
        </p:nvSpPr>
        <p:spPr>
          <a:xfrm>
            <a:off x="491125" y="3393825"/>
            <a:ext cx="25956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2" name="Google Shape;1012;p152"/>
          <p:cNvSpPr txBox="1"/>
          <p:nvPr>
            <p:ph idx="6" type="subTitle"/>
          </p:nvPr>
        </p:nvSpPr>
        <p:spPr>
          <a:xfrm>
            <a:off x="491125" y="3053351"/>
            <a:ext cx="25956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3" name="Google Shape;1013;p152"/>
          <p:cNvSpPr txBox="1"/>
          <p:nvPr>
            <p:ph idx="7" type="body"/>
          </p:nvPr>
        </p:nvSpPr>
        <p:spPr>
          <a:xfrm>
            <a:off x="3291177" y="3393825"/>
            <a:ext cx="25956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4" name="Google Shape;1014;p152"/>
          <p:cNvSpPr txBox="1"/>
          <p:nvPr>
            <p:ph idx="8" type="subTitle"/>
          </p:nvPr>
        </p:nvSpPr>
        <p:spPr>
          <a:xfrm>
            <a:off x="3291175" y="3053351"/>
            <a:ext cx="25956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5" name="Google Shape;1015;p152"/>
          <p:cNvSpPr txBox="1"/>
          <p:nvPr>
            <p:ph idx="9" type="body"/>
          </p:nvPr>
        </p:nvSpPr>
        <p:spPr>
          <a:xfrm>
            <a:off x="6091266" y="1593548"/>
            <a:ext cx="25956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6" name="Google Shape;1016;p152"/>
          <p:cNvSpPr txBox="1"/>
          <p:nvPr>
            <p:ph idx="13" type="subTitle"/>
          </p:nvPr>
        </p:nvSpPr>
        <p:spPr>
          <a:xfrm>
            <a:off x="6091265" y="1253075"/>
            <a:ext cx="25956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7" name="Google Shape;1017;p152"/>
          <p:cNvSpPr txBox="1"/>
          <p:nvPr>
            <p:ph idx="14" type="body"/>
          </p:nvPr>
        </p:nvSpPr>
        <p:spPr>
          <a:xfrm>
            <a:off x="6091225" y="3393825"/>
            <a:ext cx="25956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8" name="Google Shape;1018;p152"/>
          <p:cNvSpPr txBox="1"/>
          <p:nvPr>
            <p:ph idx="15" type="subTitle"/>
          </p:nvPr>
        </p:nvSpPr>
        <p:spPr>
          <a:xfrm>
            <a:off x="6091224" y="3053351"/>
            <a:ext cx="25956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019" name="Shape 1019"/>
        <p:cNvGrpSpPr/>
        <p:nvPr/>
      </p:nvGrpSpPr>
      <p:grpSpPr>
        <a:xfrm>
          <a:off x="0" y="0"/>
          <a:ext cx="0" cy="0"/>
          <a:chOff x="0" y="0"/>
          <a:chExt cx="0" cy="0"/>
        </a:xfrm>
      </p:grpSpPr>
      <p:sp>
        <p:nvSpPr>
          <p:cNvPr id="1020" name="Google Shape;1020;p153"/>
          <p:cNvSpPr txBox="1"/>
          <p:nvPr>
            <p:ph idx="1" type="subTitle"/>
          </p:nvPr>
        </p:nvSpPr>
        <p:spPr>
          <a:xfrm>
            <a:off x="4690125" y="1140114"/>
            <a:ext cx="1757100" cy="11508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1" name="Google Shape;1021;p153"/>
          <p:cNvSpPr txBox="1"/>
          <p:nvPr>
            <p:ph idx="2" type="subTitle"/>
          </p:nvPr>
        </p:nvSpPr>
        <p:spPr>
          <a:xfrm>
            <a:off x="4690125" y="2396637"/>
            <a:ext cx="1757100" cy="11508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2" name="Google Shape;1022;p153"/>
          <p:cNvSpPr txBox="1"/>
          <p:nvPr>
            <p:ph idx="3" type="subTitle"/>
          </p:nvPr>
        </p:nvSpPr>
        <p:spPr>
          <a:xfrm>
            <a:off x="4690125" y="3653173"/>
            <a:ext cx="1757100" cy="11508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3" name="Google Shape;1023;p153"/>
          <p:cNvSpPr txBox="1"/>
          <p:nvPr>
            <p:ph idx="4" type="body"/>
          </p:nvPr>
        </p:nvSpPr>
        <p:spPr>
          <a:xfrm>
            <a:off x="2164734" y="1140000"/>
            <a:ext cx="2176500" cy="11508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24" name="Google Shape;1024;p153"/>
          <p:cNvSpPr txBox="1"/>
          <p:nvPr>
            <p:ph idx="5" type="body"/>
          </p:nvPr>
        </p:nvSpPr>
        <p:spPr>
          <a:xfrm>
            <a:off x="2164734" y="2396588"/>
            <a:ext cx="2176500" cy="11508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25" name="Google Shape;1025;p153"/>
          <p:cNvSpPr txBox="1"/>
          <p:nvPr>
            <p:ph idx="6" type="subTitle"/>
          </p:nvPr>
        </p:nvSpPr>
        <p:spPr>
          <a:xfrm>
            <a:off x="457200" y="1140114"/>
            <a:ext cx="1707600" cy="11508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6" name="Google Shape;1026;p153"/>
          <p:cNvSpPr txBox="1"/>
          <p:nvPr>
            <p:ph idx="7" type="subTitle"/>
          </p:nvPr>
        </p:nvSpPr>
        <p:spPr>
          <a:xfrm>
            <a:off x="457200" y="2396638"/>
            <a:ext cx="1707600" cy="11508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7" name="Google Shape;1027;p153"/>
          <p:cNvSpPr txBox="1"/>
          <p:nvPr>
            <p:ph idx="8" type="subTitle"/>
          </p:nvPr>
        </p:nvSpPr>
        <p:spPr>
          <a:xfrm>
            <a:off x="457200" y="3653174"/>
            <a:ext cx="1707600" cy="11508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8" name="Google Shape;1028;p1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29" name="Google Shape;1029;p153"/>
          <p:cNvSpPr txBox="1"/>
          <p:nvPr>
            <p:ph idx="9" type="body"/>
          </p:nvPr>
        </p:nvSpPr>
        <p:spPr>
          <a:xfrm>
            <a:off x="2164734" y="3653175"/>
            <a:ext cx="2176500" cy="11508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30" name="Google Shape;1030;p153"/>
          <p:cNvSpPr txBox="1"/>
          <p:nvPr>
            <p:ph idx="13" type="body"/>
          </p:nvPr>
        </p:nvSpPr>
        <p:spPr>
          <a:xfrm>
            <a:off x="6447249" y="1140000"/>
            <a:ext cx="2239500" cy="11508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31" name="Google Shape;1031;p153"/>
          <p:cNvSpPr txBox="1"/>
          <p:nvPr>
            <p:ph idx="14" type="body"/>
          </p:nvPr>
        </p:nvSpPr>
        <p:spPr>
          <a:xfrm>
            <a:off x="6447249" y="2396588"/>
            <a:ext cx="2239500" cy="11508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32" name="Google Shape;1032;p153"/>
          <p:cNvSpPr txBox="1"/>
          <p:nvPr>
            <p:ph idx="15" type="body"/>
          </p:nvPr>
        </p:nvSpPr>
        <p:spPr>
          <a:xfrm>
            <a:off x="6447249" y="3653174"/>
            <a:ext cx="2239500" cy="11508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1033" name="Shape 1033"/>
        <p:cNvGrpSpPr/>
        <p:nvPr/>
      </p:nvGrpSpPr>
      <p:grpSpPr>
        <a:xfrm>
          <a:off x="0" y="0"/>
          <a:ext cx="0" cy="0"/>
          <a:chOff x="0" y="0"/>
          <a:chExt cx="0" cy="0"/>
        </a:xfrm>
      </p:grpSpPr>
      <p:sp>
        <p:nvSpPr>
          <p:cNvPr id="1034" name="Google Shape;1034;p154"/>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1035" name="Google Shape;1035;p154"/>
          <p:cNvSpPr/>
          <p:nvPr/>
        </p:nvSpPr>
        <p:spPr>
          <a:xfrm>
            <a:off x="457200" y="1154900"/>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036" name="Google Shape;1036;p154"/>
          <p:cNvSpPr txBox="1"/>
          <p:nvPr>
            <p:ph idx="1" type="subTitle"/>
          </p:nvPr>
        </p:nvSpPr>
        <p:spPr>
          <a:xfrm>
            <a:off x="457200" y="1154911"/>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037" name="Google Shape;1037;p154"/>
          <p:cNvSpPr txBox="1"/>
          <p:nvPr>
            <p:ph idx="2" type="body"/>
          </p:nvPr>
        </p:nvSpPr>
        <p:spPr>
          <a:xfrm>
            <a:off x="2749850" y="128912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38" name="Google Shape;1038;p154"/>
          <p:cNvSpPr/>
          <p:nvPr/>
        </p:nvSpPr>
        <p:spPr>
          <a:xfrm>
            <a:off x="457200" y="2090780"/>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039" name="Google Shape;1039;p154"/>
          <p:cNvSpPr txBox="1"/>
          <p:nvPr>
            <p:ph idx="3" type="subTitle"/>
          </p:nvPr>
        </p:nvSpPr>
        <p:spPr>
          <a:xfrm>
            <a:off x="457200" y="2090802"/>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040" name="Google Shape;1040;p154"/>
          <p:cNvSpPr/>
          <p:nvPr/>
        </p:nvSpPr>
        <p:spPr>
          <a:xfrm>
            <a:off x="457200" y="3026661"/>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041" name="Google Shape;1041;p154"/>
          <p:cNvSpPr txBox="1"/>
          <p:nvPr>
            <p:ph idx="4" type="body"/>
          </p:nvPr>
        </p:nvSpPr>
        <p:spPr>
          <a:xfrm>
            <a:off x="2749800" y="295004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42" name="Google Shape;1042;p154"/>
          <p:cNvSpPr txBox="1"/>
          <p:nvPr>
            <p:ph idx="5" type="body"/>
          </p:nvPr>
        </p:nvSpPr>
        <p:spPr>
          <a:xfrm>
            <a:off x="2749800" y="211959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43" name="Google Shape;1043;p154"/>
          <p:cNvSpPr txBox="1"/>
          <p:nvPr>
            <p:ph idx="6" type="subTitle"/>
          </p:nvPr>
        </p:nvSpPr>
        <p:spPr>
          <a:xfrm>
            <a:off x="457200" y="3026693"/>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044" name="Google Shape;1044;p154"/>
          <p:cNvSpPr/>
          <p:nvPr/>
        </p:nvSpPr>
        <p:spPr>
          <a:xfrm>
            <a:off x="457200" y="3963079"/>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045" name="Google Shape;1045;p154"/>
          <p:cNvSpPr txBox="1"/>
          <p:nvPr>
            <p:ph idx="7" type="body"/>
          </p:nvPr>
        </p:nvSpPr>
        <p:spPr>
          <a:xfrm>
            <a:off x="2749800" y="378049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46" name="Google Shape;1046;p154"/>
          <p:cNvSpPr txBox="1"/>
          <p:nvPr>
            <p:ph idx="8" type="subTitle"/>
          </p:nvPr>
        </p:nvSpPr>
        <p:spPr>
          <a:xfrm>
            <a:off x="457200" y="3963110"/>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1047" name="Shape 1047"/>
        <p:cNvGrpSpPr/>
        <p:nvPr/>
      </p:nvGrpSpPr>
      <p:grpSpPr>
        <a:xfrm>
          <a:off x="0" y="0"/>
          <a:ext cx="0" cy="0"/>
          <a:chOff x="0" y="0"/>
          <a:chExt cx="0" cy="0"/>
        </a:xfrm>
      </p:grpSpPr>
      <p:sp>
        <p:nvSpPr>
          <p:cNvPr id="1048" name="Google Shape;1048;p155"/>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9" name="Google Shape;1049;p155"/>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50" name="Google Shape;1050;p155"/>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51" name="Google Shape;1051;p155"/>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052" name="Google Shape;1052;p155"/>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1053" name="Shape 1053"/>
        <p:cNvGrpSpPr/>
        <p:nvPr/>
      </p:nvGrpSpPr>
      <p:grpSpPr>
        <a:xfrm>
          <a:off x="0" y="0"/>
          <a:ext cx="0" cy="0"/>
          <a:chOff x="0" y="0"/>
          <a:chExt cx="0" cy="0"/>
        </a:xfrm>
      </p:grpSpPr>
      <p:sp>
        <p:nvSpPr>
          <p:cNvPr id="1054" name="Google Shape;1054;p15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55" name="Google Shape;1055;p156"/>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56" name="Google Shape;1056;p156"/>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3" name="Shape 63"/>
        <p:cNvGrpSpPr/>
        <p:nvPr/>
      </p:nvGrpSpPr>
      <p:grpSpPr>
        <a:xfrm>
          <a:off x="0" y="0"/>
          <a:ext cx="0" cy="0"/>
          <a:chOff x="0" y="0"/>
          <a:chExt cx="0" cy="0"/>
        </a:xfrm>
      </p:grpSpPr>
      <p:sp>
        <p:nvSpPr>
          <p:cNvPr id="64" name="Google Shape;64;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5" name="Google Shape;65;p1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1057" name="Shape 1057"/>
        <p:cNvGrpSpPr/>
        <p:nvPr/>
      </p:nvGrpSpPr>
      <p:grpSpPr>
        <a:xfrm>
          <a:off x="0" y="0"/>
          <a:ext cx="0" cy="0"/>
          <a:chOff x="0" y="0"/>
          <a:chExt cx="0" cy="0"/>
        </a:xfrm>
      </p:grpSpPr>
      <p:sp>
        <p:nvSpPr>
          <p:cNvPr id="1058" name="Google Shape;1058;p15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59" name="Google Shape;1059;p157"/>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60" name="Google Shape;1060;p157"/>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1061" name="Shape 1061"/>
        <p:cNvGrpSpPr/>
        <p:nvPr/>
      </p:nvGrpSpPr>
      <p:grpSpPr>
        <a:xfrm>
          <a:off x="0" y="0"/>
          <a:ext cx="0" cy="0"/>
          <a:chOff x="0" y="0"/>
          <a:chExt cx="0" cy="0"/>
        </a:xfrm>
      </p:grpSpPr>
      <p:sp>
        <p:nvSpPr>
          <p:cNvPr id="1062" name="Google Shape;1062;p15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63" name="Google Shape;1063;p158"/>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64" name="Google Shape;1064;p158"/>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1065" name="Shape 1065"/>
        <p:cNvGrpSpPr/>
        <p:nvPr/>
      </p:nvGrpSpPr>
      <p:grpSpPr>
        <a:xfrm>
          <a:off x="0" y="0"/>
          <a:ext cx="0" cy="0"/>
          <a:chOff x="0" y="0"/>
          <a:chExt cx="0" cy="0"/>
        </a:xfrm>
      </p:grpSpPr>
      <p:sp>
        <p:nvSpPr>
          <p:cNvPr id="1066" name="Google Shape;1066;p15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67" name="Google Shape;1067;p159"/>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68" name="Google Shape;1068;p159"/>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69" name="Google Shape;1069;p159"/>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070" name="Google Shape;1070;p159"/>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5" name="Shape 1075"/>
        <p:cNvGrpSpPr/>
        <p:nvPr/>
      </p:nvGrpSpPr>
      <p:grpSpPr>
        <a:xfrm>
          <a:off x="0" y="0"/>
          <a:ext cx="0" cy="0"/>
          <a:chOff x="0" y="0"/>
          <a:chExt cx="0" cy="0"/>
        </a:xfrm>
      </p:grpSpPr>
      <p:sp>
        <p:nvSpPr>
          <p:cNvPr id="1076" name="Google Shape;1076;p161"/>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077" name="Google Shape;1077;p1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078" name="Shape 1078"/>
        <p:cNvGrpSpPr/>
        <p:nvPr/>
      </p:nvGrpSpPr>
      <p:grpSpPr>
        <a:xfrm>
          <a:off x="0" y="0"/>
          <a:ext cx="0" cy="0"/>
          <a:chOff x="0" y="0"/>
          <a:chExt cx="0" cy="0"/>
        </a:xfrm>
      </p:grpSpPr>
      <p:sp>
        <p:nvSpPr>
          <p:cNvPr id="1079" name="Google Shape;1079;p16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0" name="Google Shape;1080;p162"/>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081" name="Shape 1081"/>
        <p:cNvGrpSpPr/>
        <p:nvPr/>
      </p:nvGrpSpPr>
      <p:grpSpPr>
        <a:xfrm>
          <a:off x="0" y="0"/>
          <a:ext cx="0" cy="0"/>
          <a:chOff x="0" y="0"/>
          <a:chExt cx="0" cy="0"/>
        </a:xfrm>
      </p:grpSpPr>
      <p:sp>
        <p:nvSpPr>
          <p:cNvPr id="1082" name="Google Shape;1082;p16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3" name="Google Shape;1083;p163"/>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084" name="Shape 1084"/>
        <p:cNvGrpSpPr/>
        <p:nvPr/>
      </p:nvGrpSpPr>
      <p:grpSpPr>
        <a:xfrm>
          <a:off x="0" y="0"/>
          <a:ext cx="0" cy="0"/>
          <a:chOff x="0" y="0"/>
          <a:chExt cx="0" cy="0"/>
        </a:xfrm>
      </p:grpSpPr>
      <p:sp>
        <p:nvSpPr>
          <p:cNvPr id="1085" name="Google Shape;1085;p16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6" name="Google Shape;1086;p164"/>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087" name="Shape 1087"/>
        <p:cNvGrpSpPr/>
        <p:nvPr/>
      </p:nvGrpSpPr>
      <p:grpSpPr>
        <a:xfrm>
          <a:off x="0" y="0"/>
          <a:ext cx="0" cy="0"/>
          <a:chOff x="0" y="0"/>
          <a:chExt cx="0" cy="0"/>
        </a:xfrm>
      </p:grpSpPr>
      <p:sp>
        <p:nvSpPr>
          <p:cNvPr id="1088" name="Google Shape;1088;p165"/>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89" name="Google Shape;1089;p165"/>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90" name="Google Shape;1090;p16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91" name="Google Shape;1091;p165"/>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092" name="Shape 1092"/>
        <p:cNvGrpSpPr/>
        <p:nvPr/>
      </p:nvGrpSpPr>
      <p:grpSpPr>
        <a:xfrm>
          <a:off x="0" y="0"/>
          <a:ext cx="0" cy="0"/>
          <a:chOff x="0" y="0"/>
          <a:chExt cx="0" cy="0"/>
        </a:xfrm>
      </p:grpSpPr>
      <p:sp>
        <p:nvSpPr>
          <p:cNvPr id="1093" name="Google Shape;1093;p166"/>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94" name="Google Shape;1094;p166"/>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95" name="Google Shape;1095;p16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96" name="Google Shape;1096;p166"/>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097" name="Shape 1097"/>
        <p:cNvGrpSpPr/>
        <p:nvPr/>
      </p:nvGrpSpPr>
      <p:grpSpPr>
        <a:xfrm>
          <a:off x="0" y="0"/>
          <a:ext cx="0" cy="0"/>
          <a:chOff x="0" y="0"/>
          <a:chExt cx="0" cy="0"/>
        </a:xfrm>
      </p:grpSpPr>
      <p:sp>
        <p:nvSpPr>
          <p:cNvPr id="1098" name="Google Shape;1098;p167"/>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99" name="Google Shape;1099;p167"/>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00" name="Google Shape;1100;p16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01" name="Google Shape;1101;p167"/>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02" name="Google Shape;1102;p167"/>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1103" name="Google Shape;1103;p167"/>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1104" name="Google Shape;1104;p167"/>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66" name="Shape 66"/>
        <p:cNvGrpSpPr/>
        <p:nvPr/>
      </p:nvGrpSpPr>
      <p:grpSpPr>
        <a:xfrm>
          <a:off x="0" y="0"/>
          <a:ext cx="0" cy="0"/>
          <a:chOff x="0" y="0"/>
          <a:chExt cx="0" cy="0"/>
        </a:xfrm>
      </p:grpSpPr>
      <p:sp>
        <p:nvSpPr>
          <p:cNvPr id="67" name="Google Shape;67;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8" name="Google Shape;68;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9" name="Google Shape;69;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0" name="Google Shape;70;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1105" name="Shape 1105"/>
        <p:cNvGrpSpPr/>
        <p:nvPr/>
      </p:nvGrpSpPr>
      <p:grpSpPr>
        <a:xfrm>
          <a:off x="0" y="0"/>
          <a:ext cx="0" cy="0"/>
          <a:chOff x="0" y="0"/>
          <a:chExt cx="0" cy="0"/>
        </a:xfrm>
      </p:grpSpPr>
      <p:sp>
        <p:nvSpPr>
          <p:cNvPr id="1106" name="Google Shape;1106;p168"/>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07" name="Google Shape;1107;p168"/>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08" name="Google Shape;1108;p168"/>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09" name="Google Shape;1109;p16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1110" name="Google Shape;1110;p168"/>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111" name="Google Shape;1111;p168"/>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112" name="Google Shape;1112;p168"/>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1113" name="Shape 1113"/>
        <p:cNvGrpSpPr/>
        <p:nvPr/>
      </p:nvGrpSpPr>
      <p:grpSpPr>
        <a:xfrm>
          <a:off x="0" y="0"/>
          <a:ext cx="0" cy="0"/>
          <a:chOff x="0" y="0"/>
          <a:chExt cx="0" cy="0"/>
        </a:xfrm>
      </p:grpSpPr>
      <p:sp>
        <p:nvSpPr>
          <p:cNvPr id="1114" name="Google Shape;1114;p169"/>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15" name="Google Shape;1115;p169"/>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116" name="Google Shape;1116;p169"/>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117" name="Google Shape;1117;p169"/>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1118" name="Google Shape;1118;p169"/>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1119" name="Google Shape;1119;p169"/>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1120" name="Google Shape;1120;p169"/>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1121" name="Google Shape;1121;p169"/>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22" name="Google Shape;1122;p169"/>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23" name="Google Shape;1123;p169"/>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124" name="Shape 1124"/>
        <p:cNvGrpSpPr/>
        <p:nvPr/>
      </p:nvGrpSpPr>
      <p:grpSpPr>
        <a:xfrm>
          <a:off x="0" y="0"/>
          <a:ext cx="0" cy="0"/>
          <a:chOff x="0" y="0"/>
          <a:chExt cx="0" cy="0"/>
        </a:xfrm>
      </p:grpSpPr>
      <p:sp>
        <p:nvSpPr>
          <p:cNvPr id="1125" name="Google Shape;1125;p170"/>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26" name="Google Shape;1126;p170"/>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27" name="Google Shape;1127;p170"/>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28" name="Google Shape;1128;p17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1129" name="Shape 1129"/>
        <p:cNvGrpSpPr/>
        <p:nvPr/>
      </p:nvGrpSpPr>
      <p:grpSpPr>
        <a:xfrm>
          <a:off x="0" y="0"/>
          <a:ext cx="0" cy="0"/>
          <a:chOff x="0" y="0"/>
          <a:chExt cx="0" cy="0"/>
        </a:xfrm>
      </p:grpSpPr>
      <p:sp>
        <p:nvSpPr>
          <p:cNvPr id="1130" name="Google Shape;1130;p171"/>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1" name="Google Shape;1131;p171"/>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2" name="Google Shape;1132;p171"/>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3" name="Google Shape;1133;p171"/>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34" name="Google Shape;1134;p171"/>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35" name="Google Shape;1135;p171"/>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36" name="Google Shape;1136;p17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1137" name="Shape 1137"/>
        <p:cNvGrpSpPr/>
        <p:nvPr/>
      </p:nvGrpSpPr>
      <p:grpSpPr>
        <a:xfrm>
          <a:off x="0" y="0"/>
          <a:ext cx="0" cy="0"/>
          <a:chOff x="0" y="0"/>
          <a:chExt cx="0" cy="0"/>
        </a:xfrm>
      </p:grpSpPr>
      <p:sp>
        <p:nvSpPr>
          <p:cNvPr id="1138" name="Google Shape;1138;p172"/>
          <p:cNvSpPr/>
          <p:nvPr/>
        </p:nvSpPr>
        <p:spPr>
          <a:xfrm>
            <a:off x="68933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139" name="Google Shape;1139;p172"/>
          <p:cNvSpPr txBox="1"/>
          <p:nvPr>
            <p:ph idx="1" type="subTitle"/>
          </p:nvPr>
        </p:nvSpPr>
        <p:spPr>
          <a:xfrm>
            <a:off x="68934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1140" name="Google Shape;1140;p172"/>
          <p:cNvSpPr/>
          <p:nvPr/>
        </p:nvSpPr>
        <p:spPr>
          <a:xfrm>
            <a:off x="41135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141" name="Google Shape;1141;p172"/>
          <p:cNvSpPr txBox="1"/>
          <p:nvPr>
            <p:ph idx="2" type="subTitle"/>
          </p:nvPr>
        </p:nvSpPr>
        <p:spPr>
          <a:xfrm>
            <a:off x="41136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1142" name="Google Shape;1142;p172"/>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143" name="Google Shape;1143;p172"/>
          <p:cNvSpPr txBox="1"/>
          <p:nvPr>
            <p:ph idx="3" type="subTitle"/>
          </p:nvPr>
        </p:nvSpPr>
        <p:spPr>
          <a:xfrm>
            <a:off x="13338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1144" name="Google Shape;1144;p172"/>
          <p:cNvSpPr txBox="1"/>
          <p:nvPr>
            <p:ph idx="4"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145" name="Google Shape;1145;p172"/>
          <p:cNvSpPr txBox="1"/>
          <p:nvPr>
            <p:ph idx="5"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146" name="Google Shape;1146;p172"/>
          <p:cNvSpPr txBox="1"/>
          <p:nvPr>
            <p:ph idx="6"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147" name="Google Shape;1147;p17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1148" name="Shape 1148"/>
        <p:cNvGrpSpPr/>
        <p:nvPr/>
      </p:nvGrpSpPr>
      <p:grpSpPr>
        <a:xfrm>
          <a:off x="0" y="0"/>
          <a:ext cx="0" cy="0"/>
          <a:chOff x="0" y="0"/>
          <a:chExt cx="0" cy="0"/>
        </a:xfrm>
      </p:grpSpPr>
      <p:sp>
        <p:nvSpPr>
          <p:cNvPr id="1149" name="Google Shape;1149;p173"/>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50" name="Google Shape;1150;p17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51" name="Google Shape;1151;p173"/>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1152" name="Google Shape;1152;p173"/>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1153" name="Google Shape;1153;p173"/>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1154" name="Google Shape;1154;p173"/>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55" name="Google Shape;1155;p173"/>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1156" name="Shape 1156"/>
        <p:cNvGrpSpPr/>
        <p:nvPr/>
      </p:nvGrpSpPr>
      <p:grpSpPr>
        <a:xfrm>
          <a:off x="0" y="0"/>
          <a:ext cx="0" cy="0"/>
          <a:chOff x="0" y="0"/>
          <a:chExt cx="0" cy="0"/>
        </a:xfrm>
      </p:grpSpPr>
      <p:sp>
        <p:nvSpPr>
          <p:cNvPr id="1157" name="Google Shape;1157;p174"/>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8" name="Google Shape;1158;p174"/>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59" name="Google Shape;1159;p174"/>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60" name="Google Shape;1160;p17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61" name="Google Shape;1161;p17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62" name="Google Shape;1162;p17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63" name="Google Shape;1163;p17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4" name="Google Shape;1164;p17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5" name="Google Shape;1165;p17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6" name="Google Shape;1166;p17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1167" name="Shape 1167"/>
        <p:cNvGrpSpPr/>
        <p:nvPr/>
      </p:nvGrpSpPr>
      <p:grpSpPr>
        <a:xfrm>
          <a:off x="0" y="0"/>
          <a:ext cx="0" cy="0"/>
          <a:chOff x="0" y="0"/>
          <a:chExt cx="0" cy="0"/>
        </a:xfrm>
      </p:grpSpPr>
      <p:sp>
        <p:nvSpPr>
          <p:cNvPr id="1168" name="Google Shape;1168;p17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69" name="Google Shape;1169;p17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0" name="Google Shape;1170;p17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71" name="Google Shape;1171;p17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72" name="Google Shape;1172;p17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3" name="Google Shape;1173;p17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74" name="Google Shape;1174;p17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175" name="Shape 1175"/>
        <p:cNvGrpSpPr/>
        <p:nvPr/>
      </p:nvGrpSpPr>
      <p:grpSpPr>
        <a:xfrm>
          <a:off x="0" y="0"/>
          <a:ext cx="0" cy="0"/>
          <a:chOff x="0" y="0"/>
          <a:chExt cx="0" cy="0"/>
        </a:xfrm>
      </p:grpSpPr>
      <p:sp>
        <p:nvSpPr>
          <p:cNvPr id="1176" name="Google Shape;1176;p17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77" name="Google Shape;1177;p17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178" name="Google Shape;1178;p17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9" name="Google Shape;1179;p17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0" name="Google Shape;1180;p17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1" name="Google Shape;1181;p17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82" name="Google Shape;1182;p17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1183" name="Shape 1183"/>
        <p:cNvGrpSpPr/>
        <p:nvPr/>
      </p:nvGrpSpPr>
      <p:grpSpPr>
        <a:xfrm>
          <a:off x="0" y="0"/>
          <a:ext cx="0" cy="0"/>
          <a:chOff x="0" y="0"/>
          <a:chExt cx="0" cy="0"/>
        </a:xfrm>
      </p:grpSpPr>
      <p:sp>
        <p:nvSpPr>
          <p:cNvPr id="1184" name="Google Shape;1184;p177"/>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1185" name="Google Shape;1185;p177"/>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186" name="Google Shape;1186;p177"/>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187" name="Google Shape;1187;p177"/>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188" name="Google Shape;1188;p177"/>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189" name="Google Shape;1189;p177"/>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190" name="Google Shape;1190;p177"/>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191" name="Google Shape;1191;p177"/>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192" name="Google Shape;1192;p177"/>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193" name="Google Shape;1193;p177"/>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194" name="Google Shape;1194;p177"/>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77"/>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77"/>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71" name="Shape 71"/>
        <p:cNvGrpSpPr/>
        <p:nvPr/>
      </p:nvGrpSpPr>
      <p:grpSpPr>
        <a:xfrm>
          <a:off x="0" y="0"/>
          <a:ext cx="0" cy="0"/>
          <a:chOff x="0" y="0"/>
          <a:chExt cx="0" cy="0"/>
        </a:xfrm>
      </p:grpSpPr>
      <p:sp>
        <p:nvSpPr>
          <p:cNvPr id="72" name="Google Shape;72;p1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3" name="Google Shape;73;p1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4" name="Google Shape;74;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5" name="Google Shape;75;p1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1197" name="Shape 1197"/>
        <p:cNvGrpSpPr/>
        <p:nvPr/>
      </p:nvGrpSpPr>
      <p:grpSpPr>
        <a:xfrm>
          <a:off x="0" y="0"/>
          <a:ext cx="0" cy="0"/>
          <a:chOff x="0" y="0"/>
          <a:chExt cx="0" cy="0"/>
        </a:xfrm>
      </p:grpSpPr>
      <p:sp>
        <p:nvSpPr>
          <p:cNvPr id="1198" name="Google Shape;1198;p178"/>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99" name="Google Shape;1199;p17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00" name="Google Shape;1200;p17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01" name="Google Shape;1201;p17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202" name="Google Shape;1202;p17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1203" name="Shape 1203"/>
        <p:cNvGrpSpPr/>
        <p:nvPr/>
      </p:nvGrpSpPr>
      <p:grpSpPr>
        <a:xfrm>
          <a:off x="0" y="0"/>
          <a:ext cx="0" cy="0"/>
          <a:chOff x="0" y="0"/>
          <a:chExt cx="0" cy="0"/>
        </a:xfrm>
      </p:grpSpPr>
      <p:sp>
        <p:nvSpPr>
          <p:cNvPr id="1204" name="Google Shape;1204;p17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05" name="Google Shape;1205;p179"/>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06" name="Google Shape;1206;p179"/>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1207" name="Shape 1207"/>
        <p:cNvGrpSpPr/>
        <p:nvPr/>
      </p:nvGrpSpPr>
      <p:grpSpPr>
        <a:xfrm>
          <a:off x="0" y="0"/>
          <a:ext cx="0" cy="0"/>
          <a:chOff x="0" y="0"/>
          <a:chExt cx="0" cy="0"/>
        </a:xfrm>
      </p:grpSpPr>
      <p:sp>
        <p:nvSpPr>
          <p:cNvPr id="1208" name="Google Shape;1208;p18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09" name="Google Shape;1209;p180"/>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10" name="Google Shape;1210;p180"/>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1211" name="Shape 1211"/>
        <p:cNvGrpSpPr/>
        <p:nvPr/>
      </p:nvGrpSpPr>
      <p:grpSpPr>
        <a:xfrm>
          <a:off x="0" y="0"/>
          <a:ext cx="0" cy="0"/>
          <a:chOff x="0" y="0"/>
          <a:chExt cx="0" cy="0"/>
        </a:xfrm>
      </p:grpSpPr>
      <p:sp>
        <p:nvSpPr>
          <p:cNvPr id="1212" name="Google Shape;1212;p18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13" name="Google Shape;1213;p181"/>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14" name="Google Shape;1214;p181"/>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1215" name="Shape 1215"/>
        <p:cNvGrpSpPr/>
        <p:nvPr/>
      </p:nvGrpSpPr>
      <p:grpSpPr>
        <a:xfrm>
          <a:off x="0" y="0"/>
          <a:ext cx="0" cy="0"/>
          <a:chOff x="0" y="0"/>
          <a:chExt cx="0" cy="0"/>
        </a:xfrm>
      </p:grpSpPr>
      <p:sp>
        <p:nvSpPr>
          <p:cNvPr id="1216" name="Google Shape;1216;p18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17" name="Google Shape;1217;p182"/>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18" name="Google Shape;1218;p182"/>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19" name="Google Shape;1219;p182"/>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220" name="Google Shape;1220;p182"/>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5" name="Shape 1225"/>
        <p:cNvGrpSpPr/>
        <p:nvPr/>
      </p:nvGrpSpPr>
      <p:grpSpPr>
        <a:xfrm>
          <a:off x="0" y="0"/>
          <a:ext cx="0" cy="0"/>
          <a:chOff x="0" y="0"/>
          <a:chExt cx="0" cy="0"/>
        </a:xfrm>
      </p:grpSpPr>
      <p:sp>
        <p:nvSpPr>
          <p:cNvPr id="1226" name="Google Shape;1226;p18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227" name="Google Shape;1227;p1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228" name="Shape 1228"/>
        <p:cNvGrpSpPr/>
        <p:nvPr/>
      </p:nvGrpSpPr>
      <p:grpSpPr>
        <a:xfrm>
          <a:off x="0" y="0"/>
          <a:ext cx="0" cy="0"/>
          <a:chOff x="0" y="0"/>
          <a:chExt cx="0" cy="0"/>
        </a:xfrm>
      </p:grpSpPr>
      <p:sp>
        <p:nvSpPr>
          <p:cNvPr id="1229" name="Google Shape;1229;p18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
        <p:nvSpPr>
          <p:cNvPr id="1230" name="Google Shape;1230;p18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231" name="Shape 1231"/>
        <p:cNvGrpSpPr/>
        <p:nvPr/>
      </p:nvGrpSpPr>
      <p:grpSpPr>
        <a:xfrm>
          <a:off x="0" y="0"/>
          <a:ext cx="0" cy="0"/>
          <a:chOff x="0" y="0"/>
          <a:chExt cx="0" cy="0"/>
        </a:xfrm>
      </p:grpSpPr>
      <p:sp>
        <p:nvSpPr>
          <p:cNvPr id="1232" name="Google Shape;1232;p18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233" name="Google Shape;1233;p18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234" name="Shape 1234"/>
        <p:cNvGrpSpPr/>
        <p:nvPr/>
      </p:nvGrpSpPr>
      <p:grpSpPr>
        <a:xfrm>
          <a:off x="0" y="0"/>
          <a:ext cx="0" cy="0"/>
          <a:chOff x="0" y="0"/>
          <a:chExt cx="0" cy="0"/>
        </a:xfrm>
      </p:grpSpPr>
      <p:sp>
        <p:nvSpPr>
          <p:cNvPr id="1235" name="Google Shape;1235;p18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36" name="Google Shape;1236;p18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237" name="Shape 1237"/>
        <p:cNvGrpSpPr/>
        <p:nvPr/>
      </p:nvGrpSpPr>
      <p:grpSpPr>
        <a:xfrm>
          <a:off x="0" y="0"/>
          <a:ext cx="0" cy="0"/>
          <a:chOff x="0" y="0"/>
          <a:chExt cx="0" cy="0"/>
        </a:xfrm>
      </p:grpSpPr>
      <p:sp>
        <p:nvSpPr>
          <p:cNvPr id="1238" name="Google Shape;1238;p18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39" name="Google Shape;1239;p188"/>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88"/>
          <p:cNvSpPr txBox="1"/>
          <p:nvPr>
            <p:ph idx="1"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41" name="Google Shape;1241;p188"/>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88"/>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8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44" name="Google Shape;1244;p188"/>
          <p:cNvSpPr txBox="1"/>
          <p:nvPr>
            <p:ph idx="3"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76" name="Shape 76"/>
        <p:cNvGrpSpPr/>
        <p:nvPr/>
      </p:nvGrpSpPr>
      <p:grpSpPr>
        <a:xfrm>
          <a:off x="0" y="0"/>
          <a:ext cx="0" cy="0"/>
          <a:chOff x="0" y="0"/>
          <a:chExt cx="0" cy="0"/>
        </a:xfrm>
      </p:grpSpPr>
      <p:sp>
        <p:nvSpPr>
          <p:cNvPr id="77" name="Google Shape;77;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 name="Google Shape;78;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9" name="Google Shape;79;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0" name="Google Shape;80;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1" name="Google Shape;81;p20"/>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82" name="Google Shape;82;p20"/>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83" name="Google Shape;83;p20"/>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245" name="Shape 1245"/>
        <p:cNvGrpSpPr/>
        <p:nvPr/>
      </p:nvGrpSpPr>
      <p:grpSpPr>
        <a:xfrm>
          <a:off x="0" y="0"/>
          <a:ext cx="0" cy="0"/>
          <a:chOff x="0" y="0"/>
          <a:chExt cx="0" cy="0"/>
        </a:xfrm>
      </p:grpSpPr>
      <p:sp>
        <p:nvSpPr>
          <p:cNvPr id="1246" name="Google Shape;1246;p18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47" name="Google Shape;1247;p18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48" name="Google Shape;1248;p18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49" name="Google Shape;1249;p18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250" name="Shape 1250"/>
        <p:cNvGrpSpPr/>
        <p:nvPr/>
      </p:nvGrpSpPr>
      <p:grpSpPr>
        <a:xfrm>
          <a:off x="0" y="0"/>
          <a:ext cx="0" cy="0"/>
          <a:chOff x="0" y="0"/>
          <a:chExt cx="0" cy="0"/>
        </a:xfrm>
      </p:grpSpPr>
      <p:sp>
        <p:nvSpPr>
          <p:cNvPr id="1251" name="Google Shape;1251;p19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52" name="Google Shape;1252;p19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53" name="Google Shape;1253;p19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54" name="Google Shape;1254;p190"/>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1255" name="Google Shape;1255;p19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56" name="Google Shape;1256;p190"/>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
        <p:nvSpPr>
          <p:cNvPr id="1257" name="Google Shape;1257;p190"/>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1258" name="Shape 1258"/>
        <p:cNvGrpSpPr/>
        <p:nvPr/>
      </p:nvGrpSpPr>
      <p:grpSpPr>
        <a:xfrm>
          <a:off x="0" y="0"/>
          <a:ext cx="0" cy="0"/>
          <a:chOff x="0" y="0"/>
          <a:chExt cx="0" cy="0"/>
        </a:xfrm>
      </p:grpSpPr>
      <p:sp>
        <p:nvSpPr>
          <p:cNvPr id="1259" name="Google Shape;1259;p19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60" name="Google Shape;1260;p191"/>
          <p:cNvSpPr txBox="1"/>
          <p:nvPr>
            <p:ph idx="1"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cxnSp>
        <p:nvCxnSpPr>
          <p:cNvPr id="1261" name="Google Shape;1261;p19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262" name="Google Shape;1262;p19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263" name="Google Shape;1263;p19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
        <p:nvSpPr>
          <p:cNvPr id="1264" name="Google Shape;1264;p191"/>
          <p:cNvSpPr txBox="1"/>
          <p:nvPr>
            <p:ph idx="2"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65" name="Google Shape;1265;p191"/>
          <p:cNvSpPr txBox="1"/>
          <p:nvPr>
            <p:ph idx="3"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1266" name="Shape 1266"/>
        <p:cNvGrpSpPr/>
        <p:nvPr/>
      </p:nvGrpSpPr>
      <p:grpSpPr>
        <a:xfrm>
          <a:off x="0" y="0"/>
          <a:ext cx="0" cy="0"/>
          <a:chOff x="0" y="0"/>
          <a:chExt cx="0" cy="0"/>
        </a:xfrm>
      </p:grpSpPr>
      <p:cxnSp>
        <p:nvCxnSpPr>
          <p:cNvPr id="1267" name="Google Shape;1267;p19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cxnSp>
        <p:nvCxnSpPr>
          <p:cNvPr id="1268" name="Google Shape;1268;p19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sp>
        <p:nvSpPr>
          <p:cNvPr id="1269" name="Google Shape;1269;p192"/>
          <p:cNvSpPr txBox="1"/>
          <p:nvPr>
            <p:ph idx="1"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70" name="Google Shape;1270;p192"/>
          <p:cNvSpPr txBox="1"/>
          <p:nvPr>
            <p:ph idx="2"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71" name="Google Shape;1271;p19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72" name="Google Shape;1272;p19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273" name="Google Shape;1273;p19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4" name="Google Shape;1274;p19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1275" name="Google Shape;1275;p19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sp>
        <p:nvSpPr>
          <p:cNvPr id="1276" name="Google Shape;1276;p19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277" name="Shape 1277"/>
        <p:cNvGrpSpPr/>
        <p:nvPr/>
      </p:nvGrpSpPr>
      <p:grpSpPr>
        <a:xfrm>
          <a:off x="0" y="0"/>
          <a:ext cx="0" cy="0"/>
          <a:chOff x="0" y="0"/>
          <a:chExt cx="0" cy="0"/>
        </a:xfrm>
      </p:grpSpPr>
      <p:sp>
        <p:nvSpPr>
          <p:cNvPr id="1278" name="Google Shape;1278;p193"/>
          <p:cNvSpPr txBox="1"/>
          <p:nvPr>
            <p:ph idx="1"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79" name="Google Shape;1279;p193"/>
          <p:cNvSpPr txBox="1"/>
          <p:nvPr>
            <p:ph idx="2"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80" name="Google Shape;1280;p19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81" name="Google Shape;1281;p19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1282" name="Shape 1282"/>
        <p:cNvGrpSpPr/>
        <p:nvPr/>
      </p:nvGrpSpPr>
      <p:grpSpPr>
        <a:xfrm>
          <a:off x="0" y="0"/>
          <a:ext cx="0" cy="0"/>
          <a:chOff x="0" y="0"/>
          <a:chExt cx="0" cy="0"/>
        </a:xfrm>
      </p:grpSpPr>
      <p:sp>
        <p:nvSpPr>
          <p:cNvPr id="1283" name="Google Shape;1283;p194"/>
          <p:cNvSpPr txBox="1"/>
          <p:nvPr>
            <p:ph idx="1"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284" name="Google Shape;1284;p194"/>
          <p:cNvSpPr txBox="1"/>
          <p:nvPr>
            <p:ph idx="2"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285" name="Google Shape;1285;p194"/>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1286" name="Google Shape;1286;p194"/>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287" name="Google Shape;1287;p194"/>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1288" name="Google Shape;1288;p194"/>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1289" name="Google Shape;1289;p19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1290" name="Shape 1290"/>
        <p:cNvGrpSpPr/>
        <p:nvPr/>
      </p:nvGrpSpPr>
      <p:grpSpPr>
        <a:xfrm>
          <a:off x="0" y="0"/>
          <a:ext cx="0" cy="0"/>
          <a:chOff x="0" y="0"/>
          <a:chExt cx="0" cy="0"/>
        </a:xfrm>
      </p:grpSpPr>
      <p:sp>
        <p:nvSpPr>
          <p:cNvPr id="1291" name="Google Shape;1291;p195"/>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1292" name="Google Shape;1292;p195"/>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1293" name="Google Shape;1293;p195"/>
          <p:cNvSpPr txBox="1"/>
          <p:nvPr>
            <p:ph idx="1"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94" name="Google Shape;1294;p195"/>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95" name="Google Shape;1295;p195"/>
          <p:cNvSpPr txBox="1"/>
          <p:nvPr>
            <p:ph idx="3"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96" name="Google Shape;1296;p195"/>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1297" name="Google Shape;1297;p19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1298" name="Shape 1298"/>
        <p:cNvGrpSpPr/>
        <p:nvPr/>
      </p:nvGrpSpPr>
      <p:grpSpPr>
        <a:xfrm>
          <a:off x="0" y="0"/>
          <a:ext cx="0" cy="0"/>
          <a:chOff x="0" y="0"/>
          <a:chExt cx="0" cy="0"/>
        </a:xfrm>
      </p:grpSpPr>
      <p:sp>
        <p:nvSpPr>
          <p:cNvPr id="1299" name="Google Shape;1299;p196"/>
          <p:cNvSpPr txBox="1"/>
          <p:nvPr>
            <p:ph idx="1"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0" name="Google Shape;1300;p196"/>
          <p:cNvSpPr txBox="1"/>
          <p:nvPr>
            <p:ph idx="2"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1" name="Google Shape;1301;p19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02" name="Google Shape;1302;p196"/>
          <p:cNvSpPr txBox="1"/>
          <p:nvPr>
            <p:ph idx="3"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3" name="Google Shape;1303;p196"/>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304" name="Google Shape;1304;p196"/>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305" name="Google Shape;1305;p196"/>
          <p:cNvSpPr txBox="1"/>
          <p:nvPr>
            <p:ph idx="4"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06" name="Google Shape;1306;p196"/>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307" name="Google Shape;1307;p196"/>
          <p:cNvSpPr txBox="1"/>
          <p:nvPr>
            <p:ph idx="5"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08" name="Google Shape;1308;p196"/>
          <p:cNvSpPr txBox="1"/>
          <p:nvPr>
            <p:ph idx="6"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1309" name="Shape 1309"/>
        <p:cNvGrpSpPr/>
        <p:nvPr/>
      </p:nvGrpSpPr>
      <p:grpSpPr>
        <a:xfrm>
          <a:off x="0" y="0"/>
          <a:ext cx="0" cy="0"/>
          <a:chOff x="0" y="0"/>
          <a:chExt cx="0" cy="0"/>
        </a:xfrm>
      </p:grpSpPr>
      <p:sp>
        <p:nvSpPr>
          <p:cNvPr id="1310" name="Google Shape;1310;p197"/>
          <p:cNvSpPr txBox="1"/>
          <p:nvPr>
            <p:ph idx="1"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1" name="Google Shape;1311;p197"/>
          <p:cNvSpPr txBox="1"/>
          <p:nvPr>
            <p:ph idx="2"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2" name="Google Shape;1312;p197"/>
          <p:cNvSpPr txBox="1"/>
          <p:nvPr>
            <p:ph idx="3"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3" name="Google Shape;1313;p197"/>
          <p:cNvSpPr txBox="1"/>
          <p:nvPr>
            <p:ph idx="4"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4" name="Google Shape;1314;p197"/>
          <p:cNvSpPr txBox="1"/>
          <p:nvPr>
            <p:ph idx="5"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5" name="Google Shape;1315;p197"/>
          <p:cNvSpPr txBox="1"/>
          <p:nvPr>
            <p:ph idx="6"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6" name="Google Shape;1316;p19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317" name="Shape 1317"/>
        <p:cNvGrpSpPr/>
        <p:nvPr/>
      </p:nvGrpSpPr>
      <p:grpSpPr>
        <a:xfrm>
          <a:off x="0" y="0"/>
          <a:ext cx="0" cy="0"/>
          <a:chOff x="0" y="0"/>
          <a:chExt cx="0" cy="0"/>
        </a:xfrm>
      </p:grpSpPr>
      <p:sp>
        <p:nvSpPr>
          <p:cNvPr id="1318" name="Google Shape;1318;p198"/>
          <p:cNvSpPr txBox="1"/>
          <p:nvPr>
            <p:ph idx="1"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9" name="Google Shape;1319;p198"/>
          <p:cNvSpPr txBox="1"/>
          <p:nvPr>
            <p:ph idx="2"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20" name="Google Shape;1320;p198"/>
          <p:cNvSpPr txBox="1"/>
          <p:nvPr>
            <p:ph idx="3"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21" name="Google Shape;1321;p198"/>
          <p:cNvSpPr txBox="1"/>
          <p:nvPr>
            <p:ph idx="4"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2" name="Google Shape;1322;p198"/>
          <p:cNvSpPr txBox="1"/>
          <p:nvPr>
            <p:ph idx="5"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3" name="Google Shape;1323;p198"/>
          <p:cNvSpPr txBox="1"/>
          <p:nvPr>
            <p:ph idx="6"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4" name="Google Shape;1324;p19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84" name="Shape 84"/>
        <p:cNvGrpSpPr/>
        <p:nvPr/>
      </p:nvGrpSpPr>
      <p:grpSpPr>
        <a:xfrm>
          <a:off x="0" y="0"/>
          <a:ext cx="0" cy="0"/>
          <a:chOff x="0" y="0"/>
          <a:chExt cx="0" cy="0"/>
        </a:xfrm>
      </p:grpSpPr>
      <p:sp>
        <p:nvSpPr>
          <p:cNvPr id="85" name="Google Shape;85;p2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6" name="Google Shape;86;p2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7" name="Google Shape;87;p2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8" name="Google Shape;88;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9" name="Google Shape;89;p2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90" name="Google Shape;90;p2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91" name="Google Shape;91;p2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1325" name="Shape 1325"/>
        <p:cNvGrpSpPr/>
        <p:nvPr/>
      </p:nvGrpSpPr>
      <p:grpSpPr>
        <a:xfrm>
          <a:off x="0" y="0"/>
          <a:ext cx="0" cy="0"/>
          <a:chOff x="0" y="0"/>
          <a:chExt cx="0" cy="0"/>
        </a:xfrm>
      </p:grpSpPr>
      <p:sp>
        <p:nvSpPr>
          <p:cNvPr id="1326" name="Google Shape;1326;p199"/>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7" name="Google Shape;1327;p199"/>
          <p:cNvSpPr txBox="1"/>
          <p:nvPr>
            <p:ph idx="1"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1328" name="Google Shape;1328;p199"/>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29" name="Google Shape;1329;p199"/>
          <p:cNvSpPr txBox="1"/>
          <p:nvPr>
            <p:ph idx="2"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330" name="Google Shape;1330;p199"/>
          <p:cNvSpPr txBox="1"/>
          <p:nvPr>
            <p:ph idx="3"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331" name="Google Shape;1331;p199"/>
          <p:cNvSpPr txBox="1"/>
          <p:nvPr>
            <p:ph idx="4"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1332" name="Google Shape;1332;p199"/>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99"/>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p:txBody>
      </p:sp>
      <p:sp>
        <p:nvSpPr>
          <p:cNvPr id="1334" name="Google Shape;1334;p199"/>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99"/>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36" name="Google Shape;1336;p199"/>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99"/>
          <p:cNvSpPr txBox="1"/>
          <p:nvPr>
            <p:ph idx="5"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1338" name="Google Shape;1338;p199"/>
          <p:cNvSpPr txBox="1"/>
          <p:nvPr>
            <p:ph idx="6"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1339" name="Shape 1339"/>
        <p:cNvGrpSpPr/>
        <p:nvPr/>
      </p:nvGrpSpPr>
      <p:grpSpPr>
        <a:xfrm>
          <a:off x="0" y="0"/>
          <a:ext cx="0" cy="0"/>
          <a:chOff x="0" y="0"/>
          <a:chExt cx="0" cy="0"/>
        </a:xfrm>
      </p:grpSpPr>
      <p:sp>
        <p:nvSpPr>
          <p:cNvPr id="1340" name="Google Shape;1340;p200"/>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1" name="Google Shape;1341;p20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42" name="Google Shape;1342;p20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43" name="Google Shape;1343;p20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344" name="Google Shape;1344;p20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1345" name="Shape 1345"/>
        <p:cNvGrpSpPr/>
        <p:nvPr/>
      </p:nvGrpSpPr>
      <p:grpSpPr>
        <a:xfrm>
          <a:off x="0" y="0"/>
          <a:ext cx="0" cy="0"/>
          <a:chOff x="0" y="0"/>
          <a:chExt cx="0" cy="0"/>
        </a:xfrm>
      </p:grpSpPr>
      <p:sp>
        <p:nvSpPr>
          <p:cNvPr id="1346" name="Google Shape;1346;p20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7" name="Google Shape;1347;p201"/>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48" name="Google Shape;1348;p201"/>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1349" name="Shape 1349"/>
        <p:cNvGrpSpPr/>
        <p:nvPr/>
      </p:nvGrpSpPr>
      <p:grpSpPr>
        <a:xfrm>
          <a:off x="0" y="0"/>
          <a:ext cx="0" cy="0"/>
          <a:chOff x="0" y="0"/>
          <a:chExt cx="0" cy="0"/>
        </a:xfrm>
      </p:grpSpPr>
      <p:sp>
        <p:nvSpPr>
          <p:cNvPr id="1350" name="Google Shape;1350;p20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1" name="Google Shape;1351;p202"/>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52" name="Google Shape;1352;p202"/>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1353" name="Shape 1353"/>
        <p:cNvGrpSpPr/>
        <p:nvPr/>
      </p:nvGrpSpPr>
      <p:grpSpPr>
        <a:xfrm>
          <a:off x="0" y="0"/>
          <a:ext cx="0" cy="0"/>
          <a:chOff x="0" y="0"/>
          <a:chExt cx="0" cy="0"/>
        </a:xfrm>
      </p:grpSpPr>
      <p:sp>
        <p:nvSpPr>
          <p:cNvPr id="1354" name="Google Shape;1354;p20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5" name="Google Shape;1355;p203"/>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rtl="0">
              <a:lnSpc>
                <a:spcPct val="125000"/>
              </a:lnSpc>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56" name="Google Shape;1356;p203"/>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1357" name="Shape 1357"/>
        <p:cNvGrpSpPr/>
        <p:nvPr/>
      </p:nvGrpSpPr>
      <p:grpSpPr>
        <a:xfrm>
          <a:off x="0" y="0"/>
          <a:ext cx="0" cy="0"/>
          <a:chOff x="0" y="0"/>
          <a:chExt cx="0" cy="0"/>
        </a:xfrm>
      </p:grpSpPr>
      <p:sp>
        <p:nvSpPr>
          <p:cNvPr id="1358" name="Google Shape;1358;p20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59" name="Google Shape;1359;p20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60" name="Google Shape;1360;p20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61" name="Google Shape;1361;p20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362" name="Google Shape;1362;p20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3_1_2">
    <p:spTree>
      <p:nvGrpSpPr>
        <p:cNvPr id="1363" name="Shape 1363"/>
        <p:cNvGrpSpPr/>
        <p:nvPr/>
      </p:nvGrpSpPr>
      <p:grpSpPr>
        <a:xfrm>
          <a:off x="0" y="0"/>
          <a:ext cx="0" cy="0"/>
          <a:chOff x="0" y="0"/>
          <a:chExt cx="0" cy="0"/>
        </a:xfrm>
      </p:grpSpPr>
      <p:sp>
        <p:nvSpPr>
          <p:cNvPr id="1364" name="Google Shape;1364;p205"/>
          <p:cNvSpPr txBox="1"/>
          <p:nvPr>
            <p:ph idx="1"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365" name="Google Shape;1365;p20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66" name="Google Shape;1366;p205"/>
          <p:cNvSpPr txBox="1"/>
          <p:nvPr>
            <p:ph idx="2"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67" name="Google Shape;1367;p205"/>
          <p:cNvSpPr txBox="1"/>
          <p:nvPr>
            <p:ph idx="3"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68" name="Google Shape;1368;p205"/>
          <p:cNvSpPr txBox="1"/>
          <p:nvPr>
            <p:ph idx="4"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1">
  <p:cSld name="CUSTOM_2_1_1">
    <p:spTree>
      <p:nvGrpSpPr>
        <p:cNvPr id="1369" name="Shape 1369"/>
        <p:cNvGrpSpPr/>
        <p:nvPr/>
      </p:nvGrpSpPr>
      <p:grpSpPr>
        <a:xfrm>
          <a:off x="0" y="0"/>
          <a:ext cx="0" cy="0"/>
          <a:chOff x="0" y="0"/>
          <a:chExt cx="0" cy="0"/>
        </a:xfrm>
      </p:grpSpPr>
      <p:sp>
        <p:nvSpPr>
          <p:cNvPr id="1370" name="Google Shape;1370;p206"/>
          <p:cNvSpPr txBox="1"/>
          <p:nvPr>
            <p:ph type="title"/>
          </p:nvPr>
        </p:nvSpPr>
        <p:spPr>
          <a:xfrm>
            <a:off x="693575" y="440975"/>
            <a:ext cx="5703300" cy="9210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371" name="Google Shape;1371;p20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372" name="Google Shape;1372;p206"/>
          <p:cNvSpPr/>
          <p:nvPr>
            <p:ph idx="2" type="pic"/>
          </p:nvPr>
        </p:nvSpPr>
        <p:spPr>
          <a:xfrm>
            <a:off x="5071100" y="1185325"/>
            <a:ext cx="3615600" cy="3297600"/>
          </a:xfrm>
          <a:prstGeom prst="rect">
            <a:avLst/>
          </a:prstGeom>
          <a:noFill/>
          <a:ln>
            <a:noFill/>
          </a:ln>
        </p:spPr>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4_1">
    <p:spTree>
      <p:nvGrpSpPr>
        <p:cNvPr id="1373" name="Shape 1373"/>
        <p:cNvGrpSpPr/>
        <p:nvPr/>
      </p:nvGrpSpPr>
      <p:grpSpPr>
        <a:xfrm>
          <a:off x="0" y="0"/>
          <a:ext cx="0" cy="0"/>
          <a:chOff x="0" y="0"/>
          <a:chExt cx="0" cy="0"/>
        </a:xfrm>
      </p:grpSpPr>
      <p:sp>
        <p:nvSpPr>
          <p:cNvPr id="1374" name="Google Shape;1374;p207"/>
          <p:cNvSpPr/>
          <p:nvPr/>
        </p:nvSpPr>
        <p:spPr>
          <a:xfrm>
            <a:off x="431725" y="445025"/>
            <a:ext cx="5994600" cy="424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7"/>
          <p:cNvSpPr txBox="1"/>
          <p:nvPr>
            <p:ph type="title"/>
          </p:nvPr>
        </p:nvSpPr>
        <p:spPr>
          <a:xfrm>
            <a:off x="639600" y="443850"/>
            <a:ext cx="5711400" cy="9222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p:txBody>
      </p:sp>
      <p:sp>
        <p:nvSpPr>
          <p:cNvPr id="1376" name="Google Shape;1376;p207"/>
          <p:cNvSpPr txBox="1"/>
          <p:nvPr>
            <p:ph idx="1" type="body"/>
          </p:nvPr>
        </p:nvSpPr>
        <p:spPr>
          <a:xfrm>
            <a:off x="639675" y="2072075"/>
            <a:ext cx="5538900" cy="22506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377" name="Google Shape;1377;p207"/>
          <p:cNvSpPr txBox="1"/>
          <p:nvPr>
            <p:ph idx="2" type="subTitle"/>
          </p:nvPr>
        </p:nvSpPr>
        <p:spPr>
          <a:xfrm>
            <a:off x="639600" y="1311975"/>
            <a:ext cx="5538900" cy="4635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82" name="Shape 1382"/>
        <p:cNvGrpSpPr/>
        <p:nvPr/>
      </p:nvGrpSpPr>
      <p:grpSpPr>
        <a:xfrm>
          <a:off x="0" y="0"/>
          <a:ext cx="0" cy="0"/>
          <a:chOff x="0" y="0"/>
          <a:chExt cx="0" cy="0"/>
        </a:xfrm>
      </p:grpSpPr>
      <p:sp>
        <p:nvSpPr>
          <p:cNvPr id="1383" name="Google Shape;1383;p209"/>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384" name="Google Shape;1384;p2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92" name="Shape 92"/>
        <p:cNvGrpSpPr/>
        <p:nvPr/>
      </p:nvGrpSpPr>
      <p:grpSpPr>
        <a:xfrm>
          <a:off x="0" y="0"/>
          <a:ext cx="0" cy="0"/>
          <a:chOff x="0" y="0"/>
          <a:chExt cx="0" cy="0"/>
        </a:xfrm>
      </p:grpSpPr>
      <p:sp>
        <p:nvSpPr>
          <p:cNvPr id="93" name="Google Shape;93;p2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4" name="Google Shape;94;p2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5" name="Google Shape;95;p2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6" name="Google Shape;96;p2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97" name="Google Shape;97;p2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98" name="Google Shape;98;p2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99" name="Google Shape;99;p2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100" name="Google Shape;100;p2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1" name="Google Shape;101;p2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2" name="Google Shape;102;p2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385" name="Shape 1385"/>
        <p:cNvGrpSpPr/>
        <p:nvPr/>
      </p:nvGrpSpPr>
      <p:grpSpPr>
        <a:xfrm>
          <a:off x="0" y="0"/>
          <a:ext cx="0" cy="0"/>
          <a:chOff x="0" y="0"/>
          <a:chExt cx="0" cy="0"/>
        </a:xfrm>
      </p:grpSpPr>
      <p:sp>
        <p:nvSpPr>
          <p:cNvPr id="1386" name="Google Shape;1386;p21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87" name="Google Shape;1387;p210"/>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388" name="Shape 1388"/>
        <p:cNvGrpSpPr/>
        <p:nvPr/>
      </p:nvGrpSpPr>
      <p:grpSpPr>
        <a:xfrm>
          <a:off x="0" y="0"/>
          <a:ext cx="0" cy="0"/>
          <a:chOff x="0" y="0"/>
          <a:chExt cx="0" cy="0"/>
        </a:xfrm>
      </p:grpSpPr>
      <p:sp>
        <p:nvSpPr>
          <p:cNvPr id="1389" name="Google Shape;1389;p21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90" name="Google Shape;1390;p211"/>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391" name="Shape 1391"/>
        <p:cNvGrpSpPr/>
        <p:nvPr/>
      </p:nvGrpSpPr>
      <p:grpSpPr>
        <a:xfrm>
          <a:off x="0" y="0"/>
          <a:ext cx="0" cy="0"/>
          <a:chOff x="0" y="0"/>
          <a:chExt cx="0" cy="0"/>
        </a:xfrm>
      </p:grpSpPr>
      <p:sp>
        <p:nvSpPr>
          <p:cNvPr id="1392" name="Google Shape;1392;p21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93" name="Google Shape;1393;p212"/>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394" name="Shape 1394"/>
        <p:cNvGrpSpPr/>
        <p:nvPr/>
      </p:nvGrpSpPr>
      <p:grpSpPr>
        <a:xfrm>
          <a:off x="0" y="0"/>
          <a:ext cx="0" cy="0"/>
          <a:chOff x="0" y="0"/>
          <a:chExt cx="0" cy="0"/>
        </a:xfrm>
      </p:grpSpPr>
      <p:sp>
        <p:nvSpPr>
          <p:cNvPr id="1395" name="Google Shape;1395;p213"/>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396" name="Google Shape;1396;p213"/>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397" name="Google Shape;1397;p21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98" name="Google Shape;1398;p213"/>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399" name="Google Shape;1399;p213"/>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13"/>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13"/>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402" name="Shape 1402"/>
        <p:cNvGrpSpPr/>
        <p:nvPr/>
      </p:nvGrpSpPr>
      <p:grpSpPr>
        <a:xfrm>
          <a:off x="0" y="0"/>
          <a:ext cx="0" cy="0"/>
          <a:chOff x="0" y="0"/>
          <a:chExt cx="0" cy="0"/>
        </a:xfrm>
      </p:grpSpPr>
      <p:sp>
        <p:nvSpPr>
          <p:cNvPr id="1403" name="Google Shape;1403;p214"/>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04" name="Google Shape;1404;p214"/>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05" name="Google Shape;1405;p21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6" name="Google Shape;1406;p214"/>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407" name="Shape 1407"/>
        <p:cNvGrpSpPr/>
        <p:nvPr/>
      </p:nvGrpSpPr>
      <p:grpSpPr>
        <a:xfrm>
          <a:off x="0" y="0"/>
          <a:ext cx="0" cy="0"/>
          <a:chOff x="0" y="0"/>
          <a:chExt cx="0" cy="0"/>
        </a:xfrm>
      </p:grpSpPr>
      <p:sp>
        <p:nvSpPr>
          <p:cNvPr id="1408" name="Google Shape;1408;p215"/>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09" name="Google Shape;1409;p215"/>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10" name="Google Shape;1410;p21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11" name="Google Shape;1411;p215"/>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12" name="Google Shape;1412;p215"/>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1413" name="Google Shape;1413;p215"/>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1414" name="Google Shape;1414;p215"/>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1415" name="Shape 1415"/>
        <p:cNvGrpSpPr/>
        <p:nvPr/>
      </p:nvGrpSpPr>
      <p:grpSpPr>
        <a:xfrm>
          <a:off x="0" y="0"/>
          <a:ext cx="0" cy="0"/>
          <a:chOff x="0" y="0"/>
          <a:chExt cx="0" cy="0"/>
        </a:xfrm>
      </p:grpSpPr>
      <p:sp>
        <p:nvSpPr>
          <p:cNvPr id="1416" name="Google Shape;1416;p216"/>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17" name="Google Shape;1417;p216"/>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18" name="Google Shape;1418;p216"/>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19" name="Google Shape;1419;p2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1420" name="Google Shape;1420;p216"/>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421" name="Google Shape;1421;p216"/>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422" name="Google Shape;1422;p216"/>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1423" name="Shape 1423"/>
        <p:cNvGrpSpPr/>
        <p:nvPr/>
      </p:nvGrpSpPr>
      <p:grpSpPr>
        <a:xfrm>
          <a:off x="0" y="0"/>
          <a:ext cx="0" cy="0"/>
          <a:chOff x="0" y="0"/>
          <a:chExt cx="0" cy="0"/>
        </a:xfrm>
      </p:grpSpPr>
      <p:sp>
        <p:nvSpPr>
          <p:cNvPr id="1424" name="Google Shape;1424;p217"/>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25" name="Google Shape;1425;p217"/>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426" name="Google Shape;1426;p217"/>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427" name="Google Shape;1427;p217"/>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1428" name="Google Shape;1428;p217"/>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1429" name="Google Shape;1429;p217"/>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1430" name="Google Shape;1430;p217"/>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1431" name="Google Shape;1431;p217"/>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32" name="Google Shape;1432;p217"/>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33" name="Google Shape;1433;p217"/>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434" name="Shape 1434"/>
        <p:cNvGrpSpPr/>
        <p:nvPr/>
      </p:nvGrpSpPr>
      <p:grpSpPr>
        <a:xfrm>
          <a:off x="0" y="0"/>
          <a:ext cx="0" cy="0"/>
          <a:chOff x="0" y="0"/>
          <a:chExt cx="0" cy="0"/>
        </a:xfrm>
      </p:grpSpPr>
      <p:sp>
        <p:nvSpPr>
          <p:cNvPr id="1435" name="Google Shape;1435;p218"/>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36" name="Google Shape;1436;p218"/>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37" name="Google Shape;1437;p218"/>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38" name="Google Shape;1438;p2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1439" name="Shape 1439"/>
        <p:cNvGrpSpPr/>
        <p:nvPr/>
      </p:nvGrpSpPr>
      <p:grpSpPr>
        <a:xfrm>
          <a:off x="0" y="0"/>
          <a:ext cx="0" cy="0"/>
          <a:chOff x="0" y="0"/>
          <a:chExt cx="0" cy="0"/>
        </a:xfrm>
      </p:grpSpPr>
      <p:sp>
        <p:nvSpPr>
          <p:cNvPr id="1440" name="Google Shape;1440;p219"/>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441" name="Google Shape;1441;p219"/>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442" name="Google Shape;1442;p219"/>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443" name="Google Shape;1443;p219"/>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1444" name="Google Shape;1444;p219"/>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1445" name="Google Shape;1445;p219"/>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1446" name="Google Shape;1446;p2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03" name="Shape 103"/>
        <p:cNvGrpSpPr/>
        <p:nvPr/>
      </p:nvGrpSpPr>
      <p:grpSpPr>
        <a:xfrm>
          <a:off x="0" y="0"/>
          <a:ext cx="0" cy="0"/>
          <a:chOff x="0" y="0"/>
          <a:chExt cx="0" cy="0"/>
        </a:xfrm>
      </p:grpSpPr>
      <p:sp>
        <p:nvSpPr>
          <p:cNvPr id="104" name="Google Shape;104;p23"/>
          <p:cNvSpPr txBox="1"/>
          <p:nvPr>
            <p:ph idx="1" type="body"/>
          </p:nvPr>
        </p:nvSpPr>
        <p:spPr>
          <a:xfrm>
            <a:off x="457200" y="1607925"/>
            <a:ext cx="3982200" cy="12588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5" name="Google Shape;105;p23"/>
          <p:cNvSpPr txBox="1"/>
          <p:nvPr>
            <p:ph idx="2" type="body"/>
          </p:nvPr>
        </p:nvSpPr>
        <p:spPr>
          <a:xfrm>
            <a:off x="4704701" y="1607925"/>
            <a:ext cx="3982200" cy="12588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06" name="Google Shape;106;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1447" name="Shape 1447"/>
        <p:cNvGrpSpPr/>
        <p:nvPr/>
      </p:nvGrpSpPr>
      <p:grpSpPr>
        <a:xfrm>
          <a:off x="0" y="0"/>
          <a:ext cx="0" cy="0"/>
          <a:chOff x="0" y="0"/>
          <a:chExt cx="0" cy="0"/>
        </a:xfrm>
      </p:grpSpPr>
      <p:sp>
        <p:nvSpPr>
          <p:cNvPr id="1448" name="Google Shape;1448;p220"/>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49" name="Google Shape;1449;p2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50" name="Google Shape;1450;p220"/>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1451" name="Google Shape;1451;p220"/>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1452" name="Google Shape;1452;p220"/>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1453" name="Google Shape;1453;p220"/>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454" name="Google Shape;1454;p220"/>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1455" name="Shape 1455"/>
        <p:cNvGrpSpPr/>
        <p:nvPr/>
      </p:nvGrpSpPr>
      <p:grpSpPr>
        <a:xfrm>
          <a:off x="0" y="0"/>
          <a:ext cx="0" cy="0"/>
          <a:chOff x="0" y="0"/>
          <a:chExt cx="0" cy="0"/>
        </a:xfrm>
      </p:grpSpPr>
      <p:sp>
        <p:nvSpPr>
          <p:cNvPr id="1456" name="Google Shape;1456;p221"/>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457" name="Google Shape;1457;p221"/>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458" name="Google Shape;1458;p221"/>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459" name="Google Shape;1459;p221"/>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60" name="Google Shape;1460;p221"/>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61" name="Google Shape;1461;p221"/>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62" name="Google Shape;1462;p221"/>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3" name="Google Shape;1463;p221"/>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4" name="Google Shape;1464;p221"/>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5" name="Google Shape;1465;p2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1466" name="Shape 1466"/>
        <p:cNvGrpSpPr/>
        <p:nvPr/>
      </p:nvGrpSpPr>
      <p:grpSpPr>
        <a:xfrm>
          <a:off x="0" y="0"/>
          <a:ext cx="0" cy="0"/>
          <a:chOff x="0" y="0"/>
          <a:chExt cx="0" cy="0"/>
        </a:xfrm>
      </p:grpSpPr>
      <p:sp>
        <p:nvSpPr>
          <p:cNvPr id="1467" name="Google Shape;1467;p222"/>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68" name="Google Shape;1468;p222"/>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9" name="Google Shape;1469;p2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70" name="Google Shape;1470;p222"/>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71" name="Google Shape;1471;p222"/>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2" name="Google Shape;1472;p222"/>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73" name="Google Shape;1473;p222"/>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474" name="Shape 1474"/>
        <p:cNvGrpSpPr/>
        <p:nvPr/>
      </p:nvGrpSpPr>
      <p:grpSpPr>
        <a:xfrm>
          <a:off x="0" y="0"/>
          <a:ext cx="0" cy="0"/>
          <a:chOff x="0" y="0"/>
          <a:chExt cx="0" cy="0"/>
        </a:xfrm>
      </p:grpSpPr>
      <p:sp>
        <p:nvSpPr>
          <p:cNvPr id="1475" name="Google Shape;1475;p223"/>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76" name="Google Shape;1476;p223"/>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77" name="Google Shape;1477;p223"/>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8" name="Google Shape;1478;p223"/>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9" name="Google Shape;1479;p223"/>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0" name="Google Shape;1480;p2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81" name="Google Shape;1481;p223"/>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1482" name="Shape 1482"/>
        <p:cNvGrpSpPr/>
        <p:nvPr/>
      </p:nvGrpSpPr>
      <p:grpSpPr>
        <a:xfrm>
          <a:off x="0" y="0"/>
          <a:ext cx="0" cy="0"/>
          <a:chOff x="0" y="0"/>
          <a:chExt cx="0" cy="0"/>
        </a:xfrm>
      </p:grpSpPr>
      <p:sp>
        <p:nvSpPr>
          <p:cNvPr id="1483" name="Google Shape;1483;p224"/>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1484" name="Google Shape;1484;p224"/>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485" name="Google Shape;1485;p224"/>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486" name="Google Shape;1486;p224"/>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487" name="Google Shape;1487;p224"/>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488" name="Google Shape;1488;p224"/>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489" name="Google Shape;1489;p224"/>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490" name="Google Shape;1490;p224"/>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491" name="Google Shape;1491;p224"/>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492" name="Google Shape;1492;p224"/>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493" name="Google Shape;1493;p224"/>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24"/>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24"/>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1496" name="Shape 1496"/>
        <p:cNvGrpSpPr/>
        <p:nvPr/>
      </p:nvGrpSpPr>
      <p:grpSpPr>
        <a:xfrm>
          <a:off x="0" y="0"/>
          <a:ext cx="0" cy="0"/>
          <a:chOff x="0" y="0"/>
          <a:chExt cx="0" cy="0"/>
        </a:xfrm>
      </p:grpSpPr>
      <p:sp>
        <p:nvSpPr>
          <p:cNvPr id="1497" name="Google Shape;1497;p225"/>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98" name="Google Shape;1498;p225"/>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99" name="Google Shape;1499;p225"/>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00" name="Google Shape;1500;p225"/>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501" name="Google Shape;1501;p225"/>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1502" name="Shape 1502"/>
        <p:cNvGrpSpPr/>
        <p:nvPr/>
      </p:nvGrpSpPr>
      <p:grpSpPr>
        <a:xfrm>
          <a:off x="0" y="0"/>
          <a:ext cx="0" cy="0"/>
          <a:chOff x="0" y="0"/>
          <a:chExt cx="0" cy="0"/>
        </a:xfrm>
      </p:grpSpPr>
      <p:sp>
        <p:nvSpPr>
          <p:cNvPr id="1503" name="Google Shape;1503;p2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04" name="Google Shape;1504;p226"/>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05" name="Google Shape;1505;p226"/>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1506" name="Shape 1506"/>
        <p:cNvGrpSpPr/>
        <p:nvPr/>
      </p:nvGrpSpPr>
      <p:grpSpPr>
        <a:xfrm>
          <a:off x="0" y="0"/>
          <a:ext cx="0" cy="0"/>
          <a:chOff x="0" y="0"/>
          <a:chExt cx="0" cy="0"/>
        </a:xfrm>
      </p:grpSpPr>
      <p:sp>
        <p:nvSpPr>
          <p:cNvPr id="1507" name="Google Shape;1507;p2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08" name="Google Shape;1508;p227"/>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09" name="Google Shape;1509;p227"/>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1510" name="Shape 1510"/>
        <p:cNvGrpSpPr/>
        <p:nvPr/>
      </p:nvGrpSpPr>
      <p:grpSpPr>
        <a:xfrm>
          <a:off x="0" y="0"/>
          <a:ext cx="0" cy="0"/>
          <a:chOff x="0" y="0"/>
          <a:chExt cx="0" cy="0"/>
        </a:xfrm>
      </p:grpSpPr>
      <p:sp>
        <p:nvSpPr>
          <p:cNvPr id="1511" name="Google Shape;1511;p2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12" name="Google Shape;1512;p228"/>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13" name="Google Shape;1513;p228"/>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1514" name="Shape 1514"/>
        <p:cNvGrpSpPr/>
        <p:nvPr/>
      </p:nvGrpSpPr>
      <p:grpSpPr>
        <a:xfrm>
          <a:off x="0" y="0"/>
          <a:ext cx="0" cy="0"/>
          <a:chOff x="0" y="0"/>
          <a:chExt cx="0" cy="0"/>
        </a:xfrm>
      </p:grpSpPr>
      <p:sp>
        <p:nvSpPr>
          <p:cNvPr id="1515" name="Google Shape;1515;p2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16" name="Google Shape;1516;p229"/>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17" name="Google Shape;1517;p229"/>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18" name="Google Shape;1518;p229"/>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519" name="Google Shape;1519;p229"/>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107" name="Shape 107"/>
        <p:cNvGrpSpPr/>
        <p:nvPr/>
      </p:nvGrpSpPr>
      <p:grpSpPr>
        <a:xfrm>
          <a:off x="0" y="0"/>
          <a:ext cx="0" cy="0"/>
          <a:chOff x="0" y="0"/>
          <a:chExt cx="0" cy="0"/>
        </a:xfrm>
      </p:grpSpPr>
      <p:sp>
        <p:nvSpPr>
          <p:cNvPr id="108" name="Google Shape;108;p24"/>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24"/>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4"/>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24"/>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2" name="Google Shape;112;p24"/>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3" name="Google Shape;113;p24"/>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14" name="Google Shape;114;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3_1_2">
    <p:spTree>
      <p:nvGrpSpPr>
        <p:cNvPr id="1520" name="Shape 1520"/>
        <p:cNvGrpSpPr/>
        <p:nvPr/>
      </p:nvGrpSpPr>
      <p:grpSpPr>
        <a:xfrm>
          <a:off x="0" y="0"/>
          <a:ext cx="0" cy="0"/>
          <a:chOff x="0" y="0"/>
          <a:chExt cx="0" cy="0"/>
        </a:xfrm>
      </p:grpSpPr>
      <p:sp>
        <p:nvSpPr>
          <p:cNvPr id="1521" name="Google Shape;1521;p2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22" name="Google Shape;1522;p23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23" name="Google Shape;1523;p23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24" name="Google Shape;1524;p23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525" name="Google Shape;1525;p23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1">
  <p:cSld name="CUSTOM_2_1_1">
    <p:spTree>
      <p:nvGrpSpPr>
        <p:cNvPr id="1526" name="Shape 1526"/>
        <p:cNvGrpSpPr/>
        <p:nvPr/>
      </p:nvGrpSpPr>
      <p:grpSpPr>
        <a:xfrm>
          <a:off x="0" y="0"/>
          <a:ext cx="0" cy="0"/>
          <a:chOff x="0" y="0"/>
          <a:chExt cx="0" cy="0"/>
        </a:xfrm>
      </p:grpSpPr>
      <p:sp>
        <p:nvSpPr>
          <p:cNvPr id="1527" name="Google Shape;1527;p231"/>
          <p:cNvSpPr txBox="1"/>
          <p:nvPr>
            <p:ph type="title"/>
          </p:nvPr>
        </p:nvSpPr>
        <p:spPr>
          <a:xfrm>
            <a:off x="693575" y="440975"/>
            <a:ext cx="5703300" cy="921000"/>
          </a:xfrm>
          <a:prstGeom prst="rect">
            <a:avLst/>
          </a:prstGeom>
        </p:spPr>
        <p:txBody>
          <a:bodyPr anchorCtr="0" anchor="ctr" bIns="91425" lIns="91425" spcFirstLastPara="1" rIns="91425" wrap="square" tIns="91425">
            <a:norm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p:txBody>
      </p:sp>
      <p:sp>
        <p:nvSpPr>
          <p:cNvPr id="1528" name="Google Shape;1528;p231"/>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529" name="Google Shape;1529;p231"/>
          <p:cNvSpPr/>
          <p:nvPr>
            <p:ph idx="2" type="pic"/>
          </p:nvPr>
        </p:nvSpPr>
        <p:spPr>
          <a:xfrm>
            <a:off x="5071100" y="1185325"/>
            <a:ext cx="3615600" cy="3297600"/>
          </a:xfrm>
          <a:prstGeom prst="rect">
            <a:avLst/>
          </a:prstGeom>
          <a:noFill/>
          <a:ln>
            <a:noFill/>
          </a:ln>
        </p:spPr>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4_1">
    <p:spTree>
      <p:nvGrpSpPr>
        <p:cNvPr id="1530" name="Shape 1530"/>
        <p:cNvGrpSpPr/>
        <p:nvPr/>
      </p:nvGrpSpPr>
      <p:grpSpPr>
        <a:xfrm>
          <a:off x="0" y="0"/>
          <a:ext cx="0" cy="0"/>
          <a:chOff x="0" y="0"/>
          <a:chExt cx="0" cy="0"/>
        </a:xfrm>
      </p:grpSpPr>
      <p:sp>
        <p:nvSpPr>
          <p:cNvPr id="1531" name="Google Shape;1531;p232"/>
          <p:cNvSpPr/>
          <p:nvPr/>
        </p:nvSpPr>
        <p:spPr>
          <a:xfrm>
            <a:off x="431725" y="445025"/>
            <a:ext cx="5994600" cy="424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32"/>
          <p:cNvSpPr txBox="1"/>
          <p:nvPr>
            <p:ph type="title"/>
          </p:nvPr>
        </p:nvSpPr>
        <p:spPr>
          <a:xfrm>
            <a:off x="639600" y="443850"/>
            <a:ext cx="5711400" cy="922200"/>
          </a:xfrm>
          <a:prstGeom prst="rect">
            <a:avLst/>
          </a:prstGeom>
        </p:spPr>
        <p:txBody>
          <a:bodyPr anchorCtr="0" anchor="ctr"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1533" name="Google Shape;1533;p232"/>
          <p:cNvSpPr txBox="1"/>
          <p:nvPr>
            <p:ph idx="1" type="body"/>
          </p:nvPr>
        </p:nvSpPr>
        <p:spPr>
          <a:xfrm>
            <a:off x="639675" y="2072075"/>
            <a:ext cx="5538900" cy="22506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534" name="Google Shape;1534;p232"/>
          <p:cNvSpPr txBox="1"/>
          <p:nvPr>
            <p:ph idx="2" type="subTitle"/>
          </p:nvPr>
        </p:nvSpPr>
        <p:spPr>
          <a:xfrm>
            <a:off x="639600" y="1311975"/>
            <a:ext cx="5538900" cy="4635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115" name="Shape 115"/>
        <p:cNvGrpSpPr/>
        <p:nvPr/>
      </p:nvGrpSpPr>
      <p:grpSpPr>
        <a:xfrm>
          <a:off x="0" y="0"/>
          <a:ext cx="0" cy="0"/>
          <a:chOff x="0" y="0"/>
          <a:chExt cx="0" cy="0"/>
        </a:xfrm>
      </p:grpSpPr>
      <p:sp>
        <p:nvSpPr>
          <p:cNvPr id="116" name="Google Shape;116;p25"/>
          <p:cNvSpPr/>
          <p:nvPr/>
        </p:nvSpPr>
        <p:spPr>
          <a:xfrm>
            <a:off x="68933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17" name="Google Shape;117;p25"/>
          <p:cNvSpPr txBox="1"/>
          <p:nvPr>
            <p:ph idx="1" type="subTitle"/>
          </p:nvPr>
        </p:nvSpPr>
        <p:spPr>
          <a:xfrm>
            <a:off x="68934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118" name="Google Shape;118;p25"/>
          <p:cNvSpPr/>
          <p:nvPr/>
        </p:nvSpPr>
        <p:spPr>
          <a:xfrm>
            <a:off x="41135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19" name="Google Shape;119;p25"/>
          <p:cNvSpPr txBox="1"/>
          <p:nvPr>
            <p:ph idx="2" type="subTitle"/>
          </p:nvPr>
        </p:nvSpPr>
        <p:spPr>
          <a:xfrm>
            <a:off x="41136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120" name="Google Shape;120;p25"/>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21" name="Google Shape;121;p25"/>
          <p:cNvSpPr txBox="1"/>
          <p:nvPr>
            <p:ph idx="3" type="subTitle"/>
          </p:nvPr>
        </p:nvSpPr>
        <p:spPr>
          <a:xfrm>
            <a:off x="13338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122" name="Google Shape;122;p25"/>
          <p:cNvSpPr txBox="1"/>
          <p:nvPr>
            <p:ph idx="4"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23" name="Google Shape;123;p25"/>
          <p:cNvSpPr txBox="1"/>
          <p:nvPr>
            <p:ph idx="5"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24" name="Google Shape;124;p25"/>
          <p:cNvSpPr txBox="1"/>
          <p:nvPr>
            <p:ph idx="6"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25" name="Google Shape;125;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126" name="Shape 126"/>
        <p:cNvGrpSpPr/>
        <p:nvPr/>
      </p:nvGrpSpPr>
      <p:grpSpPr>
        <a:xfrm>
          <a:off x="0" y="0"/>
          <a:ext cx="0" cy="0"/>
          <a:chOff x="0" y="0"/>
          <a:chExt cx="0" cy="0"/>
        </a:xfrm>
      </p:grpSpPr>
      <p:sp>
        <p:nvSpPr>
          <p:cNvPr id="127" name="Google Shape;127;p26"/>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28" name="Google Shape;128;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9" name="Google Shape;129;p26"/>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130" name="Google Shape;130;p26"/>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131" name="Google Shape;131;p26"/>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132" name="Google Shape;132;p26"/>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33" name="Google Shape;133;p26"/>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134" name="Shape 134"/>
        <p:cNvGrpSpPr/>
        <p:nvPr/>
      </p:nvGrpSpPr>
      <p:grpSpPr>
        <a:xfrm>
          <a:off x="0" y="0"/>
          <a:ext cx="0" cy="0"/>
          <a:chOff x="0" y="0"/>
          <a:chExt cx="0" cy="0"/>
        </a:xfrm>
      </p:grpSpPr>
      <p:sp>
        <p:nvSpPr>
          <p:cNvPr id="135" name="Google Shape;135;p27"/>
          <p:cNvSpPr/>
          <p:nvPr/>
        </p:nvSpPr>
        <p:spPr>
          <a:xfrm>
            <a:off x="457313"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36" name="Google Shape;136;p27"/>
          <p:cNvSpPr/>
          <p:nvPr/>
        </p:nvSpPr>
        <p:spPr>
          <a:xfrm>
            <a:off x="2547247"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37" name="Google Shape;137;p27"/>
          <p:cNvSpPr/>
          <p:nvPr/>
        </p:nvSpPr>
        <p:spPr>
          <a:xfrm>
            <a:off x="4637182"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38" name="Google Shape;138;p27"/>
          <p:cNvSpPr txBox="1"/>
          <p:nvPr>
            <p:ph idx="1" type="body"/>
          </p:nvPr>
        </p:nvSpPr>
        <p:spPr>
          <a:xfrm>
            <a:off x="457200"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9" name="Google Shape;139;p27"/>
          <p:cNvSpPr txBox="1"/>
          <p:nvPr>
            <p:ph idx="2" type="body"/>
          </p:nvPr>
        </p:nvSpPr>
        <p:spPr>
          <a:xfrm>
            <a:off x="2547247" y="1801725"/>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0" name="Google Shape;140;p27"/>
          <p:cNvSpPr txBox="1"/>
          <p:nvPr>
            <p:ph idx="3" type="body"/>
          </p:nvPr>
        </p:nvSpPr>
        <p:spPr>
          <a:xfrm>
            <a:off x="4637182"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1" name="Google Shape;141;p27"/>
          <p:cNvSpPr txBox="1"/>
          <p:nvPr>
            <p:ph idx="4" type="subTitle"/>
          </p:nvPr>
        </p:nvSpPr>
        <p:spPr>
          <a:xfrm>
            <a:off x="457200"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7"/>
          <p:cNvSpPr txBox="1"/>
          <p:nvPr>
            <p:ph idx="5" type="subTitle"/>
          </p:nvPr>
        </p:nvSpPr>
        <p:spPr>
          <a:xfrm>
            <a:off x="2547191"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27"/>
          <p:cNvSpPr txBox="1"/>
          <p:nvPr>
            <p:ph idx="6" type="subTitle"/>
          </p:nvPr>
        </p:nvSpPr>
        <p:spPr>
          <a:xfrm>
            <a:off x="4637182"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5" name="Google Shape;145;p27"/>
          <p:cNvSpPr/>
          <p:nvPr/>
        </p:nvSpPr>
        <p:spPr>
          <a:xfrm>
            <a:off x="6727126"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46" name="Google Shape;146;p27"/>
          <p:cNvSpPr txBox="1"/>
          <p:nvPr>
            <p:ph idx="7" type="body"/>
          </p:nvPr>
        </p:nvSpPr>
        <p:spPr>
          <a:xfrm>
            <a:off x="6727126"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47" name="Google Shape;147;p27"/>
          <p:cNvSpPr txBox="1"/>
          <p:nvPr>
            <p:ph idx="8" type="subTitle"/>
          </p:nvPr>
        </p:nvSpPr>
        <p:spPr>
          <a:xfrm>
            <a:off x="6727126"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1">
  <p:cSld name="CUSTOM_3_2_1_1_1_1_2">
    <p:bg>
      <p:bgPr>
        <a:solidFill>
          <a:schemeClr val="lt2"/>
        </a:solidFill>
      </p:bgPr>
    </p:bg>
    <p:spTree>
      <p:nvGrpSpPr>
        <p:cNvPr id="148" name="Shape 148"/>
        <p:cNvGrpSpPr/>
        <p:nvPr/>
      </p:nvGrpSpPr>
      <p:grpSpPr>
        <a:xfrm>
          <a:off x="0" y="0"/>
          <a:ext cx="0" cy="0"/>
          <a:chOff x="0" y="0"/>
          <a:chExt cx="0" cy="0"/>
        </a:xfrm>
      </p:grpSpPr>
      <p:sp>
        <p:nvSpPr>
          <p:cNvPr id="149" name="Google Shape;149;p28"/>
          <p:cNvSpPr/>
          <p:nvPr/>
        </p:nvSpPr>
        <p:spPr>
          <a:xfrm>
            <a:off x="457450"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50" name="Google Shape;150;p28"/>
          <p:cNvSpPr/>
          <p:nvPr/>
        </p:nvSpPr>
        <p:spPr>
          <a:xfrm>
            <a:off x="4704574"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51" name="Google Shape;151;p28"/>
          <p:cNvSpPr txBox="1"/>
          <p:nvPr>
            <p:ph idx="1" type="body"/>
          </p:nvPr>
        </p:nvSpPr>
        <p:spPr>
          <a:xfrm>
            <a:off x="457225" y="1589847"/>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2" name="Google Shape;152;p28"/>
          <p:cNvSpPr txBox="1"/>
          <p:nvPr>
            <p:ph idx="2" type="body"/>
          </p:nvPr>
        </p:nvSpPr>
        <p:spPr>
          <a:xfrm>
            <a:off x="4704575" y="1589800"/>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3" name="Google Shape;153;p28"/>
          <p:cNvSpPr txBox="1"/>
          <p:nvPr>
            <p:ph idx="3" type="subTitle"/>
          </p:nvPr>
        </p:nvSpPr>
        <p:spPr>
          <a:xfrm>
            <a:off x="457225" y="1141300"/>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28"/>
          <p:cNvSpPr txBox="1"/>
          <p:nvPr>
            <p:ph idx="4" type="subTitle"/>
          </p:nvPr>
        </p:nvSpPr>
        <p:spPr>
          <a:xfrm>
            <a:off x="4704451" y="1141300"/>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6" name="Google Shape;156;p28"/>
          <p:cNvSpPr/>
          <p:nvPr/>
        </p:nvSpPr>
        <p:spPr>
          <a:xfrm>
            <a:off x="457450"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57" name="Google Shape;157;p28"/>
          <p:cNvSpPr/>
          <p:nvPr/>
        </p:nvSpPr>
        <p:spPr>
          <a:xfrm>
            <a:off x="4704574"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58" name="Google Shape;158;p28"/>
          <p:cNvSpPr txBox="1"/>
          <p:nvPr>
            <p:ph idx="5" type="body"/>
          </p:nvPr>
        </p:nvSpPr>
        <p:spPr>
          <a:xfrm>
            <a:off x="457225" y="3418672"/>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59" name="Google Shape;159;p28"/>
          <p:cNvSpPr txBox="1"/>
          <p:nvPr>
            <p:ph idx="6" type="body"/>
          </p:nvPr>
        </p:nvSpPr>
        <p:spPr>
          <a:xfrm>
            <a:off x="4704575" y="3418625"/>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60" name="Google Shape;160;p28"/>
          <p:cNvSpPr txBox="1"/>
          <p:nvPr>
            <p:ph idx="7" type="subTitle"/>
          </p:nvPr>
        </p:nvSpPr>
        <p:spPr>
          <a:xfrm>
            <a:off x="457225" y="2970125"/>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28"/>
          <p:cNvSpPr txBox="1"/>
          <p:nvPr>
            <p:ph idx="8" type="subTitle"/>
          </p:nvPr>
        </p:nvSpPr>
        <p:spPr>
          <a:xfrm>
            <a:off x="4704451" y="2970125"/>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162" name="Shape 162"/>
        <p:cNvGrpSpPr/>
        <p:nvPr/>
      </p:nvGrpSpPr>
      <p:grpSpPr>
        <a:xfrm>
          <a:off x="0" y="0"/>
          <a:ext cx="0" cy="0"/>
          <a:chOff x="0" y="0"/>
          <a:chExt cx="0" cy="0"/>
        </a:xfrm>
      </p:grpSpPr>
      <p:sp>
        <p:nvSpPr>
          <p:cNvPr id="163" name="Google Shape;163;p29"/>
          <p:cNvSpPr txBox="1"/>
          <p:nvPr>
            <p:ph idx="1" type="body"/>
          </p:nvPr>
        </p:nvSpPr>
        <p:spPr>
          <a:xfrm>
            <a:off x="45720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64" name="Google Shape;164;p29"/>
          <p:cNvSpPr txBox="1"/>
          <p:nvPr>
            <p:ph idx="2" type="subTitle"/>
          </p:nvPr>
        </p:nvSpPr>
        <p:spPr>
          <a:xfrm>
            <a:off x="45720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6" name="Google Shape;166;p29"/>
          <p:cNvSpPr txBox="1"/>
          <p:nvPr>
            <p:ph idx="3" type="body"/>
          </p:nvPr>
        </p:nvSpPr>
        <p:spPr>
          <a:xfrm>
            <a:off x="255293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67" name="Google Shape;167;p29"/>
          <p:cNvSpPr txBox="1"/>
          <p:nvPr>
            <p:ph idx="4" type="subTitle"/>
          </p:nvPr>
        </p:nvSpPr>
        <p:spPr>
          <a:xfrm>
            <a:off x="255293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29"/>
          <p:cNvSpPr txBox="1"/>
          <p:nvPr>
            <p:ph idx="5" type="body"/>
          </p:nvPr>
        </p:nvSpPr>
        <p:spPr>
          <a:xfrm>
            <a:off x="464866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69" name="Google Shape;169;p29"/>
          <p:cNvSpPr txBox="1"/>
          <p:nvPr>
            <p:ph idx="6" type="subTitle"/>
          </p:nvPr>
        </p:nvSpPr>
        <p:spPr>
          <a:xfrm>
            <a:off x="464866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29"/>
          <p:cNvSpPr txBox="1"/>
          <p:nvPr>
            <p:ph idx="7" type="body"/>
          </p:nvPr>
        </p:nvSpPr>
        <p:spPr>
          <a:xfrm>
            <a:off x="6744392"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71" name="Google Shape;171;p29"/>
          <p:cNvSpPr txBox="1"/>
          <p:nvPr>
            <p:ph idx="8" type="subTitle"/>
          </p:nvPr>
        </p:nvSpPr>
        <p:spPr>
          <a:xfrm>
            <a:off x="6744392"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p:cSld name="CUSTOM_3_2_1_1_1_1_1_2">
    <p:bg>
      <p:bgPr>
        <a:solidFill>
          <a:schemeClr val="lt1"/>
        </a:solidFill>
      </p:bgPr>
    </p:bg>
    <p:spTree>
      <p:nvGrpSpPr>
        <p:cNvPr id="172" name="Shape 172"/>
        <p:cNvGrpSpPr/>
        <p:nvPr/>
      </p:nvGrpSpPr>
      <p:grpSpPr>
        <a:xfrm>
          <a:off x="0" y="0"/>
          <a:ext cx="0" cy="0"/>
          <a:chOff x="0" y="0"/>
          <a:chExt cx="0" cy="0"/>
        </a:xfrm>
      </p:grpSpPr>
      <p:sp>
        <p:nvSpPr>
          <p:cNvPr id="173" name="Google Shape;173;p30"/>
          <p:cNvSpPr txBox="1"/>
          <p:nvPr>
            <p:ph idx="1" type="body"/>
          </p:nvPr>
        </p:nvSpPr>
        <p:spPr>
          <a:xfrm>
            <a:off x="49117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74" name="Google Shape;174;p30"/>
          <p:cNvSpPr txBox="1"/>
          <p:nvPr>
            <p:ph idx="2" type="subTitle"/>
          </p:nvPr>
        </p:nvSpPr>
        <p:spPr>
          <a:xfrm>
            <a:off x="491175" y="1253075"/>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76" name="Google Shape;176;p30"/>
          <p:cNvSpPr txBox="1"/>
          <p:nvPr>
            <p:ph idx="3" type="body"/>
          </p:nvPr>
        </p:nvSpPr>
        <p:spPr>
          <a:xfrm>
            <a:off x="476210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77" name="Google Shape;177;p30"/>
          <p:cNvSpPr txBox="1"/>
          <p:nvPr>
            <p:ph idx="4" type="subTitle"/>
          </p:nvPr>
        </p:nvSpPr>
        <p:spPr>
          <a:xfrm>
            <a:off x="4762102" y="1253075"/>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30"/>
          <p:cNvSpPr txBox="1"/>
          <p:nvPr>
            <p:ph idx="5" type="body"/>
          </p:nvPr>
        </p:nvSpPr>
        <p:spPr>
          <a:xfrm>
            <a:off x="491113"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79" name="Google Shape;179;p30"/>
          <p:cNvSpPr txBox="1"/>
          <p:nvPr>
            <p:ph idx="6" type="subTitle"/>
          </p:nvPr>
        </p:nvSpPr>
        <p:spPr>
          <a:xfrm>
            <a:off x="491113" y="3053350"/>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30"/>
          <p:cNvSpPr txBox="1"/>
          <p:nvPr>
            <p:ph idx="7" type="body"/>
          </p:nvPr>
        </p:nvSpPr>
        <p:spPr>
          <a:xfrm>
            <a:off x="4762042"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81" name="Google Shape;181;p30"/>
          <p:cNvSpPr txBox="1"/>
          <p:nvPr>
            <p:ph idx="8" type="subTitle"/>
          </p:nvPr>
        </p:nvSpPr>
        <p:spPr>
          <a:xfrm>
            <a:off x="4762040" y="3053350"/>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82" name="Shape 182"/>
        <p:cNvGrpSpPr/>
        <p:nvPr/>
      </p:nvGrpSpPr>
      <p:grpSpPr>
        <a:xfrm>
          <a:off x="0" y="0"/>
          <a:ext cx="0" cy="0"/>
          <a:chOff x="0" y="0"/>
          <a:chExt cx="0" cy="0"/>
        </a:xfrm>
      </p:grpSpPr>
      <p:sp>
        <p:nvSpPr>
          <p:cNvPr id="183" name="Google Shape;183;p31"/>
          <p:cNvSpPr txBox="1"/>
          <p:nvPr>
            <p:ph idx="1" type="body"/>
          </p:nvPr>
        </p:nvSpPr>
        <p:spPr>
          <a:xfrm>
            <a:off x="2064350" y="1140000"/>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84" name="Google Shape;184;p31"/>
          <p:cNvSpPr txBox="1"/>
          <p:nvPr>
            <p:ph idx="2" type="body"/>
          </p:nvPr>
        </p:nvSpPr>
        <p:spPr>
          <a:xfrm>
            <a:off x="2064350" y="2076930"/>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85" name="Google Shape;185;p31"/>
          <p:cNvSpPr txBox="1"/>
          <p:nvPr>
            <p:ph idx="3" type="subTitle"/>
          </p:nvPr>
        </p:nvSpPr>
        <p:spPr>
          <a:xfrm>
            <a:off x="457200" y="1140077"/>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31"/>
          <p:cNvSpPr txBox="1"/>
          <p:nvPr>
            <p:ph idx="4" type="subTitle"/>
          </p:nvPr>
        </p:nvSpPr>
        <p:spPr>
          <a:xfrm>
            <a:off x="457200" y="2076966"/>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31"/>
          <p:cNvSpPr txBox="1"/>
          <p:nvPr>
            <p:ph idx="5" type="subTitle"/>
          </p:nvPr>
        </p:nvSpPr>
        <p:spPr>
          <a:xfrm>
            <a:off x="457200" y="3013875"/>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9" name="Google Shape;189;p31"/>
          <p:cNvSpPr txBox="1"/>
          <p:nvPr>
            <p:ph idx="6" type="body"/>
          </p:nvPr>
        </p:nvSpPr>
        <p:spPr>
          <a:xfrm>
            <a:off x="2064350" y="3013870"/>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90" name="Google Shape;190;p31"/>
          <p:cNvSpPr txBox="1"/>
          <p:nvPr>
            <p:ph idx="7" type="subTitle"/>
          </p:nvPr>
        </p:nvSpPr>
        <p:spPr>
          <a:xfrm>
            <a:off x="457200" y="3950775"/>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31"/>
          <p:cNvSpPr txBox="1"/>
          <p:nvPr>
            <p:ph idx="8" type="body"/>
          </p:nvPr>
        </p:nvSpPr>
        <p:spPr>
          <a:xfrm>
            <a:off x="2064350" y="3950773"/>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192" name="Shape 192"/>
        <p:cNvGrpSpPr/>
        <p:nvPr/>
      </p:nvGrpSpPr>
      <p:grpSpPr>
        <a:xfrm>
          <a:off x="0" y="0"/>
          <a:ext cx="0" cy="0"/>
          <a:chOff x="0" y="0"/>
          <a:chExt cx="0" cy="0"/>
        </a:xfrm>
      </p:grpSpPr>
      <p:sp>
        <p:nvSpPr>
          <p:cNvPr id="193" name="Google Shape;193;p32"/>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194" name="Google Shape;194;p32"/>
          <p:cNvSpPr/>
          <p:nvPr/>
        </p:nvSpPr>
        <p:spPr>
          <a:xfrm>
            <a:off x="457200" y="1154900"/>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95" name="Google Shape;195;p32"/>
          <p:cNvSpPr txBox="1"/>
          <p:nvPr>
            <p:ph idx="1" type="subTitle"/>
          </p:nvPr>
        </p:nvSpPr>
        <p:spPr>
          <a:xfrm>
            <a:off x="457200" y="1154911"/>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96" name="Google Shape;196;p32"/>
          <p:cNvSpPr txBox="1"/>
          <p:nvPr>
            <p:ph idx="2" type="body"/>
          </p:nvPr>
        </p:nvSpPr>
        <p:spPr>
          <a:xfrm>
            <a:off x="2749850" y="128912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97" name="Google Shape;197;p32"/>
          <p:cNvSpPr/>
          <p:nvPr/>
        </p:nvSpPr>
        <p:spPr>
          <a:xfrm>
            <a:off x="457200" y="2090780"/>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98" name="Google Shape;198;p32"/>
          <p:cNvSpPr txBox="1"/>
          <p:nvPr>
            <p:ph idx="3" type="subTitle"/>
          </p:nvPr>
        </p:nvSpPr>
        <p:spPr>
          <a:xfrm>
            <a:off x="457200" y="2090802"/>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99" name="Google Shape;199;p32"/>
          <p:cNvSpPr/>
          <p:nvPr/>
        </p:nvSpPr>
        <p:spPr>
          <a:xfrm>
            <a:off x="457200" y="3026661"/>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00" name="Google Shape;200;p32"/>
          <p:cNvSpPr txBox="1"/>
          <p:nvPr>
            <p:ph idx="4" type="body"/>
          </p:nvPr>
        </p:nvSpPr>
        <p:spPr>
          <a:xfrm>
            <a:off x="2749800" y="295004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01" name="Google Shape;201;p32"/>
          <p:cNvSpPr txBox="1"/>
          <p:nvPr>
            <p:ph idx="5" type="body"/>
          </p:nvPr>
        </p:nvSpPr>
        <p:spPr>
          <a:xfrm>
            <a:off x="2749800" y="211959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02" name="Google Shape;202;p32"/>
          <p:cNvSpPr txBox="1"/>
          <p:nvPr>
            <p:ph idx="6" type="subTitle"/>
          </p:nvPr>
        </p:nvSpPr>
        <p:spPr>
          <a:xfrm>
            <a:off x="457200" y="3026693"/>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03" name="Google Shape;203;p32"/>
          <p:cNvSpPr/>
          <p:nvPr/>
        </p:nvSpPr>
        <p:spPr>
          <a:xfrm>
            <a:off x="457200" y="3963079"/>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04" name="Google Shape;204;p32"/>
          <p:cNvSpPr txBox="1"/>
          <p:nvPr>
            <p:ph idx="7" type="body"/>
          </p:nvPr>
        </p:nvSpPr>
        <p:spPr>
          <a:xfrm>
            <a:off x="2749800" y="378049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05" name="Google Shape;205;p32"/>
          <p:cNvSpPr txBox="1"/>
          <p:nvPr>
            <p:ph idx="8" type="subTitle"/>
          </p:nvPr>
        </p:nvSpPr>
        <p:spPr>
          <a:xfrm>
            <a:off x="457200" y="3963110"/>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06" name="Shape 206"/>
        <p:cNvGrpSpPr/>
        <p:nvPr/>
      </p:nvGrpSpPr>
      <p:grpSpPr>
        <a:xfrm>
          <a:off x="0" y="0"/>
          <a:ext cx="0" cy="0"/>
          <a:chOff x="0" y="0"/>
          <a:chExt cx="0" cy="0"/>
        </a:xfrm>
      </p:grpSpPr>
      <p:sp>
        <p:nvSpPr>
          <p:cNvPr id="207" name="Google Shape;207;p33"/>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8" name="Google Shape;208;p33"/>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09" name="Google Shape;209;p33"/>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10" name="Google Shape;210;p33"/>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211" name="Google Shape;211;p33"/>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212" name="Shape 212"/>
        <p:cNvGrpSpPr/>
        <p:nvPr/>
      </p:nvGrpSpPr>
      <p:grpSpPr>
        <a:xfrm>
          <a:off x="0" y="0"/>
          <a:ext cx="0" cy="0"/>
          <a:chOff x="0" y="0"/>
          <a:chExt cx="0" cy="0"/>
        </a:xfrm>
      </p:grpSpPr>
      <p:sp>
        <p:nvSpPr>
          <p:cNvPr id="213" name="Google Shape;213;p3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4" name="Google Shape;214;p34"/>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15" name="Google Shape;215;p34"/>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216" name="Shape 216"/>
        <p:cNvGrpSpPr/>
        <p:nvPr/>
      </p:nvGrpSpPr>
      <p:grpSpPr>
        <a:xfrm>
          <a:off x="0" y="0"/>
          <a:ext cx="0" cy="0"/>
          <a:chOff x="0" y="0"/>
          <a:chExt cx="0" cy="0"/>
        </a:xfrm>
      </p:grpSpPr>
      <p:sp>
        <p:nvSpPr>
          <p:cNvPr id="217" name="Google Shape;217;p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8" name="Google Shape;218;p35"/>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19" name="Google Shape;219;p35"/>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220" name="Shape 220"/>
        <p:cNvGrpSpPr/>
        <p:nvPr/>
      </p:nvGrpSpPr>
      <p:grpSpPr>
        <a:xfrm>
          <a:off x="0" y="0"/>
          <a:ext cx="0" cy="0"/>
          <a:chOff x="0" y="0"/>
          <a:chExt cx="0" cy="0"/>
        </a:xfrm>
      </p:grpSpPr>
      <p:sp>
        <p:nvSpPr>
          <p:cNvPr id="221" name="Google Shape;221;p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2" name="Google Shape;222;p36"/>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23" name="Google Shape;223;p36"/>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224" name="Shape 224"/>
        <p:cNvGrpSpPr/>
        <p:nvPr/>
      </p:nvGrpSpPr>
      <p:grpSpPr>
        <a:xfrm>
          <a:off x="0" y="0"/>
          <a:ext cx="0" cy="0"/>
          <a:chOff x="0" y="0"/>
          <a:chExt cx="0" cy="0"/>
        </a:xfrm>
      </p:grpSpPr>
      <p:sp>
        <p:nvSpPr>
          <p:cNvPr id="225" name="Google Shape;225;p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26" name="Google Shape;226;p3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27" name="Google Shape;227;p3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28" name="Google Shape;228;p3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229" name="Google Shape;229;p3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30" name="Shape 230"/>
        <p:cNvGrpSpPr/>
        <p:nvPr/>
      </p:nvGrpSpPr>
      <p:grpSpPr>
        <a:xfrm>
          <a:off x="0" y="0"/>
          <a:ext cx="0" cy="0"/>
          <a:chOff x="0" y="0"/>
          <a:chExt cx="0" cy="0"/>
        </a:xfrm>
      </p:grpSpPr>
      <p:sp>
        <p:nvSpPr>
          <p:cNvPr id="231" name="Google Shape;231;p38"/>
          <p:cNvSpPr/>
          <p:nvPr>
            <p:ph idx="2" type="pic"/>
          </p:nvPr>
        </p:nvSpPr>
        <p:spPr>
          <a:xfrm>
            <a:off x="5466075" y="531900"/>
            <a:ext cx="2963100" cy="4079700"/>
          </a:xfrm>
          <a:prstGeom prst="rect">
            <a:avLst/>
          </a:prstGeom>
          <a:noFill/>
          <a:ln>
            <a:noFill/>
          </a:ln>
        </p:spPr>
      </p:sp>
      <p:sp>
        <p:nvSpPr>
          <p:cNvPr id="232" name="Google Shape;232;p38"/>
          <p:cNvSpPr txBox="1"/>
          <p:nvPr>
            <p:ph type="ctrTitle"/>
          </p:nvPr>
        </p:nvSpPr>
        <p:spPr>
          <a:xfrm>
            <a:off x="608193" y="367806"/>
            <a:ext cx="4305000" cy="9417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SzPts val="5200"/>
              <a:buNone/>
              <a:defRPr sz="8550">
                <a:latin typeface="Amiko"/>
                <a:ea typeface="Amiko"/>
                <a:cs typeface="Amiko"/>
                <a:sym typeface="Amiko"/>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3" name="Google Shape;233;p38"/>
          <p:cNvSpPr txBox="1"/>
          <p:nvPr>
            <p:ph idx="1" type="subTitle"/>
          </p:nvPr>
        </p:nvSpPr>
        <p:spPr>
          <a:xfrm>
            <a:off x="638900" y="4061556"/>
            <a:ext cx="2278200" cy="591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34" name="Google Shape;234;p38"/>
          <p:cNvSpPr txBox="1"/>
          <p:nvPr>
            <p:ph idx="3" type="subTitle"/>
          </p:nvPr>
        </p:nvSpPr>
        <p:spPr>
          <a:xfrm>
            <a:off x="608193" y="1271124"/>
            <a:ext cx="4305000" cy="1114500"/>
          </a:xfrm>
          <a:prstGeom prst="rect">
            <a:avLst/>
          </a:prstGeom>
        </p:spPr>
        <p:txBody>
          <a:bodyPr anchorCtr="0" anchor="t" bIns="91425" lIns="91425" spcFirstLastPara="1" rIns="91425" wrap="square" tIns="91425">
            <a:normAutofit/>
          </a:bodyPr>
          <a:lstStyle>
            <a:lvl1pPr lvl="0" rtl="0">
              <a:lnSpc>
                <a:spcPct val="90000"/>
              </a:lnSpc>
              <a:spcBef>
                <a:spcPts val="0"/>
              </a:spcBef>
              <a:spcAft>
                <a:spcPts val="0"/>
              </a:spcAft>
              <a:buClr>
                <a:schemeClr val="dk1"/>
              </a:buClr>
              <a:buSzPts val="2400"/>
              <a:buFont typeface="Bebas Neue"/>
              <a:buNone/>
              <a:defRPr sz="2300">
                <a:solidFill>
                  <a:schemeClr val="dk1"/>
                </a:solidFill>
                <a:latin typeface="Amiko"/>
                <a:ea typeface="Amiko"/>
                <a:cs typeface="Amiko"/>
                <a:sym typeface="Amiko"/>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grpSp>
        <p:nvGrpSpPr>
          <p:cNvPr id="235" name="Google Shape;235;p38"/>
          <p:cNvGrpSpPr/>
          <p:nvPr/>
        </p:nvGrpSpPr>
        <p:grpSpPr>
          <a:xfrm>
            <a:off x="4030826" y="3267373"/>
            <a:ext cx="644323" cy="1341290"/>
            <a:chOff x="2544700" y="238000"/>
            <a:chExt cx="2510025" cy="5225125"/>
          </a:xfrm>
        </p:grpSpPr>
        <p:sp>
          <p:nvSpPr>
            <p:cNvPr id="236" name="Google Shape;236;p38"/>
            <p:cNvSpPr/>
            <p:nvPr/>
          </p:nvSpPr>
          <p:spPr>
            <a:xfrm>
              <a:off x="2544700" y="238000"/>
              <a:ext cx="2510025" cy="5225125"/>
            </a:xfrm>
            <a:custGeom>
              <a:rect b="b" l="l" r="r" t="t"/>
              <a:pathLst>
                <a:path extrusionOk="0" h="209005" w="100401">
                  <a:moveTo>
                    <a:pt x="96122" y="5"/>
                  </a:moveTo>
                  <a:cubicBezTo>
                    <a:pt x="93710" y="5"/>
                    <a:pt x="92451" y="1520"/>
                    <a:pt x="92084" y="3825"/>
                  </a:cubicBezTo>
                  <a:cubicBezTo>
                    <a:pt x="92228" y="6269"/>
                    <a:pt x="93398" y="7870"/>
                    <a:pt x="95842" y="8055"/>
                  </a:cubicBezTo>
                  <a:cubicBezTo>
                    <a:pt x="95992" y="8066"/>
                    <a:pt x="96138" y="8071"/>
                    <a:pt x="96282" y="8071"/>
                  </a:cubicBezTo>
                  <a:cubicBezTo>
                    <a:pt x="98634" y="8071"/>
                    <a:pt x="100099" y="6654"/>
                    <a:pt x="100195" y="4215"/>
                  </a:cubicBezTo>
                  <a:cubicBezTo>
                    <a:pt x="100319" y="1607"/>
                    <a:pt x="98758" y="46"/>
                    <a:pt x="96170" y="5"/>
                  </a:cubicBezTo>
                  <a:cubicBezTo>
                    <a:pt x="96154" y="5"/>
                    <a:pt x="96138" y="5"/>
                    <a:pt x="96122" y="5"/>
                  </a:cubicBezTo>
                  <a:close/>
                  <a:moveTo>
                    <a:pt x="65531" y="5"/>
                  </a:moveTo>
                  <a:cubicBezTo>
                    <a:pt x="62861" y="5"/>
                    <a:pt x="61383" y="1689"/>
                    <a:pt x="61465" y="4215"/>
                  </a:cubicBezTo>
                  <a:cubicBezTo>
                    <a:pt x="61526" y="6500"/>
                    <a:pt x="62966" y="8076"/>
                    <a:pt x="65442" y="8076"/>
                  </a:cubicBezTo>
                  <a:cubicBezTo>
                    <a:pt x="65458" y="8076"/>
                    <a:pt x="65474" y="8076"/>
                    <a:pt x="65490" y="8076"/>
                  </a:cubicBezTo>
                  <a:cubicBezTo>
                    <a:pt x="68159" y="8055"/>
                    <a:pt x="69433" y="6474"/>
                    <a:pt x="69576" y="3907"/>
                  </a:cubicBezTo>
                  <a:lnTo>
                    <a:pt x="69576" y="3886"/>
                  </a:lnTo>
                  <a:cubicBezTo>
                    <a:pt x="69309" y="1463"/>
                    <a:pt x="67975" y="5"/>
                    <a:pt x="65531" y="5"/>
                  </a:cubicBezTo>
                  <a:close/>
                  <a:moveTo>
                    <a:pt x="4108" y="19"/>
                  </a:moveTo>
                  <a:cubicBezTo>
                    <a:pt x="1673" y="19"/>
                    <a:pt x="225" y="1540"/>
                    <a:pt x="186" y="4051"/>
                  </a:cubicBezTo>
                  <a:cubicBezTo>
                    <a:pt x="144" y="6494"/>
                    <a:pt x="1664" y="7768"/>
                    <a:pt x="3985" y="8137"/>
                  </a:cubicBezTo>
                  <a:cubicBezTo>
                    <a:pt x="6428" y="7994"/>
                    <a:pt x="8030" y="6844"/>
                    <a:pt x="8215" y="4420"/>
                  </a:cubicBezTo>
                  <a:cubicBezTo>
                    <a:pt x="8420" y="1792"/>
                    <a:pt x="6983" y="149"/>
                    <a:pt x="4395" y="26"/>
                  </a:cubicBezTo>
                  <a:cubicBezTo>
                    <a:pt x="4298" y="21"/>
                    <a:pt x="4202" y="19"/>
                    <a:pt x="4108" y="19"/>
                  </a:cubicBezTo>
                  <a:close/>
                  <a:moveTo>
                    <a:pt x="34995" y="1"/>
                  </a:moveTo>
                  <a:cubicBezTo>
                    <a:pt x="34920" y="1"/>
                    <a:pt x="34844" y="2"/>
                    <a:pt x="34768" y="5"/>
                  </a:cubicBezTo>
                  <a:cubicBezTo>
                    <a:pt x="32139" y="108"/>
                    <a:pt x="30743" y="1709"/>
                    <a:pt x="30887" y="4338"/>
                  </a:cubicBezTo>
                  <a:cubicBezTo>
                    <a:pt x="31031" y="6844"/>
                    <a:pt x="32591" y="7973"/>
                    <a:pt x="34953" y="8137"/>
                  </a:cubicBezTo>
                  <a:cubicBezTo>
                    <a:pt x="37458" y="7911"/>
                    <a:pt x="38937" y="6433"/>
                    <a:pt x="38937" y="4112"/>
                  </a:cubicBezTo>
                  <a:cubicBezTo>
                    <a:pt x="38937" y="1679"/>
                    <a:pt x="37522" y="1"/>
                    <a:pt x="34995" y="1"/>
                  </a:cubicBezTo>
                  <a:close/>
                  <a:moveTo>
                    <a:pt x="34850" y="33438"/>
                  </a:moveTo>
                  <a:cubicBezTo>
                    <a:pt x="32468" y="33746"/>
                    <a:pt x="30928" y="34896"/>
                    <a:pt x="30866" y="37422"/>
                  </a:cubicBezTo>
                  <a:cubicBezTo>
                    <a:pt x="30825" y="40112"/>
                    <a:pt x="32406" y="41570"/>
                    <a:pt x="34932" y="41570"/>
                  </a:cubicBezTo>
                  <a:cubicBezTo>
                    <a:pt x="37335" y="41570"/>
                    <a:pt x="38896" y="40030"/>
                    <a:pt x="38937" y="37648"/>
                  </a:cubicBezTo>
                  <a:cubicBezTo>
                    <a:pt x="38978" y="35101"/>
                    <a:pt x="37397" y="33684"/>
                    <a:pt x="34850" y="33438"/>
                  </a:cubicBezTo>
                  <a:close/>
                  <a:moveTo>
                    <a:pt x="96202" y="33499"/>
                  </a:moveTo>
                  <a:cubicBezTo>
                    <a:pt x="93686" y="33499"/>
                    <a:pt x="92227" y="35016"/>
                    <a:pt x="92104" y="37648"/>
                  </a:cubicBezTo>
                  <a:cubicBezTo>
                    <a:pt x="92310" y="40132"/>
                    <a:pt x="93788" y="41570"/>
                    <a:pt x="96129" y="41570"/>
                  </a:cubicBezTo>
                  <a:cubicBezTo>
                    <a:pt x="98635" y="41570"/>
                    <a:pt x="100278" y="40091"/>
                    <a:pt x="100237" y="37422"/>
                  </a:cubicBezTo>
                  <a:cubicBezTo>
                    <a:pt x="100175" y="34937"/>
                    <a:pt x="98594" y="33520"/>
                    <a:pt x="96253" y="33499"/>
                  </a:cubicBezTo>
                  <a:cubicBezTo>
                    <a:pt x="96236" y="33499"/>
                    <a:pt x="96219" y="33499"/>
                    <a:pt x="96202" y="33499"/>
                  </a:cubicBezTo>
                  <a:close/>
                  <a:moveTo>
                    <a:pt x="4260" y="33499"/>
                  </a:moveTo>
                  <a:cubicBezTo>
                    <a:pt x="1744" y="33499"/>
                    <a:pt x="145" y="34955"/>
                    <a:pt x="165" y="37607"/>
                  </a:cubicBezTo>
                  <a:cubicBezTo>
                    <a:pt x="186" y="40091"/>
                    <a:pt x="1767" y="41529"/>
                    <a:pt x="4108" y="41570"/>
                  </a:cubicBezTo>
                  <a:cubicBezTo>
                    <a:pt x="4142" y="41571"/>
                    <a:pt x="4175" y="41571"/>
                    <a:pt x="4209" y="41571"/>
                  </a:cubicBezTo>
                  <a:cubicBezTo>
                    <a:pt x="6674" y="41571"/>
                    <a:pt x="8155" y="40077"/>
                    <a:pt x="8297" y="37483"/>
                  </a:cubicBezTo>
                  <a:cubicBezTo>
                    <a:pt x="8092" y="34998"/>
                    <a:pt x="6695" y="33540"/>
                    <a:pt x="4313" y="33499"/>
                  </a:cubicBezTo>
                  <a:cubicBezTo>
                    <a:pt x="4296" y="33499"/>
                    <a:pt x="4278" y="33499"/>
                    <a:pt x="4260" y="33499"/>
                  </a:cubicBezTo>
                  <a:close/>
                  <a:moveTo>
                    <a:pt x="65452" y="33513"/>
                  </a:moveTo>
                  <a:cubicBezTo>
                    <a:pt x="63009" y="33513"/>
                    <a:pt x="61485" y="35051"/>
                    <a:pt x="61465" y="37483"/>
                  </a:cubicBezTo>
                  <a:cubicBezTo>
                    <a:pt x="61424" y="40002"/>
                    <a:pt x="63005" y="41572"/>
                    <a:pt x="65509" y="41572"/>
                  </a:cubicBezTo>
                  <a:cubicBezTo>
                    <a:pt x="65557" y="41572"/>
                    <a:pt x="65605" y="41571"/>
                    <a:pt x="65654" y="41570"/>
                  </a:cubicBezTo>
                  <a:cubicBezTo>
                    <a:pt x="68016" y="41508"/>
                    <a:pt x="69433" y="40071"/>
                    <a:pt x="69556" y="37565"/>
                  </a:cubicBezTo>
                  <a:cubicBezTo>
                    <a:pt x="69474" y="35101"/>
                    <a:pt x="68139" y="33643"/>
                    <a:pt x="65736" y="33520"/>
                  </a:cubicBezTo>
                  <a:cubicBezTo>
                    <a:pt x="65640" y="33515"/>
                    <a:pt x="65545" y="33513"/>
                    <a:pt x="65452" y="33513"/>
                  </a:cubicBezTo>
                  <a:close/>
                  <a:moveTo>
                    <a:pt x="4190" y="66994"/>
                  </a:moveTo>
                  <a:cubicBezTo>
                    <a:pt x="1767" y="66994"/>
                    <a:pt x="247" y="68452"/>
                    <a:pt x="186" y="70854"/>
                  </a:cubicBezTo>
                  <a:cubicBezTo>
                    <a:pt x="103" y="73463"/>
                    <a:pt x="1623" y="75023"/>
                    <a:pt x="4231" y="75044"/>
                  </a:cubicBezTo>
                  <a:cubicBezTo>
                    <a:pt x="4247" y="75044"/>
                    <a:pt x="4264" y="75044"/>
                    <a:pt x="4280" y="75044"/>
                  </a:cubicBezTo>
                  <a:cubicBezTo>
                    <a:pt x="6692" y="75044"/>
                    <a:pt x="7951" y="73529"/>
                    <a:pt x="8318" y="71204"/>
                  </a:cubicBezTo>
                  <a:cubicBezTo>
                    <a:pt x="8112" y="68616"/>
                    <a:pt x="6819" y="66994"/>
                    <a:pt x="4190" y="66994"/>
                  </a:cubicBezTo>
                  <a:close/>
                  <a:moveTo>
                    <a:pt x="34918" y="66969"/>
                  </a:moveTo>
                  <a:cubicBezTo>
                    <a:pt x="34841" y="66969"/>
                    <a:pt x="34764" y="66970"/>
                    <a:pt x="34686" y="66973"/>
                  </a:cubicBezTo>
                  <a:cubicBezTo>
                    <a:pt x="32222" y="67076"/>
                    <a:pt x="30989" y="68595"/>
                    <a:pt x="30825" y="71019"/>
                  </a:cubicBezTo>
                  <a:cubicBezTo>
                    <a:pt x="31010" y="73442"/>
                    <a:pt x="32242" y="74941"/>
                    <a:pt x="34706" y="75044"/>
                  </a:cubicBezTo>
                  <a:cubicBezTo>
                    <a:pt x="34799" y="75048"/>
                    <a:pt x="34890" y="75050"/>
                    <a:pt x="34980" y="75050"/>
                  </a:cubicBezTo>
                  <a:cubicBezTo>
                    <a:pt x="37501" y="75050"/>
                    <a:pt x="38937" y="73398"/>
                    <a:pt x="38937" y="71019"/>
                  </a:cubicBezTo>
                  <a:cubicBezTo>
                    <a:pt x="38937" y="68607"/>
                    <a:pt x="37447" y="66969"/>
                    <a:pt x="34918" y="66969"/>
                  </a:cubicBezTo>
                  <a:close/>
                  <a:moveTo>
                    <a:pt x="96017" y="66987"/>
                  </a:moveTo>
                  <a:cubicBezTo>
                    <a:pt x="93750" y="66987"/>
                    <a:pt x="92519" y="68455"/>
                    <a:pt x="92104" y="70608"/>
                  </a:cubicBezTo>
                  <a:cubicBezTo>
                    <a:pt x="92145" y="73134"/>
                    <a:pt x="93295" y="74756"/>
                    <a:pt x="95698" y="75023"/>
                  </a:cubicBezTo>
                  <a:cubicBezTo>
                    <a:pt x="95910" y="75045"/>
                    <a:pt x="96115" y="75056"/>
                    <a:pt x="96315" y="75056"/>
                  </a:cubicBezTo>
                  <a:cubicBezTo>
                    <a:pt x="98570" y="75056"/>
                    <a:pt x="100007" y="73684"/>
                    <a:pt x="100195" y="71306"/>
                  </a:cubicBezTo>
                  <a:cubicBezTo>
                    <a:pt x="100401" y="68719"/>
                    <a:pt x="98902" y="67117"/>
                    <a:pt x="96294" y="66994"/>
                  </a:cubicBezTo>
                  <a:cubicBezTo>
                    <a:pt x="96200" y="66989"/>
                    <a:pt x="96108" y="66987"/>
                    <a:pt x="96017" y="66987"/>
                  </a:cubicBezTo>
                  <a:close/>
                  <a:moveTo>
                    <a:pt x="65436" y="66972"/>
                  </a:moveTo>
                  <a:cubicBezTo>
                    <a:pt x="62989" y="66972"/>
                    <a:pt x="61566" y="68543"/>
                    <a:pt x="61465" y="70834"/>
                  </a:cubicBezTo>
                  <a:cubicBezTo>
                    <a:pt x="61362" y="73360"/>
                    <a:pt x="62882" y="74859"/>
                    <a:pt x="65510" y="75126"/>
                  </a:cubicBezTo>
                  <a:cubicBezTo>
                    <a:pt x="67913" y="74879"/>
                    <a:pt x="69453" y="73688"/>
                    <a:pt x="69515" y="71204"/>
                  </a:cubicBezTo>
                  <a:cubicBezTo>
                    <a:pt x="69576" y="68575"/>
                    <a:pt x="68159" y="67035"/>
                    <a:pt x="65531" y="66973"/>
                  </a:cubicBezTo>
                  <a:cubicBezTo>
                    <a:pt x="65499" y="66973"/>
                    <a:pt x="65467" y="66972"/>
                    <a:pt x="65436" y="66972"/>
                  </a:cubicBezTo>
                  <a:close/>
                  <a:moveTo>
                    <a:pt x="4181" y="100486"/>
                  </a:moveTo>
                  <a:cubicBezTo>
                    <a:pt x="1742" y="100486"/>
                    <a:pt x="165" y="101939"/>
                    <a:pt x="165" y="104554"/>
                  </a:cubicBezTo>
                  <a:cubicBezTo>
                    <a:pt x="165" y="107039"/>
                    <a:pt x="1726" y="108476"/>
                    <a:pt x="4087" y="108518"/>
                  </a:cubicBezTo>
                  <a:cubicBezTo>
                    <a:pt x="4138" y="108519"/>
                    <a:pt x="4189" y="108519"/>
                    <a:pt x="4239" y="108519"/>
                  </a:cubicBezTo>
                  <a:cubicBezTo>
                    <a:pt x="6693" y="108519"/>
                    <a:pt x="8136" y="107048"/>
                    <a:pt x="8297" y="104492"/>
                  </a:cubicBezTo>
                  <a:cubicBezTo>
                    <a:pt x="8112" y="101967"/>
                    <a:pt x="6695" y="100529"/>
                    <a:pt x="4334" y="100488"/>
                  </a:cubicBezTo>
                  <a:cubicBezTo>
                    <a:pt x="4282" y="100487"/>
                    <a:pt x="4232" y="100486"/>
                    <a:pt x="4181" y="100486"/>
                  </a:cubicBezTo>
                  <a:close/>
                  <a:moveTo>
                    <a:pt x="34865" y="100467"/>
                  </a:moveTo>
                  <a:cubicBezTo>
                    <a:pt x="34833" y="100467"/>
                    <a:pt x="34800" y="100467"/>
                    <a:pt x="34768" y="100467"/>
                  </a:cubicBezTo>
                  <a:cubicBezTo>
                    <a:pt x="32406" y="100529"/>
                    <a:pt x="30969" y="101925"/>
                    <a:pt x="30846" y="104492"/>
                  </a:cubicBezTo>
                  <a:cubicBezTo>
                    <a:pt x="30927" y="107082"/>
                    <a:pt x="32426" y="108538"/>
                    <a:pt x="34941" y="108538"/>
                  </a:cubicBezTo>
                  <a:cubicBezTo>
                    <a:pt x="34959" y="108538"/>
                    <a:pt x="34976" y="108538"/>
                    <a:pt x="34994" y="108538"/>
                  </a:cubicBezTo>
                  <a:cubicBezTo>
                    <a:pt x="37376" y="108518"/>
                    <a:pt x="38916" y="106957"/>
                    <a:pt x="38937" y="104575"/>
                  </a:cubicBezTo>
                  <a:cubicBezTo>
                    <a:pt x="38957" y="102060"/>
                    <a:pt x="37395" y="100467"/>
                    <a:pt x="34865" y="100467"/>
                  </a:cubicBezTo>
                  <a:close/>
                  <a:moveTo>
                    <a:pt x="96170" y="100385"/>
                  </a:moveTo>
                  <a:cubicBezTo>
                    <a:pt x="93870" y="100714"/>
                    <a:pt x="92228" y="101782"/>
                    <a:pt x="92145" y="104308"/>
                  </a:cubicBezTo>
                  <a:cubicBezTo>
                    <a:pt x="92063" y="106998"/>
                    <a:pt x="93645" y="108497"/>
                    <a:pt x="96170" y="108538"/>
                  </a:cubicBezTo>
                  <a:cubicBezTo>
                    <a:pt x="96204" y="108539"/>
                    <a:pt x="96237" y="108539"/>
                    <a:pt x="96271" y="108539"/>
                  </a:cubicBezTo>
                  <a:cubicBezTo>
                    <a:pt x="98558" y="108539"/>
                    <a:pt x="100135" y="107147"/>
                    <a:pt x="100216" y="104698"/>
                  </a:cubicBezTo>
                  <a:cubicBezTo>
                    <a:pt x="100319" y="102028"/>
                    <a:pt x="98717" y="100734"/>
                    <a:pt x="96170" y="100406"/>
                  </a:cubicBezTo>
                  <a:lnTo>
                    <a:pt x="96170" y="100385"/>
                  </a:lnTo>
                  <a:close/>
                  <a:moveTo>
                    <a:pt x="65415" y="100479"/>
                  </a:moveTo>
                  <a:cubicBezTo>
                    <a:pt x="63013" y="100479"/>
                    <a:pt x="61504" y="102032"/>
                    <a:pt x="61465" y="104451"/>
                  </a:cubicBezTo>
                  <a:cubicBezTo>
                    <a:pt x="61445" y="106951"/>
                    <a:pt x="63007" y="108540"/>
                    <a:pt x="65511" y="108540"/>
                  </a:cubicBezTo>
                  <a:cubicBezTo>
                    <a:pt x="65558" y="108540"/>
                    <a:pt x="65606" y="108539"/>
                    <a:pt x="65654" y="108538"/>
                  </a:cubicBezTo>
                  <a:cubicBezTo>
                    <a:pt x="68016" y="108456"/>
                    <a:pt x="69433" y="107060"/>
                    <a:pt x="69556" y="104554"/>
                  </a:cubicBezTo>
                  <a:cubicBezTo>
                    <a:pt x="69494" y="102069"/>
                    <a:pt x="68118" y="100611"/>
                    <a:pt x="65736" y="100488"/>
                  </a:cubicBezTo>
                  <a:cubicBezTo>
                    <a:pt x="65627" y="100482"/>
                    <a:pt x="65520" y="100479"/>
                    <a:pt x="65415" y="100479"/>
                  </a:cubicBezTo>
                  <a:close/>
                  <a:moveTo>
                    <a:pt x="4071" y="133950"/>
                  </a:moveTo>
                  <a:cubicBezTo>
                    <a:pt x="1829" y="133950"/>
                    <a:pt x="376" y="135322"/>
                    <a:pt x="206" y="137699"/>
                  </a:cubicBezTo>
                  <a:cubicBezTo>
                    <a:pt x="1" y="140287"/>
                    <a:pt x="1500" y="141889"/>
                    <a:pt x="4108" y="142012"/>
                  </a:cubicBezTo>
                  <a:cubicBezTo>
                    <a:pt x="4202" y="142017"/>
                    <a:pt x="4294" y="142019"/>
                    <a:pt x="4384" y="142019"/>
                  </a:cubicBezTo>
                  <a:cubicBezTo>
                    <a:pt x="6651" y="142019"/>
                    <a:pt x="7883" y="140550"/>
                    <a:pt x="8297" y="138398"/>
                  </a:cubicBezTo>
                  <a:cubicBezTo>
                    <a:pt x="8256" y="135872"/>
                    <a:pt x="7086" y="134249"/>
                    <a:pt x="4683" y="133982"/>
                  </a:cubicBezTo>
                  <a:cubicBezTo>
                    <a:pt x="4473" y="133961"/>
                    <a:pt x="4269" y="133950"/>
                    <a:pt x="4071" y="133950"/>
                  </a:cubicBezTo>
                  <a:close/>
                  <a:moveTo>
                    <a:pt x="65551" y="133962"/>
                  </a:moveTo>
                  <a:cubicBezTo>
                    <a:pt x="62861" y="133962"/>
                    <a:pt x="61403" y="135646"/>
                    <a:pt x="61465" y="138131"/>
                  </a:cubicBezTo>
                  <a:cubicBezTo>
                    <a:pt x="61526" y="140451"/>
                    <a:pt x="63005" y="142032"/>
                    <a:pt x="65490" y="142032"/>
                  </a:cubicBezTo>
                  <a:cubicBezTo>
                    <a:pt x="68134" y="142012"/>
                    <a:pt x="69428" y="140436"/>
                    <a:pt x="69576" y="137857"/>
                  </a:cubicBezTo>
                  <a:lnTo>
                    <a:pt x="69576" y="137857"/>
                  </a:lnTo>
                  <a:cubicBezTo>
                    <a:pt x="69576" y="137859"/>
                    <a:pt x="69576" y="137861"/>
                    <a:pt x="69576" y="137864"/>
                  </a:cubicBezTo>
                  <a:lnTo>
                    <a:pt x="69576" y="137843"/>
                  </a:lnTo>
                  <a:cubicBezTo>
                    <a:pt x="69576" y="137848"/>
                    <a:pt x="69576" y="137852"/>
                    <a:pt x="69576" y="137857"/>
                  </a:cubicBezTo>
                  <a:lnTo>
                    <a:pt x="69576" y="137857"/>
                  </a:lnTo>
                  <a:cubicBezTo>
                    <a:pt x="69307" y="135417"/>
                    <a:pt x="68013" y="133962"/>
                    <a:pt x="65551" y="133962"/>
                  </a:cubicBezTo>
                  <a:close/>
                  <a:moveTo>
                    <a:pt x="34665" y="133880"/>
                  </a:moveTo>
                  <a:cubicBezTo>
                    <a:pt x="32181" y="134249"/>
                    <a:pt x="30722" y="135646"/>
                    <a:pt x="30887" y="138295"/>
                  </a:cubicBezTo>
                  <a:cubicBezTo>
                    <a:pt x="31049" y="140722"/>
                    <a:pt x="32525" y="142033"/>
                    <a:pt x="34904" y="142033"/>
                  </a:cubicBezTo>
                  <a:cubicBezTo>
                    <a:pt x="34941" y="142033"/>
                    <a:pt x="34977" y="142033"/>
                    <a:pt x="35014" y="142032"/>
                  </a:cubicBezTo>
                  <a:cubicBezTo>
                    <a:pt x="37499" y="141971"/>
                    <a:pt x="38937" y="140348"/>
                    <a:pt x="38937" y="138048"/>
                  </a:cubicBezTo>
                  <a:cubicBezTo>
                    <a:pt x="38957" y="135522"/>
                    <a:pt x="37397" y="134023"/>
                    <a:pt x="34665" y="133880"/>
                  </a:cubicBezTo>
                  <a:close/>
                  <a:moveTo>
                    <a:pt x="96294" y="133975"/>
                  </a:moveTo>
                  <a:cubicBezTo>
                    <a:pt x="96199" y="133975"/>
                    <a:pt x="96103" y="133978"/>
                    <a:pt x="96006" y="133982"/>
                  </a:cubicBezTo>
                  <a:cubicBezTo>
                    <a:pt x="93398" y="134085"/>
                    <a:pt x="91981" y="135728"/>
                    <a:pt x="92186" y="138336"/>
                  </a:cubicBezTo>
                  <a:cubicBezTo>
                    <a:pt x="92351" y="140780"/>
                    <a:pt x="93973" y="141930"/>
                    <a:pt x="96396" y="142094"/>
                  </a:cubicBezTo>
                  <a:cubicBezTo>
                    <a:pt x="98717" y="141704"/>
                    <a:pt x="100257" y="140431"/>
                    <a:pt x="100216" y="137987"/>
                  </a:cubicBezTo>
                  <a:cubicBezTo>
                    <a:pt x="100176" y="135496"/>
                    <a:pt x="98729" y="133975"/>
                    <a:pt x="96294" y="133975"/>
                  </a:cubicBezTo>
                  <a:close/>
                  <a:moveTo>
                    <a:pt x="96073" y="167435"/>
                  </a:moveTo>
                  <a:cubicBezTo>
                    <a:pt x="93808" y="167435"/>
                    <a:pt x="92347" y="168846"/>
                    <a:pt x="92104" y="171276"/>
                  </a:cubicBezTo>
                  <a:cubicBezTo>
                    <a:pt x="92166" y="173740"/>
                    <a:pt x="93419" y="175301"/>
                    <a:pt x="95821" y="175465"/>
                  </a:cubicBezTo>
                  <a:cubicBezTo>
                    <a:pt x="95977" y="175476"/>
                    <a:pt x="96130" y="175482"/>
                    <a:pt x="96279" y="175482"/>
                  </a:cubicBezTo>
                  <a:cubicBezTo>
                    <a:pt x="98606" y="175482"/>
                    <a:pt x="100100" y="174135"/>
                    <a:pt x="100216" y="171645"/>
                  </a:cubicBezTo>
                  <a:cubicBezTo>
                    <a:pt x="100339" y="168976"/>
                    <a:pt x="98696" y="167456"/>
                    <a:pt x="96170" y="167436"/>
                  </a:cubicBezTo>
                  <a:cubicBezTo>
                    <a:pt x="96138" y="167435"/>
                    <a:pt x="96105" y="167435"/>
                    <a:pt x="96073" y="167435"/>
                  </a:cubicBezTo>
                  <a:close/>
                  <a:moveTo>
                    <a:pt x="4209" y="167435"/>
                  </a:moveTo>
                  <a:cubicBezTo>
                    <a:pt x="4175" y="167435"/>
                    <a:pt x="4142" y="167435"/>
                    <a:pt x="4108" y="167436"/>
                  </a:cubicBezTo>
                  <a:cubicBezTo>
                    <a:pt x="1767" y="167477"/>
                    <a:pt x="186" y="168914"/>
                    <a:pt x="165" y="171399"/>
                  </a:cubicBezTo>
                  <a:cubicBezTo>
                    <a:pt x="145" y="174032"/>
                    <a:pt x="1723" y="175487"/>
                    <a:pt x="4209" y="175487"/>
                  </a:cubicBezTo>
                  <a:cubicBezTo>
                    <a:pt x="4244" y="175487"/>
                    <a:pt x="4278" y="175486"/>
                    <a:pt x="4313" y="175486"/>
                  </a:cubicBezTo>
                  <a:cubicBezTo>
                    <a:pt x="6695" y="175465"/>
                    <a:pt x="8092" y="174007"/>
                    <a:pt x="8297" y="171522"/>
                  </a:cubicBezTo>
                  <a:cubicBezTo>
                    <a:pt x="8155" y="168929"/>
                    <a:pt x="6674" y="167435"/>
                    <a:pt x="4209" y="167435"/>
                  </a:cubicBezTo>
                  <a:close/>
                  <a:moveTo>
                    <a:pt x="65457" y="167429"/>
                  </a:moveTo>
                  <a:cubicBezTo>
                    <a:pt x="63030" y="167429"/>
                    <a:pt x="61485" y="168986"/>
                    <a:pt x="61465" y="171440"/>
                  </a:cubicBezTo>
                  <a:cubicBezTo>
                    <a:pt x="61445" y="173923"/>
                    <a:pt x="62967" y="175489"/>
                    <a:pt x="65462" y="175489"/>
                  </a:cubicBezTo>
                  <a:cubicBezTo>
                    <a:pt x="65525" y="175489"/>
                    <a:pt x="65589" y="175488"/>
                    <a:pt x="65654" y="175486"/>
                  </a:cubicBezTo>
                  <a:cubicBezTo>
                    <a:pt x="68036" y="175424"/>
                    <a:pt x="69433" y="174007"/>
                    <a:pt x="69535" y="171543"/>
                  </a:cubicBezTo>
                  <a:cubicBezTo>
                    <a:pt x="69494" y="169017"/>
                    <a:pt x="68098" y="167559"/>
                    <a:pt x="65736" y="167436"/>
                  </a:cubicBezTo>
                  <a:cubicBezTo>
                    <a:pt x="65642" y="167431"/>
                    <a:pt x="65549" y="167429"/>
                    <a:pt x="65457" y="167429"/>
                  </a:cubicBezTo>
                  <a:close/>
                  <a:moveTo>
                    <a:pt x="34884" y="167435"/>
                  </a:moveTo>
                  <a:cubicBezTo>
                    <a:pt x="34852" y="167435"/>
                    <a:pt x="34821" y="167435"/>
                    <a:pt x="34789" y="167436"/>
                  </a:cubicBezTo>
                  <a:cubicBezTo>
                    <a:pt x="32427" y="167477"/>
                    <a:pt x="30989" y="168894"/>
                    <a:pt x="30846" y="171543"/>
                  </a:cubicBezTo>
                  <a:cubicBezTo>
                    <a:pt x="30907" y="173843"/>
                    <a:pt x="32201" y="175342"/>
                    <a:pt x="34604" y="175486"/>
                  </a:cubicBezTo>
                  <a:cubicBezTo>
                    <a:pt x="34717" y="175492"/>
                    <a:pt x="34829" y="175495"/>
                    <a:pt x="34939" y="175495"/>
                  </a:cubicBezTo>
                  <a:cubicBezTo>
                    <a:pt x="37354" y="175495"/>
                    <a:pt x="38878" y="173999"/>
                    <a:pt x="38937" y="171563"/>
                  </a:cubicBezTo>
                  <a:cubicBezTo>
                    <a:pt x="38998" y="169048"/>
                    <a:pt x="37416" y="167435"/>
                    <a:pt x="34884" y="167435"/>
                  </a:cubicBezTo>
                  <a:close/>
                  <a:moveTo>
                    <a:pt x="96115" y="200929"/>
                  </a:moveTo>
                  <a:cubicBezTo>
                    <a:pt x="93714" y="200929"/>
                    <a:pt x="92469" y="202439"/>
                    <a:pt x="92084" y="204729"/>
                  </a:cubicBezTo>
                  <a:cubicBezTo>
                    <a:pt x="92269" y="207317"/>
                    <a:pt x="93542" y="208959"/>
                    <a:pt x="96170" y="208980"/>
                  </a:cubicBezTo>
                  <a:cubicBezTo>
                    <a:pt x="96204" y="208981"/>
                    <a:pt x="96237" y="208981"/>
                    <a:pt x="96270" y="208981"/>
                  </a:cubicBezTo>
                  <a:cubicBezTo>
                    <a:pt x="98635" y="208981"/>
                    <a:pt x="100115" y="207530"/>
                    <a:pt x="100216" y="205160"/>
                  </a:cubicBezTo>
                  <a:cubicBezTo>
                    <a:pt x="100298" y="202552"/>
                    <a:pt x="98820" y="200991"/>
                    <a:pt x="96212" y="200930"/>
                  </a:cubicBezTo>
                  <a:cubicBezTo>
                    <a:pt x="96179" y="200929"/>
                    <a:pt x="96147" y="200929"/>
                    <a:pt x="96115" y="200929"/>
                  </a:cubicBezTo>
                  <a:close/>
                  <a:moveTo>
                    <a:pt x="4092" y="200923"/>
                  </a:moveTo>
                  <a:cubicBezTo>
                    <a:pt x="1811" y="200923"/>
                    <a:pt x="358" y="202315"/>
                    <a:pt x="206" y="204708"/>
                  </a:cubicBezTo>
                  <a:cubicBezTo>
                    <a:pt x="21" y="207296"/>
                    <a:pt x="1541" y="208898"/>
                    <a:pt x="4128" y="208980"/>
                  </a:cubicBezTo>
                  <a:cubicBezTo>
                    <a:pt x="4207" y="208983"/>
                    <a:pt x="4285" y="208985"/>
                    <a:pt x="4362" y="208985"/>
                  </a:cubicBezTo>
                  <a:cubicBezTo>
                    <a:pt x="6656" y="208985"/>
                    <a:pt x="7900" y="207505"/>
                    <a:pt x="8318" y="205160"/>
                  </a:cubicBezTo>
                  <a:cubicBezTo>
                    <a:pt x="8195" y="202840"/>
                    <a:pt x="7086" y="201197"/>
                    <a:pt x="4662" y="200950"/>
                  </a:cubicBezTo>
                  <a:cubicBezTo>
                    <a:pt x="4467" y="200932"/>
                    <a:pt x="4277" y="200923"/>
                    <a:pt x="4092" y="200923"/>
                  </a:cubicBezTo>
                  <a:close/>
                  <a:moveTo>
                    <a:pt x="34885" y="200929"/>
                  </a:moveTo>
                  <a:cubicBezTo>
                    <a:pt x="34853" y="200929"/>
                    <a:pt x="34821" y="200929"/>
                    <a:pt x="34789" y="200930"/>
                  </a:cubicBezTo>
                  <a:cubicBezTo>
                    <a:pt x="32324" y="200971"/>
                    <a:pt x="31072" y="202450"/>
                    <a:pt x="30825" y="204873"/>
                  </a:cubicBezTo>
                  <a:cubicBezTo>
                    <a:pt x="30988" y="207444"/>
                    <a:pt x="32307" y="209001"/>
                    <a:pt x="34902" y="209001"/>
                  </a:cubicBezTo>
                  <a:cubicBezTo>
                    <a:pt x="34919" y="209001"/>
                    <a:pt x="34936" y="209001"/>
                    <a:pt x="34953" y="209001"/>
                  </a:cubicBezTo>
                  <a:cubicBezTo>
                    <a:pt x="37438" y="209001"/>
                    <a:pt x="38916" y="207378"/>
                    <a:pt x="38937" y="205058"/>
                  </a:cubicBezTo>
                  <a:cubicBezTo>
                    <a:pt x="38957" y="202602"/>
                    <a:pt x="37534" y="200929"/>
                    <a:pt x="34885" y="200929"/>
                  </a:cubicBezTo>
                  <a:close/>
                  <a:moveTo>
                    <a:pt x="65777" y="200868"/>
                  </a:moveTo>
                  <a:cubicBezTo>
                    <a:pt x="63025" y="200971"/>
                    <a:pt x="61465" y="202470"/>
                    <a:pt x="61444" y="204975"/>
                  </a:cubicBezTo>
                  <a:cubicBezTo>
                    <a:pt x="61424" y="207296"/>
                    <a:pt x="62861" y="208918"/>
                    <a:pt x="65346" y="209001"/>
                  </a:cubicBezTo>
                  <a:cubicBezTo>
                    <a:pt x="65419" y="209003"/>
                    <a:pt x="65490" y="209004"/>
                    <a:pt x="65561" y="209004"/>
                  </a:cubicBezTo>
                  <a:cubicBezTo>
                    <a:pt x="67860" y="209004"/>
                    <a:pt x="69315" y="207715"/>
                    <a:pt x="69494" y="205304"/>
                  </a:cubicBezTo>
                  <a:cubicBezTo>
                    <a:pt x="69700" y="202675"/>
                    <a:pt x="68262" y="201238"/>
                    <a:pt x="65777" y="200868"/>
                  </a:cubicBezTo>
                  <a:close/>
                </a:path>
              </a:pathLst>
            </a:custGeom>
            <a:gradFill>
              <a:gsLst>
                <a:gs pos="0">
                  <a:srgbClr val="FAFAFA"/>
                </a:gs>
                <a:gs pos="100000">
                  <a:srgbClr val="B9B9B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8"/>
            <p:cNvSpPr/>
            <p:nvPr/>
          </p:nvSpPr>
          <p:spPr>
            <a:xfrm>
              <a:off x="3315325" y="1073925"/>
              <a:ext cx="204350" cy="203325"/>
            </a:xfrm>
            <a:custGeom>
              <a:rect b="b" l="l" r="r" t="t"/>
              <a:pathLst>
                <a:path extrusionOk="0" h="8133" w="8174">
                  <a:moveTo>
                    <a:pt x="4025" y="1"/>
                  </a:moveTo>
                  <a:cubicBezTo>
                    <a:pt x="1643" y="309"/>
                    <a:pt x="103" y="1459"/>
                    <a:pt x="41" y="3985"/>
                  </a:cubicBezTo>
                  <a:cubicBezTo>
                    <a:pt x="0" y="6675"/>
                    <a:pt x="1581" y="8133"/>
                    <a:pt x="4107" y="8133"/>
                  </a:cubicBezTo>
                  <a:cubicBezTo>
                    <a:pt x="6510" y="8133"/>
                    <a:pt x="8071" y="6593"/>
                    <a:pt x="8112" y="4211"/>
                  </a:cubicBezTo>
                  <a:cubicBezTo>
                    <a:pt x="8173" y="1664"/>
                    <a:pt x="6572" y="247"/>
                    <a:pt x="40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8"/>
            <p:cNvSpPr/>
            <p:nvPr/>
          </p:nvSpPr>
          <p:spPr>
            <a:xfrm>
              <a:off x="4080300" y="1075800"/>
              <a:ext cx="203300" cy="201500"/>
            </a:xfrm>
            <a:custGeom>
              <a:rect b="b" l="l" r="r" t="t"/>
              <a:pathLst>
                <a:path extrusionOk="0" h="8060" w="8132">
                  <a:moveTo>
                    <a:pt x="4024" y="1"/>
                  </a:moveTo>
                  <a:cubicBezTo>
                    <a:pt x="1584" y="1"/>
                    <a:pt x="61" y="1520"/>
                    <a:pt x="41" y="3971"/>
                  </a:cubicBezTo>
                  <a:cubicBezTo>
                    <a:pt x="0" y="6490"/>
                    <a:pt x="1581" y="8060"/>
                    <a:pt x="4085" y="8060"/>
                  </a:cubicBezTo>
                  <a:cubicBezTo>
                    <a:pt x="4133" y="8060"/>
                    <a:pt x="4181" y="8059"/>
                    <a:pt x="4230" y="8058"/>
                  </a:cubicBezTo>
                  <a:cubicBezTo>
                    <a:pt x="6592" y="7976"/>
                    <a:pt x="8009" y="6559"/>
                    <a:pt x="8132" y="4053"/>
                  </a:cubicBezTo>
                  <a:cubicBezTo>
                    <a:pt x="8050" y="1569"/>
                    <a:pt x="6715" y="131"/>
                    <a:pt x="4312" y="8"/>
                  </a:cubicBezTo>
                  <a:cubicBezTo>
                    <a:pt x="4215" y="3"/>
                    <a:pt x="4119" y="1"/>
                    <a:pt x="40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8"/>
            <p:cNvSpPr/>
            <p:nvPr/>
          </p:nvSpPr>
          <p:spPr>
            <a:xfrm>
              <a:off x="3315825" y="2750150"/>
              <a:ext cx="202800" cy="201325"/>
            </a:xfrm>
            <a:custGeom>
              <a:rect b="b" l="l" r="r" t="t"/>
              <a:pathLst>
                <a:path extrusionOk="0" h="8053" w="8112">
                  <a:moveTo>
                    <a:pt x="4066" y="0"/>
                  </a:moveTo>
                  <a:cubicBezTo>
                    <a:pt x="4019" y="0"/>
                    <a:pt x="3971" y="1"/>
                    <a:pt x="3923" y="2"/>
                  </a:cubicBezTo>
                  <a:cubicBezTo>
                    <a:pt x="1561" y="43"/>
                    <a:pt x="124" y="1439"/>
                    <a:pt x="1" y="4006"/>
                  </a:cubicBezTo>
                  <a:cubicBezTo>
                    <a:pt x="82" y="6596"/>
                    <a:pt x="1581" y="8052"/>
                    <a:pt x="4076" y="8052"/>
                  </a:cubicBezTo>
                  <a:cubicBezTo>
                    <a:pt x="4093" y="8052"/>
                    <a:pt x="4111" y="8052"/>
                    <a:pt x="4128" y="8052"/>
                  </a:cubicBezTo>
                  <a:cubicBezTo>
                    <a:pt x="6531" y="8032"/>
                    <a:pt x="8071" y="6471"/>
                    <a:pt x="8092" y="4089"/>
                  </a:cubicBezTo>
                  <a:cubicBezTo>
                    <a:pt x="8112" y="1590"/>
                    <a:pt x="6570" y="0"/>
                    <a:pt x="40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8"/>
            <p:cNvSpPr/>
            <p:nvPr/>
          </p:nvSpPr>
          <p:spPr>
            <a:xfrm>
              <a:off x="4080300" y="2749950"/>
              <a:ext cx="202800" cy="201075"/>
            </a:xfrm>
            <a:custGeom>
              <a:rect b="b" l="l" r="r" t="t"/>
              <a:pathLst>
                <a:path extrusionOk="0" h="8043" w="8112">
                  <a:moveTo>
                    <a:pt x="3987" y="1"/>
                  </a:moveTo>
                  <a:cubicBezTo>
                    <a:pt x="1586" y="1"/>
                    <a:pt x="60" y="1535"/>
                    <a:pt x="41" y="3973"/>
                  </a:cubicBezTo>
                  <a:cubicBezTo>
                    <a:pt x="1" y="6457"/>
                    <a:pt x="1563" y="8043"/>
                    <a:pt x="4041" y="8043"/>
                  </a:cubicBezTo>
                  <a:cubicBezTo>
                    <a:pt x="4104" y="8043"/>
                    <a:pt x="4167" y="8042"/>
                    <a:pt x="4230" y="8040"/>
                  </a:cubicBezTo>
                  <a:cubicBezTo>
                    <a:pt x="6592" y="7978"/>
                    <a:pt x="8009" y="6561"/>
                    <a:pt x="8111" y="4076"/>
                  </a:cubicBezTo>
                  <a:cubicBezTo>
                    <a:pt x="8070" y="1571"/>
                    <a:pt x="6694" y="133"/>
                    <a:pt x="4312" y="10"/>
                  </a:cubicBezTo>
                  <a:cubicBezTo>
                    <a:pt x="4202" y="4"/>
                    <a:pt x="4094" y="1"/>
                    <a:pt x="39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8"/>
            <p:cNvSpPr/>
            <p:nvPr/>
          </p:nvSpPr>
          <p:spPr>
            <a:xfrm>
              <a:off x="3315825" y="4423850"/>
              <a:ext cx="203825" cy="201550"/>
            </a:xfrm>
            <a:custGeom>
              <a:rect b="b" l="l" r="r" t="t"/>
              <a:pathLst>
                <a:path extrusionOk="0" h="8062" w="8153">
                  <a:moveTo>
                    <a:pt x="4039" y="1"/>
                  </a:moveTo>
                  <a:cubicBezTo>
                    <a:pt x="4007" y="1"/>
                    <a:pt x="3976" y="1"/>
                    <a:pt x="3944" y="2"/>
                  </a:cubicBezTo>
                  <a:cubicBezTo>
                    <a:pt x="1582" y="43"/>
                    <a:pt x="144" y="1460"/>
                    <a:pt x="1" y="4109"/>
                  </a:cubicBezTo>
                  <a:cubicBezTo>
                    <a:pt x="62" y="6409"/>
                    <a:pt x="1356" y="7908"/>
                    <a:pt x="3759" y="8052"/>
                  </a:cubicBezTo>
                  <a:cubicBezTo>
                    <a:pt x="3872" y="8058"/>
                    <a:pt x="3984" y="8061"/>
                    <a:pt x="4094" y="8061"/>
                  </a:cubicBezTo>
                  <a:cubicBezTo>
                    <a:pt x="6509" y="8061"/>
                    <a:pt x="8033" y="6565"/>
                    <a:pt x="8092" y="4129"/>
                  </a:cubicBezTo>
                  <a:cubicBezTo>
                    <a:pt x="8153" y="1614"/>
                    <a:pt x="6571" y="1"/>
                    <a:pt x="40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8"/>
            <p:cNvSpPr/>
            <p:nvPr/>
          </p:nvSpPr>
          <p:spPr>
            <a:xfrm>
              <a:off x="4080800" y="4423700"/>
              <a:ext cx="202800" cy="201525"/>
            </a:xfrm>
            <a:custGeom>
              <a:rect b="b" l="l" r="r" t="t"/>
              <a:pathLst>
                <a:path extrusionOk="0" h="8061" w="8112">
                  <a:moveTo>
                    <a:pt x="4013" y="1"/>
                  </a:moveTo>
                  <a:cubicBezTo>
                    <a:pt x="1586" y="1"/>
                    <a:pt x="41" y="1558"/>
                    <a:pt x="21" y="4012"/>
                  </a:cubicBezTo>
                  <a:cubicBezTo>
                    <a:pt x="1" y="6495"/>
                    <a:pt x="1543" y="8061"/>
                    <a:pt x="4019" y="8061"/>
                  </a:cubicBezTo>
                  <a:cubicBezTo>
                    <a:pt x="4082" y="8061"/>
                    <a:pt x="4146" y="8060"/>
                    <a:pt x="4210" y="8058"/>
                  </a:cubicBezTo>
                  <a:cubicBezTo>
                    <a:pt x="6592" y="7996"/>
                    <a:pt x="7989" y="6579"/>
                    <a:pt x="8091" y="4115"/>
                  </a:cubicBezTo>
                  <a:lnTo>
                    <a:pt x="8112" y="4115"/>
                  </a:lnTo>
                  <a:cubicBezTo>
                    <a:pt x="8050" y="1589"/>
                    <a:pt x="6654" y="131"/>
                    <a:pt x="4292" y="8"/>
                  </a:cubicBezTo>
                  <a:cubicBezTo>
                    <a:pt x="4198" y="3"/>
                    <a:pt x="4105" y="1"/>
                    <a:pt x="4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8"/>
            <p:cNvSpPr/>
            <p:nvPr/>
          </p:nvSpPr>
          <p:spPr>
            <a:xfrm>
              <a:off x="3313275" y="238000"/>
              <a:ext cx="204850" cy="203450"/>
            </a:xfrm>
            <a:custGeom>
              <a:rect b="b" l="l" r="r" t="t"/>
              <a:pathLst>
                <a:path extrusionOk="0" h="8138" w="8194">
                  <a:moveTo>
                    <a:pt x="4252" y="1"/>
                  </a:moveTo>
                  <a:cubicBezTo>
                    <a:pt x="4177" y="1"/>
                    <a:pt x="4101" y="2"/>
                    <a:pt x="4025" y="5"/>
                  </a:cubicBezTo>
                  <a:cubicBezTo>
                    <a:pt x="1396" y="108"/>
                    <a:pt x="0" y="1709"/>
                    <a:pt x="144" y="4338"/>
                  </a:cubicBezTo>
                  <a:cubicBezTo>
                    <a:pt x="288" y="6844"/>
                    <a:pt x="1848" y="7973"/>
                    <a:pt x="4210" y="8137"/>
                  </a:cubicBezTo>
                  <a:cubicBezTo>
                    <a:pt x="6715" y="7911"/>
                    <a:pt x="8194" y="6433"/>
                    <a:pt x="8194" y="4112"/>
                  </a:cubicBezTo>
                  <a:cubicBezTo>
                    <a:pt x="8194" y="1679"/>
                    <a:pt x="6779" y="1"/>
                    <a:pt x="42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8"/>
            <p:cNvSpPr/>
            <p:nvPr/>
          </p:nvSpPr>
          <p:spPr>
            <a:xfrm>
              <a:off x="4079250" y="238125"/>
              <a:ext cx="204875" cy="201775"/>
            </a:xfrm>
            <a:custGeom>
              <a:rect b="b" l="l" r="r" t="t"/>
              <a:pathLst>
                <a:path extrusionOk="0" h="8071" w="8195">
                  <a:moveTo>
                    <a:pt x="4149" y="0"/>
                  </a:moveTo>
                  <a:cubicBezTo>
                    <a:pt x="1500" y="0"/>
                    <a:pt x="1" y="1684"/>
                    <a:pt x="83" y="4210"/>
                  </a:cubicBezTo>
                  <a:cubicBezTo>
                    <a:pt x="144" y="6495"/>
                    <a:pt x="1584" y="8071"/>
                    <a:pt x="4060" y="8071"/>
                  </a:cubicBezTo>
                  <a:cubicBezTo>
                    <a:pt x="4076" y="8071"/>
                    <a:pt x="4092" y="8071"/>
                    <a:pt x="4108" y="8071"/>
                  </a:cubicBezTo>
                  <a:cubicBezTo>
                    <a:pt x="6798" y="8050"/>
                    <a:pt x="8051" y="6469"/>
                    <a:pt x="8194" y="3881"/>
                  </a:cubicBezTo>
                  <a:cubicBezTo>
                    <a:pt x="7927" y="1458"/>
                    <a:pt x="6593" y="0"/>
                    <a:pt x="41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8"/>
            <p:cNvSpPr/>
            <p:nvPr/>
          </p:nvSpPr>
          <p:spPr>
            <a:xfrm>
              <a:off x="3315325" y="1912200"/>
              <a:ext cx="202800" cy="202025"/>
            </a:xfrm>
            <a:custGeom>
              <a:rect b="b" l="l" r="r" t="t"/>
              <a:pathLst>
                <a:path extrusionOk="0" h="8081" w="8112">
                  <a:moveTo>
                    <a:pt x="4095" y="1"/>
                  </a:moveTo>
                  <a:cubicBezTo>
                    <a:pt x="4018" y="1"/>
                    <a:pt x="3940" y="2"/>
                    <a:pt x="3861" y="5"/>
                  </a:cubicBezTo>
                  <a:cubicBezTo>
                    <a:pt x="1397" y="108"/>
                    <a:pt x="164" y="1627"/>
                    <a:pt x="0" y="4051"/>
                  </a:cubicBezTo>
                  <a:cubicBezTo>
                    <a:pt x="185" y="6474"/>
                    <a:pt x="1417" y="7973"/>
                    <a:pt x="3881" y="8076"/>
                  </a:cubicBezTo>
                  <a:cubicBezTo>
                    <a:pt x="3960" y="8079"/>
                    <a:pt x="4038" y="8080"/>
                    <a:pt x="4115" y="8080"/>
                  </a:cubicBezTo>
                  <a:cubicBezTo>
                    <a:pt x="6661" y="8080"/>
                    <a:pt x="8112" y="6443"/>
                    <a:pt x="8112" y="4051"/>
                  </a:cubicBezTo>
                  <a:cubicBezTo>
                    <a:pt x="8112" y="1620"/>
                    <a:pt x="6623" y="1"/>
                    <a:pt x="409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8"/>
            <p:cNvSpPr/>
            <p:nvPr/>
          </p:nvSpPr>
          <p:spPr>
            <a:xfrm>
              <a:off x="4078750" y="1912300"/>
              <a:ext cx="205875" cy="203850"/>
            </a:xfrm>
            <a:custGeom>
              <a:rect b="b" l="l" r="r" t="t"/>
              <a:pathLst>
                <a:path extrusionOk="0" h="8154" w="8235">
                  <a:moveTo>
                    <a:pt x="4074" y="0"/>
                  </a:moveTo>
                  <a:cubicBezTo>
                    <a:pt x="1627" y="0"/>
                    <a:pt x="204" y="1571"/>
                    <a:pt x="103" y="3862"/>
                  </a:cubicBezTo>
                  <a:cubicBezTo>
                    <a:pt x="0" y="6388"/>
                    <a:pt x="1520" y="7907"/>
                    <a:pt x="4148" y="8154"/>
                  </a:cubicBezTo>
                  <a:cubicBezTo>
                    <a:pt x="6551" y="7907"/>
                    <a:pt x="8091" y="6716"/>
                    <a:pt x="8153" y="4232"/>
                  </a:cubicBezTo>
                  <a:cubicBezTo>
                    <a:pt x="8235" y="1603"/>
                    <a:pt x="6797" y="63"/>
                    <a:pt x="4169" y="1"/>
                  </a:cubicBezTo>
                  <a:cubicBezTo>
                    <a:pt x="4137" y="1"/>
                    <a:pt x="4105" y="0"/>
                    <a:pt x="40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8"/>
            <p:cNvSpPr/>
            <p:nvPr/>
          </p:nvSpPr>
          <p:spPr>
            <a:xfrm>
              <a:off x="2548825" y="2750175"/>
              <a:ext cx="203325" cy="201300"/>
            </a:xfrm>
            <a:custGeom>
              <a:rect b="b" l="l" r="r" t="t"/>
              <a:pathLst>
                <a:path extrusionOk="0" h="8052" w="8133">
                  <a:moveTo>
                    <a:pt x="4064" y="0"/>
                  </a:moveTo>
                  <a:cubicBezTo>
                    <a:pt x="1598" y="0"/>
                    <a:pt x="0" y="1435"/>
                    <a:pt x="0" y="4067"/>
                  </a:cubicBezTo>
                  <a:cubicBezTo>
                    <a:pt x="0" y="6552"/>
                    <a:pt x="1561" y="7989"/>
                    <a:pt x="3922" y="8051"/>
                  </a:cubicBezTo>
                  <a:cubicBezTo>
                    <a:pt x="3957" y="8052"/>
                    <a:pt x="3991" y="8052"/>
                    <a:pt x="4025" y="8052"/>
                  </a:cubicBezTo>
                  <a:cubicBezTo>
                    <a:pt x="6509" y="8052"/>
                    <a:pt x="7970" y="6578"/>
                    <a:pt x="8132" y="4005"/>
                  </a:cubicBezTo>
                  <a:cubicBezTo>
                    <a:pt x="7947" y="1500"/>
                    <a:pt x="6530" y="42"/>
                    <a:pt x="4169" y="1"/>
                  </a:cubicBezTo>
                  <a:cubicBezTo>
                    <a:pt x="4134" y="0"/>
                    <a:pt x="4099" y="0"/>
                    <a:pt x="40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8"/>
            <p:cNvSpPr/>
            <p:nvPr/>
          </p:nvSpPr>
          <p:spPr>
            <a:xfrm>
              <a:off x="4846275" y="2747625"/>
              <a:ext cx="206400" cy="203850"/>
            </a:xfrm>
            <a:custGeom>
              <a:rect b="b" l="l" r="r" t="t"/>
              <a:pathLst>
                <a:path extrusionOk="0" h="8154" w="8256">
                  <a:moveTo>
                    <a:pt x="4107" y="0"/>
                  </a:moveTo>
                  <a:cubicBezTo>
                    <a:pt x="1807" y="329"/>
                    <a:pt x="165" y="1397"/>
                    <a:pt x="82" y="3923"/>
                  </a:cubicBezTo>
                  <a:cubicBezTo>
                    <a:pt x="0" y="6613"/>
                    <a:pt x="1582" y="8112"/>
                    <a:pt x="4107" y="8153"/>
                  </a:cubicBezTo>
                  <a:cubicBezTo>
                    <a:pt x="4140" y="8154"/>
                    <a:pt x="4173" y="8154"/>
                    <a:pt x="4206" y="8154"/>
                  </a:cubicBezTo>
                  <a:cubicBezTo>
                    <a:pt x="6494" y="8154"/>
                    <a:pt x="8072" y="6742"/>
                    <a:pt x="8153" y="4313"/>
                  </a:cubicBezTo>
                  <a:cubicBezTo>
                    <a:pt x="8256" y="1643"/>
                    <a:pt x="6654" y="349"/>
                    <a:pt x="41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8"/>
            <p:cNvSpPr/>
            <p:nvPr/>
          </p:nvSpPr>
          <p:spPr>
            <a:xfrm>
              <a:off x="3312750" y="3584975"/>
              <a:ext cx="205900" cy="203875"/>
            </a:xfrm>
            <a:custGeom>
              <a:rect b="b" l="l" r="r" t="t"/>
              <a:pathLst>
                <a:path extrusionOk="0" h="8155" w="8236">
                  <a:moveTo>
                    <a:pt x="3943" y="1"/>
                  </a:moveTo>
                  <a:cubicBezTo>
                    <a:pt x="1459" y="370"/>
                    <a:pt x="0" y="1767"/>
                    <a:pt x="165" y="4416"/>
                  </a:cubicBezTo>
                  <a:cubicBezTo>
                    <a:pt x="327" y="6843"/>
                    <a:pt x="1803" y="8154"/>
                    <a:pt x="4182" y="8154"/>
                  </a:cubicBezTo>
                  <a:cubicBezTo>
                    <a:pt x="4219" y="8154"/>
                    <a:pt x="4255" y="8154"/>
                    <a:pt x="4292" y="8153"/>
                  </a:cubicBezTo>
                  <a:cubicBezTo>
                    <a:pt x="6777" y="8092"/>
                    <a:pt x="8215" y="6469"/>
                    <a:pt x="8215" y="4169"/>
                  </a:cubicBezTo>
                  <a:cubicBezTo>
                    <a:pt x="8235" y="1643"/>
                    <a:pt x="6675" y="144"/>
                    <a:pt x="394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8"/>
            <p:cNvSpPr/>
            <p:nvPr/>
          </p:nvSpPr>
          <p:spPr>
            <a:xfrm>
              <a:off x="4079775" y="3587025"/>
              <a:ext cx="204350" cy="201800"/>
            </a:xfrm>
            <a:custGeom>
              <a:rect b="b" l="l" r="r" t="t"/>
              <a:pathLst>
                <a:path extrusionOk="0" h="8072" w="8174">
                  <a:moveTo>
                    <a:pt x="4148" y="1"/>
                  </a:moveTo>
                  <a:cubicBezTo>
                    <a:pt x="1458" y="1"/>
                    <a:pt x="0" y="1685"/>
                    <a:pt x="62" y="4170"/>
                  </a:cubicBezTo>
                  <a:cubicBezTo>
                    <a:pt x="123" y="6475"/>
                    <a:pt x="1583" y="8072"/>
                    <a:pt x="4040" y="8072"/>
                  </a:cubicBezTo>
                  <a:cubicBezTo>
                    <a:pt x="4055" y="8072"/>
                    <a:pt x="4071" y="8072"/>
                    <a:pt x="4087" y="8071"/>
                  </a:cubicBezTo>
                  <a:cubicBezTo>
                    <a:pt x="6736" y="8051"/>
                    <a:pt x="8030" y="6470"/>
                    <a:pt x="8173" y="3903"/>
                  </a:cubicBezTo>
                  <a:cubicBezTo>
                    <a:pt x="7906" y="1459"/>
                    <a:pt x="6613" y="1"/>
                    <a:pt x="41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8"/>
            <p:cNvSpPr/>
            <p:nvPr/>
          </p:nvSpPr>
          <p:spPr>
            <a:xfrm>
              <a:off x="3315325" y="5261225"/>
              <a:ext cx="203325" cy="201800"/>
            </a:xfrm>
            <a:custGeom>
              <a:rect b="b" l="l" r="r" t="t"/>
              <a:pathLst>
                <a:path extrusionOk="0" h="8072" w="8133">
                  <a:moveTo>
                    <a:pt x="4060" y="0"/>
                  </a:moveTo>
                  <a:cubicBezTo>
                    <a:pt x="4028" y="0"/>
                    <a:pt x="3996" y="0"/>
                    <a:pt x="3964" y="1"/>
                  </a:cubicBezTo>
                  <a:cubicBezTo>
                    <a:pt x="1499" y="42"/>
                    <a:pt x="247" y="1521"/>
                    <a:pt x="0" y="3944"/>
                  </a:cubicBezTo>
                  <a:cubicBezTo>
                    <a:pt x="164" y="6531"/>
                    <a:pt x="1499" y="8072"/>
                    <a:pt x="4128" y="8072"/>
                  </a:cubicBezTo>
                  <a:cubicBezTo>
                    <a:pt x="6613" y="8051"/>
                    <a:pt x="8091" y="6449"/>
                    <a:pt x="8112" y="4129"/>
                  </a:cubicBezTo>
                  <a:cubicBezTo>
                    <a:pt x="8132" y="1673"/>
                    <a:pt x="6709" y="0"/>
                    <a:pt x="4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8"/>
            <p:cNvSpPr/>
            <p:nvPr/>
          </p:nvSpPr>
          <p:spPr>
            <a:xfrm>
              <a:off x="4080275" y="5259700"/>
              <a:ext cx="206925" cy="203425"/>
            </a:xfrm>
            <a:custGeom>
              <a:rect b="b" l="l" r="r" t="t"/>
              <a:pathLst>
                <a:path extrusionOk="0" h="8137" w="8277">
                  <a:moveTo>
                    <a:pt x="4354" y="0"/>
                  </a:moveTo>
                  <a:cubicBezTo>
                    <a:pt x="1602" y="82"/>
                    <a:pt x="42" y="1602"/>
                    <a:pt x="21" y="4107"/>
                  </a:cubicBezTo>
                  <a:cubicBezTo>
                    <a:pt x="1" y="6428"/>
                    <a:pt x="1459" y="8050"/>
                    <a:pt x="3923" y="8133"/>
                  </a:cubicBezTo>
                  <a:cubicBezTo>
                    <a:pt x="3996" y="8135"/>
                    <a:pt x="4067" y="8136"/>
                    <a:pt x="4138" y="8136"/>
                  </a:cubicBezTo>
                  <a:cubicBezTo>
                    <a:pt x="6438" y="8136"/>
                    <a:pt x="7912" y="6847"/>
                    <a:pt x="8071" y="4436"/>
                  </a:cubicBezTo>
                  <a:cubicBezTo>
                    <a:pt x="8277" y="1807"/>
                    <a:pt x="6839" y="370"/>
                    <a:pt x="43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8"/>
            <p:cNvSpPr/>
            <p:nvPr/>
          </p:nvSpPr>
          <p:spPr>
            <a:xfrm>
              <a:off x="2548300" y="238450"/>
              <a:ext cx="206925" cy="203000"/>
            </a:xfrm>
            <a:custGeom>
              <a:rect b="b" l="l" r="r" t="t"/>
              <a:pathLst>
                <a:path extrusionOk="0" h="8120" w="8277">
                  <a:moveTo>
                    <a:pt x="3964" y="1"/>
                  </a:moveTo>
                  <a:cubicBezTo>
                    <a:pt x="1529" y="1"/>
                    <a:pt x="81" y="1522"/>
                    <a:pt x="42" y="4033"/>
                  </a:cubicBezTo>
                  <a:cubicBezTo>
                    <a:pt x="0" y="6476"/>
                    <a:pt x="1520" y="7750"/>
                    <a:pt x="3841" y="8119"/>
                  </a:cubicBezTo>
                  <a:cubicBezTo>
                    <a:pt x="6284" y="7976"/>
                    <a:pt x="7886" y="6826"/>
                    <a:pt x="8071" y="4382"/>
                  </a:cubicBezTo>
                  <a:cubicBezTo>
                    <a:pt x="8276" y="1774"/>
                    <a:pt x="6839" y="131"/>
                    <a:pt x="4251" y="8"/>
                  </a:cubicBezTo>
                  <a:cubicBezTo>
                    <a:pt x="4154" y="3"/>
                    <a:pt x="4058" y="1"/>
                    <a:pt x="39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8"/>
            <p:cNvSpPr/>
            <p:nvPr/>
          </p:nvSpPr>
          <p:spPr>
            <a:xfrm>
              <a:off x="4846775" y="238600"/>
              <a:ext cx="205900" cy="201200"/>
            </a:xfrm>
            <a:custGeom>
              <a:rect b="b" l="l" r="r" t="t"/>
              <a:pathLst>
                <a:path extrusionOk="0" h="8048" w="8236">
                  <a:moveTo>
                    <a:pt x="3993" y="1"/>
                  </a:moveTo>
                  <a:cubicBezTo>
                    <a:pt x="1611" y="1"/>
                    <a:pt x="366" y="1531"/>
                    <a:pt x="1" y="3801"/>
                  </a:cubicBezTo>
                  <a:cubicBezTo>
                    <a:pt x="145" y="6245"/>
                    <a:pt x="1315" y="7846"/>
                    <a:pt x="3738" y="8031"/>
                  </a:cubicBezTo>
                  <a:cubicBezTo>
                    <a:pt x="3889" y="8042"/>
                    <a:pt x="4037" y="8047"/>
                    <a:pt x="4181" y="8047"/>
                  </a:cubicBezTo>
                  <a:cubicBezTo>
                    <a:pt x="6551" y="8047"/>
                    <a:pt x="8016" y="6630"/>
                    <a:pt x="8112" y="4191"/>
                  </a:cubicBezTo>
                  <a:cubicBezTo>
                    <a:pt x="8236" y="1583"/>
                    <a:pt x="6675" y="22"/>
                    <a:pt x="4087" y="2"/>
                  </a:cubicBezTo>
                  <a:cubicBezTo>
                    <a:pt x="4056" y="1"/>
                    <a:pt x="4024" y="1"/>
                    <a:pt x="39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8"/>
            <p:cNvSpPr/>
            <p:nvPr/>
          </p:nvSpPr>
          <p:spPr>
            <a:xfrm>
              <a:off x="2548300" y="1075475"/>
              <a:ext cx="203850" cy="201800"/>
            </a:xfrm>
            <a:custGeom>
              <a:rect b="b" l="l" r="r" t="t"/>
              <a:pathLst>
                <a:path extrusionOk="0" h="8072" w="8154">
                  <a:moveTo>
                    <a:pt x="4116" y="0"/>
                  </a:moveTo>
                  <a:cubicBezTo>
                    <a:pt x="1600" y="0"/>
                    <a:pt x="1" y="1456"/>
                    <a:pt x="21" y="4108"/>
                  </a:cubicBezTo>
                  <a:cubicBezTo>
                    <a:pt x="42" y="6592"/>
                    <a:pt x="1623" y="8030"/>
                    <a:pt x="3964" y="8071"/>
                  </a:cubicBezTo>
                  <a:cubicBezTo>
                    <a:pt x="3998" y="8072"/>
                    <a:pt x="4031" y="8072"/>
                    <a:pt x="4065" y="8072"/>
                  </a:cubicBezTo>
                  <a:cubicBezTo>
                    <a:pt x="6530" y="8072"/>
                    <a:pt x="8011" y="6578"/>
                    <a:pt x="8153" y="3984"/>
                  </a:cubicBezTo>
                  <a:cubicBezTo>
                    <a:pt x="7948" y="1499"/>
                    <a:pt x="6551" y="41"/>
                    <a:pt x="4169" y="0"/>
                  </a:cubicBezTo>
                  <a:cubicBezTo>
                    <a:pt x="4152" y="0"/>
                    <a:pt x="4134" y="0"/>
                    <a:pt x="41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8"/>
            <p:cNvSpPr/>
            <p:nvPr/>
          </p:nvSpPr>
          <p:spPr>
            <a:xfrm>
              <a:off x="4847300" y="1075475"/>
              <a:ext cx="204350" cy="201775"/>
            </a:xfrm>
            <a:custGeom>
              <a:rect b="b" l="l" r="r" t="t"/>
              <a:pathLst>
                <a:path extrusionOk="0" h="8071" w="8174">
                  <a:moveTo>
                    <a:pt x="4098" y="0"/>
                  </a:moveTo>
                  <a:cubicBezTo>
                    <a:pt x="1582" y="0"/>
                    <a:pt x="123" y="1517"/>
                    <a:pt x="0" y="4149"/>
                  </a:cubicBezTo>
                  <a:cubicBezTo>
                    <a:pt x="206" y="6633"/>
                    <a:pt x="1664" y="8071"/>
                    <a:pt x="4005" y="8071"/>
                  </a:cubicBezTo>
                  <a:cubicBezTo>
                    <a:pt x="6531" y="8071"/>
                    <a:pt x="8174" y="6592"/>
                    <a:pt x="8112" y="3923"/>
                  </a:cubicBezTo>
                  <a:cubicBezTo>
                    <a:pt x="8071" y="1438"/>
                    <a:pt x="6490" y="21"/>
                    <a:pt x="4149" y="0"/>
                  </a:cubicBezTo>
                  <a:cubicBezTo>
                    <a:pt x="4132" y="0"/>
                    <a:pt x="4115" y="0"/>
                    <a:pt x="40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8"/>
            <p:cNvSpPr/>
            <p:nvPr/>
          </p:nvSpPr>
          <p:spPr>
            <a:xfrm>
              <a:off x="2547275" y="1912825"/>
              <a:ext cx="205375" cy="201275"/>
            </a:xfrm>
            <a:custGeom>
              <a:rect b="b" l="l" r="r" t="t"/>
              <a:pathLst>
                <a:path extrusionOk="0" h="8051" w="8215">
                  <a:moveTo>
                    <a:pt x="4087" y="1"/>
                  </a:moveTo>
                  <a:cubicBezTo>
                    <a:pt x="1664" y="1"/>
                    <a:pt x="144" y="1438"/>
                    <a:pt x="83" y="3861"/>
                  </a:cubicBezTo>
                  <a:cubicBezTo>
                    <a:pt x="0" y="6470"/>
                    <a:pt x="1520" y="8030"/>
                    <a:pt x="4128" y="8051"/>
                  </a:cubicBezTo>
                  <a:cubicBezTo>
                    <a:pt x="4144" y="8051"/>
                    <a:pt x="4161" y="8051"/>
                    <a:pt x="4177" y="8051"/>
                  </a:cubicBezTo>
                  <a:cubicBezTo>
                    <a:pt x="6589" y="8051"/>
                    <a:pt x="7848" y="6536"/>
                    <a:pt x="8215" y="4211"/>
                  </a:cubicBezTo>
                  <a:cubicBezTo>
                    <a:pt x="8009" y="1623"/>
                    <a:pt x="6716" y="1"/>
                    <a:pt x="40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8"/>
            <p:cNvSpPr/>
            <p:nvPr/>
          </p:nvSpPr>
          <p:spPr>
            <a:xfrm>
              <a:off x="4847300" y="1912650"/>
              <a:ext cx="207425" cy="201750"/>
            </a:xfrm>
            <a:custGeom>
              <a:rect b="b" l="l" r="r" t="t"/>
              <a:pathLst>
                <a:path extrusionOk="0" h="8070" w="8297">
                  <a:moveTo>
                    <a:pt x="3913" y="1"/>
                  </a:moveTo>
                  <a:cubicBezTo>
                    <a:pt x="1646" y="1"/>
                    <a:pt x="415" y="1469"/>
                    <a:pt x="0" y="3622"/>
                  </a:cubicBezTo>
                  <a:cubicBezTo>
                    <a:pt x="41" y="6148"/>
                    <a:pt x="1191" y="7770"/>
                    <a:pt x="3594" y="8037"/>
                  </a:cubicBezTo>
                  <a:cubicBezTo>
                    <a:pt x="3806" y="8059"/>
                    <a:pt x="4011" y="8070"/>
                    <a:pt x="4211" y="8070"/>
                  </a:cubicBezTo>
                  <a:cubicBezTo>
                    <a:pt x="6466" y="8070"/>
                    <a:pt x="7903" y="6698"/>
                    <a:pt x="8091" y="4320"/>
                  </a:cubicBezTo>
                  <a:cubicBezTo>
                    <a:pt x="8297" y="1733"/>
                    <a:pt x="6798" y="131"/>
                    <a:pt x="4190" y="8"/>
                  </a:cubicBezTo>
                  <a:cubicBezTo>
                    <a:pt x="4096" y="3"/>
                    <a:pt x="4004" y="1"/>
                    <a:pt x="39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8"/>
            <p:cNvSpPr/>
            <p:nvPr/>
          </p:nvSpPr>
          <p:spPr>
            <a:xfrm>
              <a:off x="2544700" y="3586725"/>
              <a:ext cx="207450" cy="201750"/>
            </a:xfrm>
            <a:custGeom>
              <a:rect b="b" l="l" r="r" t="t"/>
              <a:pathLst>
                <a:path extrusionOk="0" h="8070" w="8298">
                  <a:moveTo>
                    <a:pt x="4071" y="1"/>
                  </a:moveTo>
                  <a:cubicBezTo>
                    <a:pt x="1829" y="1"/>
                    <a:pt x="376" y="1373"/>
                    <a:pt x="206" y="3750"/>
                  </a:cubicBezTo>
                  <a:cubicBezTo>
                    <a:pt x="1" y="6338"/>
                    <a:pt x="1500" y="7940"/>
                    <a:pt x="4108" y="8063"/>
                  </a:cubicBezTo>
                  <a:cubicBezTo>
                    <a:pt x="4202" y="8068"/>
                    <a:pt x="4294" y="8070"/>
                    <a:pt x="4384" y="8070"/>
                  </a:cubicBezTo>
                  <a:cubicBezTo>
                    <a:pt x="6651" y="8070"/>
                    <a:pt x="7883" y="6601"/>
                    <a:pt x="8297" y="4449"/>
                  </a:cubicBezTo>
                  <a:cubicBezTo>
                    <a:pt x="8236" y="1923"/>
                    <a:pt x="7086" y="300"/>
                    <a:pt x="4683" y="33"/>
                  </a:cubicBezTo>
                  <a:cubicBezTo>
                    <a:pt x="4473" y="12"/>
                    <a:pt x="4269" y="1"/>
                    <a:pt x="4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8"/>
            <p:cNvSpPr/>
            <p:nvPr/>
          </p:nvSpPr>
          <p:spPr>
            <a:xfrm>
              <a:off x="4844225" y="3587375"/>
              <a:ext cx="206925" cy="203000"/>
            </a:xfrm>
            <a:custGeom>
              <a:rect b="b" l="l" r="r" t="t"/>
              <a:pathLst>
                <a:path extrusionOk="0" h="8120" w="8277">
                  <a:moveTo>
                    <a:pt x="4313" y="0"/>
                  </a:moveTo>
                  <a:cubicBezTo>
                    <a:pt x="4218" y="0"/>
                    <a:pt x="4122" y="3"/>
                    <a:pt x="4025" y="7"/>
                  </a:cubicBezTo>
                  <a:cubicBezTo>
                    <a:pt x="1417" y="110"/>
                    <a:pt x="0" y="1753"/>
                    <a:pt x="205" y="4361"/>
                  </a:cubicBezTo>
                  <a:cubicBezTo>
                    <a:pt x="370" y="6805"/>
                    <a:pt x="1992" y="7955"/>
                    <a:pt x="4415" y="8119"/>
                  </a:cubicBezTo>
                  <a:cubicBezTo>
                    <a:pt x="6736" y="7729"/>
                    <a:pt x="8276" y="6456"/>
                    <a:pt x="8235" y="4012"/>
                  </a:cubicBezTo>
                  <a:cubicBezTo>
                    <a:pt x="8195" y="1521"/>
                    <a:pt x="6748" y="0"/>
                    <a:pt x="43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8"/>
            <p:cNvSpPr/>
            <p:nvPr/>
          </p:nvSpPr>
          <p:spPr>
            <a:xfrm>
              <a:off x="2548300" y="4423850"/>
              <a:ext cx="203850" cy="201325"/>
            </a:xfrm>
            <a:custGeom>
              <a:rect b="b" l="l" r="r" t="t"/>
              <a:pathLst>
                <a:path extrusionOk="0" h="8053" w="8154">
                  <a:moveTo>
                    <a:pt x="4065" y="1"/>
                  </a:moveTo>
                  <a:cubicBezTo>
                    <a:pt x="4031" y="1"/>
                    <a:pt x="3998" y="1"/>
                    <a:pt x="3964" y="2"/>
                  </a:cubicBezTo>
                  <a:cubicBezTo>
                    <a:pt x="1623" y="43"/>
                    <a:pt x="42" y="1480"/>
                    <a:pt x="21" y="3965"/>
                  </a:cubicBezTo>
                  <a:cubicBezTo>
                    <a:pt x="1" y="6598"/>
                    <a:pt x="1579" y="8053"/>
                    <a:pt x="4065" y="8053"/>
                  </a:cubicBezTo>
                  <a:cubicBezTo>
                    <a:pt x="4100" y="8053"/>
                    <a:pt x="4134" y="8052"/>
                    <a:pt x="4169" y="8052"/>
                  </a:cubicBezTo>
                  <a:cubicBezTo>
                    <a:pt x="6551" y="8031"/>
                    <a:pt x="7948" y="6573"/>
                    <a:pt x="8153" y="4088"/>
                  </a:cubicBezTo>
                  <a:cubicBezTo>
                    <a:pt x="8011" y="1495"/>
                    <a:pt x="6530" y="1"/>
                    <a:pt x="40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8"/>
            <p:cNvSpPr/>
            <p:nvPr/>
          </p:nvSpPr>
          <p:spPr>
            <a:xfrm>
              <a:off x="4847300" y="4423850"/>
              <a:ext cx="205900" cy="201200"/>
            </a:xfrm>
            <a:custGeom>
              <a:rect b="b" l="l" r="r" t="t"/>
              <a:pathLst>
                <a:path extrusionOk="0" h="8048" w="8236">
                  <a:moveTo>
                    <a:pt x="3969" y="1"/>
                  </a:moveTo>
                  <a:cubicBezTo>
                    <a:pt x="1704" y="1"/>
                    <a:pt x="243" y="1412"/>
                    <a:pt x="0" y="3842"/>
                  </a:cubicBezTo>
                  <a:cubicBezTo>
                    <a:pt x="62" y="6306"/>
                    <a:pt x="1315" y="7867"/>
                    <a:pt x="3717" y="8031"/>
                  </a:cubicBezTo>
                  <a:cubicBezTo>
                    <a:pt x="3873" y="8042"/>
                    <a:pt x="4026" y="8048"/>
                    <a:pt x="4175" y="8048"/>
                  </a:cubicBezTo>
                  <a:cubicBezTo>
                    <a:pt x="6502" y="8048"/>
                    <a:pt x="7996" y="6701"/>
                    <a:pt x="8112" y="4211"/>
                  </a:cubicBezTo>
                  <a:cubicBezTo>
                    <a:pt x="8235" y="1542"/>
                    <a:pt x="6592" y="22"/>
                    <a:pt x="4066" y="2"/>
                  </a:cubicBezTo>
                  <a:cubicBezTo>
                    <a:pt x="4034" y="1"/>
                    <a:pt x="4001" y="1"/>
                    <a:pt x="39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8"/>
            <p:cNvSpPr/>
            <p:nvPr/>
          </p:nvSpPr>
          <p:spPr>
            <a:xfrm>
              <a:off x="2545225" y="5261050"/>
              <a:ext cx="207425" cy="201575"/>
            </a:xfrm>
            <a:custGeom>
              <a:rect b="b" l="l" r="r" t="t"/>
              <a:pathLst>
                <a:path extrusionOk="0" h="8063" w="8297">
                  <a:moveTo>
                    <a:pt x="4065" y="0"/>
                  </a:moveTo>
                  <a:cubicBezTo>
                    <a:pt x="1787" y="0"/>
                    <a:pt x="337" y="1375"/>
                    <a:pt x="185" y="3766"/>
                  </a:cubicBezTo>
                  <a:cubicBezTo>
                    <a:pt x="0" y="6374"/>
                    <a:pt x="1520" y="7955"/>
                    <a:pt x="4107" y="8058"/>
                  </a:cubicBezTo>
                  <a:cubicBezTo>
                    <a:pt x="4185" y="8061"/>
                    <a:pt x="4262" y="8063"/>
                    <a:pt x="4338" y="8063"/>
                  </a:cubicBezTo>
                  <a:cubicBezTo>
                    <a:pt x="6634" y="8063"/>
                    <a:pt x="7879" y="6564"/>
                    <a:pt x="8297" y="4238"/>
                  </a:cubicBezTo>
                  <a:cubicBezTo>
                    <a:pt x="8174" y="1918"/>
                    <a:pt x="7065" y="275"/>
                    <a:pt x="4641" y="28"/>
                  </a:cubicBezTo>
                  <a:cubicBezTo>
                    <a:pt x="4444" y="10"/>
                    <a:pt x="4251" y="0"/>
                    <a:pt x="40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8"/>
            <p:cNvSpPr/>
            <p:nvPr/>
          </p:nvSpPr>
          <p:spPr>
            <a:xfrm>
              <a:off x="4846775" y="5261225"/>
              <a:ext cx="205400" cy="201300"/>
            </a:xfrm>
            <a:custGeom>
              <a:rect b="b" l="l" r="r" t="t"/>
              <a:pathLst>
                <a:path extrusionOk="0" h="8052" w="8216">
                  <a:moveTo>
                    <a:pt x="4012" y="0"/>
                  </a:moveTo>
                  <a:cubicBezTo>
                    <a:pt x="1631" y="0"/>
                    <a:pt x="386" y="1510"/>
                    <a:pt x="1" y="3800"/>
                  </a:cubicBezTo>
                  <a:cubicBezTo>
                    <a:pt x="186" y="6408"/>
                    <a:pt x="1459" y="8030"/>
                    <a:pt x="4087" y="8051"/>
                  </a:cubicBezTo>
                  <a:cubicBezTo>
                    <a:pt x="4121" y="8052"/>
                    <a:pt x="4154" y="8052"/>
                    <a:pt x="4187" y="8052"/>
                  </a:cubicBezTo>
                  <a:cubicBezTo>
                    <a:pt x="6552" y="8052"/>
                    <a:pt x="8031" y="6601"/>
                    <a:pt x="8112" y="4231"/>
                  </a:cubicBezTo>
                  <a:cubicBezTo>
                    <a:pt x="8215" y="1623"/>
                    <a:pt x="6737" y="62"/>
                    <a:pt x="4108" y="1"/>
                  </a:cubicBezTo>
                  <a:cubicBezTo>
                    <a:pt x="4076" y="0"/>
                    <a:pt x="4044" y="0"/>
                    <a:pt x="40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5" name="Shape 26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66" name="Shape 266"/>
        <p:cNvGrpSpPr/>
        <p:nvPr/>
      </p:nvGrpSpPr>
      <p:grpSpPr>
        <a:xfrm>
          <a:off x="0" y="0"/>
          <a:ext cx="0" cy="0"/>
          <a:chOff x="0" y="0"/>
          <a:chExt cx="0" cy="0"/>
        </a:xfrm>
      </p:grpSpPr>
      <p:sp>
        <p:nvSpPr>
          <p:cNvPr id="267" name="Google Shape;267;p40"/>
          <p:cNvSpPr txBox="1"/>
          <p:nvPr>
            <p:ph type="title"/>
          </p:nvPr>
        </p:nvSpPr>
        <p:spPr>
          <a:xfrm>
            <a:off x="786150" y="308120"/>
            <a:ext cx="7571700" cy="7026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268" name="Google Shape;268;p40"/>
          <p:cNvSpPr txBox="1"/>
          <p:nvPr>
            <p:ph idx="12" type="sldNum"/>
          </p:nvPr>
        </p:nvSpPr>
        <p:spPr>
          <a:xfrm>
            <a:off x="84043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1" i="0" sz="1300" u="none" cap="none" strike="noStrike">
                <a:solidFill>
                  <a:schemeClr val="accen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9" name="Shape 269"/>
        <p:cNvGrpSpPr/>
        <p:nvPr/>
      </p:nvGrpSpPr>
      <p:grpSpPr>
        <a:xfrm>
          <a:off x="0" y="0"/>
          <a:ext cx="0" cy="0"/>
          <a:chOff x="0" y="0"/>
          <a:chExt cx="0" cy="0"/>
        </a:xfrm>
      </p:grpSpPr>
      <p:sp>
        <p:nvSpPr>
          <p:cNvPr id="270" name="Google Shape;270;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Arial"/>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1" name="Google Shape;271;p4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272" name="Google Shape;272;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b="1" i="0" sz="1100">
                <a:solidFill>
                  <a:srgbClr val="A5A2A2"/>
                </a:solidFill>
                <a:latin typeface="Arial Narrow"/>
                <a:ea typeface="Arial Narrow"/>
                <a:cs typeface="Arial Narrow"/>
                <a:sym typeface="Arial Narrow"/>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3" name="Google Shape;273;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4" name="Google Shape;274;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b="1" i="0" sz="900" u="none" cap="none" strike="noStrike">
                <a:solidFill>
                  <a:srgbClr val="A5A2A2"/>
                </a:solidFill>
                <a:latin typeface="Arial Narrow"/>
                <a:ea typeface="Arial Narrow"/>
                <a:cs typeface="Arial Narrow"/>
                <a:sym typeface="Arial Narrow"/>
              </a:defRPr>
            </a:lvl1pPr>
            <a:lvl2pPr indent="0" lvl="1" marL="0" rtl="0" algn="r">
              <a:spcBef>
                <a:spcPts val="0"/>
              </a:spcBef>
              <a:buNone/>
              <a:defRPr b="1" i="0" sz="900" u="none" cap="none" strike="noStrike">
                <a:solidFill>
                  <a:srgbClr val="A5A2A2"/>
                </a:solidFill>
                <a:latin typeface="Arial Narrow"/>
                <a:ea typeface="Arial Narrow"/>
                <a:cs typeface="Arial Narrow"/>
                <a:sym typeface="Arial Narrow"/>
              </a:defRPr>
            </a:lvl2pPr>
            <a:lvl3pPr indent="0" lvl="2" marL="0" rtl="0" algn="r">
              <a:spcBef>
                <a:spcPts val="0"/>
              </a:spcBef>
              <a:buNone/>
              <a:defRPr b="1" i="0" sz="900" u="none" cap="none" strike="noStrike">
                <a:solidFill>
                  <a:srgbClr val="A5A2A2"/>
                </a:solidFill>
                <a:latin typeface="Arial Narrow"/>
                <a:ea typeface="Arial Narrow"/>
                <a:cs typeface="Arial Narrow"/>
                <a:sym typeface="Arial Narrow"/>
              </a:defRPr>
            </a:lvl3pPr>
            <a:lvl4pPr indent="0" lvl="3" marL="0" rtl="0" algn="r">
              <a:spcBef>
                <a:spcPts val="0"/>
              </a:spcBef>
              <a:buNone/>
              <a:defRPr b="1" i="0" sz="900" u="none" cap="none" strike="noStrike">
                <a:solidFill>
                  <a:srgbClr val="A5A2A2"/>
                </a:solidFill>
                <a:latin typeface="Arial Narrow"/>
                <a:ea typeface="Arial Narrow"/>
                <a:cs typeface="Arial Narrow"/>
                <a:sym typeface="Arial Narrow"/>
              </a:defRPr>
            </a:lvl4pPr>
            <a:lvl5pPr indent="0" lvl="4" marL="0" rtl="0" algn="r">
              <a:spcBef>
                <a:spcPts val="0"/>
              </a:spcBef>
              <a:buNone/>
              <a:defRPr b="1" i="0" sz="900" u="none" cap="none" strike="noStrike">
                <a:solidFill>
                  <a:srgbClr val="A5A2A2"/>
                </a:solidFill>
                <a:latin typeface="Arial Narrow"/>
                <a:ea typeface="Arial Narrow"/>
                <a:cs typeface="Arial Narrow"/>
                <a:sym typeface="Arial Narrow"/>
              </a:defRPr>
            </a:lvl5pPr>
            <a:lvl6pPr indent="0" lvl="5" marL="0" rtl="0" algn="r">
              <a:spcBef>
                <a:spcPts val="0"/>
              </a:spcBef>
              <a:buNone/>
              <a:defRPr b="1" i="0" sz="900" u="none" cap="none" strike="noStrike">
                <a:solidFill>
                  <a:srgbClr val="A5A2A2"/>
                </a:solidFill>
                <a:latin typeface="Arial Narrow"/>
                <a:ea typeface="Arial Narrow"/>
                <a:cs typeface="Arial Narrow"/>
                <a:sym typeface="Arial Narrow"/>
              </a:defRPr>
            </a:lvl6pPr>
            <a:lvl7pPr indent="0" lvl="6" marL="0" rtl="0" algn="r">
              <a:spcBef>
                <a:spcPts val="0"/>
              </a:spcBef>
              <a:buNone/>
              <a:defRPr b="1" i="0" sz="900" u="none" cap="none" strike="noStrike">
                <a:solidFill>
                  <a:srgbClr val="A5A2A2"/>
                </a:solidFill>
                <a:latin typeface="Arial Narrow"/>
                <a:ea typeface="Arial Narrow"/>
                <a:cs typeface="Arial Narrow"/>
                <a:sym typeface="Arial Narrow"/>
              </a:defRPr>
            </a:lvl7pPr>
            <a:lvl8pPr indent="0" lvl="7" marL="0" rtl="0" algn="r">
              <a:spcBef>
                <a:spcPts val="0"/>
              </a:spcBef>
              <a:buNone/>
              <a:defRPr b="1" i="0" sz="900" u="none" cap="none" strike="noStrike">
                <a:solidFill>
                  <a:srgbClr val="A5A2A2"/>
                </a:solidFill>
                <a:latin typeface="Arial Narrow"/>
                <a:ea typeface="Arial Narrow"/>
                <a:cs typeface="Arial Narrow"/>
                <a:sym typeface="Arial Narrow"/>
              </a:defRPr>
            </a:lvl8pPr>
            <a:lvl9pPr indent="0" lvl="8" marL="0" rtl="0" algn="r">
              <a:spcBef>
                <a:spcPts val="0"/>
              </a:spcBef>
              <a:buNone/>
              <a:defRPr b="1" i="0" sz="900" u="none" cap="none" strike="noStrike">
                <a:solidFill>
                  <a:srgbClr val="A5A2A2"/>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_2">
    <p:spTree>
      <p:nvGrpSpPr>
        <p:cNvPr id="275" name="Shape 275"/>
        <p:cNvGrpSpPr/>
        <p:nvPr/>
      </p:nvGrpSpPr>
      <p:grpSpPr>
        <a:xfrm>
          <a:off x="0" y="0"/>
          <a:ext cx="0" cy="0"/>
          <a:chOff x="0" y="0"/>
          <a:chExt cx="0" cy="0"/>
        </a:xfrm>
      </p:grpSpPr>
      <p:sp>
        <p:nvSpPr>
          <p:cNvPr id="276" name="Google Shape;276;p42"/>
          <p:cNvSpPr txBox="1"/>
          <p:nvPr>
            <p:ph type="title"/>
          </p:nvPr>
        </p:nvSpPr>
        <p:spPr>
          <a:xfrm flipH="1">
            <a:off x="715000" y="422725"/>
            <a:ext cx="7713900" cy="5304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sz="3300">
                <a:latin typeface="Amiko"/>
                <a:ea typeface="Amiko"/>
                <a:cs typeface="Amiko"/>
                <a:sym typeface="Amik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1" name="Shape 281"/>
        <p:cNvGrpSpPr/>
        <p:nvPr/>
      </p:nvGrpSpPr>
      <p:grpSpPr>
        <a:xfrm>
          <a:off x="0" y="0"/>
          <a:ext cx="0" cy="0"/>
          <a:chOff x="0" y="0"/>
          <a:chExt cx="0" cy="0"/>
        </a:xfrm>
      </p:grpSpPr>
      <p:sp>
        <p:nvSpPr>
          <p:cNvPr id="282" name="Google Shape;282;p4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283" name="Google Shape;283;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284" name="Shape 284"/>
        <p:cNvGrpSpPr/>
        <p:nvPr/>
      </p:nvGrpSpPr>
      <p:grpSpPr>
        <a:xfrm>
          <a:off x="0" y="0"/>
          <a:ext cx="0" cy="0"/>
          <a:chOff x="0" y="0"/>
          <a:chExt cx="0" cy="0"/>
        </a:xfrm>
      </p:grpSpPr>
      <p:sp>
        <p:nvSpPr>
          <p:cNvPr id="285" name="Google Shape;285;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86" name="Google Shape;286;p4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287" name="Shape 287"/>
        <p:cNvGrpSpPr/>
        <p:nvPr/>
      </p:nvGrpSpPr>
      <p:grpSpPr>
        <a:xfrm>
          <a:off x="0" y="0"/>
          <a:ext cx="0" cy="0"/>
          <a:chOff x="0" y="0"/>
          <a:chExt cx="0" cy="0"/>
        </a:xfrm>
      </p:grpSpPr>
      <p:sp>
        <p:nvSpPr>
          <p:cNvPr id="288" name="Google Shape;288;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89" name="Google Shape;289;p4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290" name="Shape 290"/>
        <p:cNvGrpSpPr/>
        <p:nvPr/>
      </p:nvGrpSpPr>
      <p:grpSpPr>
        <a:xfrm>
          <a:off x="0" y="0"/>
          <a:ext cx="0" cy="0"/>
          <a:chOff x="0" y="0"/>
          <a:chExt cx="0" cy="0"/>
        </a:xfrm>
      </p:grpSpPr>
      <p:sp>
        <p:nvSpPr>
          <p:cNvPr id="291" name="Google Shape;291;p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92" name="Google Shape;292;p4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293" name="Shape 293"/>
        <p:cNvGrpSpPr/>
        <p:nvPr/>
      </p:nvGrpSpPr>
      <p:grpSpPr>
        <a:xfrm>
          <a:off x="0" y="0"/>
          <a:ext cx="0" cy="0"/>
          <a:chOff x="0" y="0"/>
          <a:chExt cx="0" cy="0"/>
        </a:xfrm>
      </p:grpSpPr>
      <p:sp>
        <p:nvSpPr>
          <p:cNvPr id="294" name="Google Shape;294;p4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95" name="Google Shape;295;p4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96" name="Google Shape;296;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97" name="Google Shape;297;p4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298" name="Shape 298"/>
        <p:cNvGrpSpPr/>
        <p:nvPr/>
      </p:nvGrpSpPr>
      <p:grpSpPr>
        <a:xfrm>
          <a:off x="0" y="0"/>
          <a:ext cx="0" cy="0"/>
          <a:chOff x="0" y="0"/>
          <a:chExt cx="0" cy="0"/>
        </a:xfrm>
      </p:grpSpPr>
      <p:sp>
        <p:nvSpPr>
          <p:cNvPr id="299" name="Google Shape;299;p4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00" name="Google Shape;300;p4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01" name="Google Shape;301;p4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02" name="Google Shape;302;p4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303" name="Shape 303"/>
        <p:cNvGrpSpPr/>
        <p:nvPr/>
      </p:nvGrpSpPr>
      <p:grpSpPr>
        <a:xfrm>
          <a:off x="0" y="0"/>
          <a:ext cx="0" cy="0"/>
          <a:chOff x="0" y="0"/>
          <a:chExt cx="0" cy="0"/>
        </a:xfrm>
      </p:grpSpPr>
      <p:sp>
        <p:nvSpPr>
          <p:cNvPr id="304" name="Google Shape;304;p5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05" name="Google Shape;305;p5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06" name="Google Shape;306;p5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07" name="Google Shape;307;p5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308" name="Shape 308"/>
        <p:cNvGrpSpPr/>
        <p:nvPr/>
      </p:nvGrpSpPr>
      <p:grpSpPr>
        <a:xfrm>
          <a:off x="0" y="0"/>
          <a:ext cx="0" cy="0"/>
          <a:chOff x="0" y="0"/>
          <a:chExt cx="0" cy="0"/>
        </a:xfrm>
      </p:grpSpPr>
      <p:sp>
        <p:nvSpPr>
          <p:cNvPr id="309" name="Google Shape;309;p5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10" name="Google Shape;310;p5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11" name="Google Shape;311;p5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12" name="Google Shape;312;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313" name="Shape 313"/>
        <p:cNvGrpSpPr/>
        <p:nvPr/>
      </p:nvGrpSpPr>
      <p:grpSpPr>
        <a:xfrm>
          <a:off x="0" y="0"/>
          <a:ext cx="0" cy="0"/>
          <a:chOff x="0" y="0"/>
          <a:chExt cx="0" cy="0"/>
        </a:xfrm>
      </p:grpSpPr>
      <p:sp>
        <p:nvSpPr>
          <p:cNvPr id="314" name="Google Shape;314;p52"/>
          <p:cNvSpPr/>
          <p:nvPr/>
        </p:nvSpPr>
        <p:spPr>
          <a:xfrm>
            <a:off x="6727365" y="144680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15" name="Google Shape;315;p52"/>
          <p:cNvSpPr txBox="1"/>
          <p:nvPr>
            <p:ph idx="1" type="body"/>
          </p:nvPr>
        </p:nvSpPr>
        <p:spPr>
          <a:xfrm>
            <a:off x="6727365" y="1457698"/>
            <a:ext cx="1959300" cy="2868000"/>
          </a:xfrm>
          <a:prstGeom prst="rect">
            <a:avLst/>
          </a:prstGeom>
        </p:spPr>
        <p:txBody>
          <a:bodyPr anchorCtr="0" anchor="t" bIns="91425" lIns="137150" spcFirstLastPara="1" rIns="137150" wrap="square" tIns="182875">
            <a:no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16" name="Google Shape;316;p5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7" name="Google Shape;317;p52"/>
          <p:cNvSpPr/>
          <p:nvPr/>
        </p:nvSpPr>
        <p:spPr>
          <a:xfrm>
            <a:off x="457200"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18" name="Google Shape;318;p52"/>
          <p:cNvSpPr/>
          <p:nvPr/>
        </p:nvSpPr>
        <p:spPr>
          <a:xfrm>
            <a:off x="2547256"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19" name="Google Shape;319;p52"/>
          <p:cNvSpPr/>
          <p:nvPr/>
        </p:nvSpPr>
        <p:spPr>
          <a:xfrm>
            <a:off x="4637311"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320" name="Google Shape;320;p52"/>
          <p:cNvCxnSpPr/>
          <p:nvPr/>
        </p:nvCxnSpPr>
        <p:spPr>
          <a:xfrm flipH="1" rot="10800000">
            <a:off x="457200" y="4325084"/>
            <a:ext cx="1959300" cy="2100"/>
          </a:xfrm>
          <a:prstGeom prst="straightConnector1">
            <a:avLst/>
          </a:prstGeom>
          <a:noFill/>
          <a:ln cap="flat" cmpd="sng" w="38100">
            <a:solidFill>
              <a:schemeClr val="accent1"/>
            </a:solidFill>
            <a:prstDash val="solid"/>
            <a:round/>
            <a:headEnd len="med" w="med" type="none"/>
            <a:tailEnd len="med" w="med" type="none"/>
          </a:ln>
        </p:spPr>
      </p:cxnSp>
      <p:cxnSp>
        <p:nvCxnSpPr>
          <p:cNvPr id="321" name="Google Shape;321;p52"/>
          <p:cNvCxnSpPr/>
          <p:nvPr/>
        </p:nvCxnSpPr>
        <p:spPr>
          <a:xfrm flipH="1" rot="10800000">
            <a:off x="2547256" y="4325084"/>
            <a:ext cx="1959300" cy="2100"/>
          </a:xfrm>
          <a:prstGeom prst="straightConnector1">
            <a:avLst/>
          </a:prstGeom>
          <a:noFill/>
          <a:ln cap="flat" cmpd="sng" w="38100">
            <a:solidFill>
              <a:schemeClr val="accent3"/>
            </a:solidFill>
            <a:prstDash val="solid"/>
            <a:round/>
            <a:headEnd len="med" w="med" type="none"/>
            <a:tailEnd len="med" w="med" type="none"/>
          </a:ln>
        </p:spPr>
      </p:cxnSp>
      <p:cxnSp>
        <p:nvCxnSpPr>
          <p:cNvPr id="322" name="Google Shape;322;p52"/>
          <p:cNvCxnSpPr/>
          <p:nvPr/>
        </p:nvCxnSpPr>
        <p:spPr>
          <a:xfrm flipH="1" rot="10800000">
            <a:off x="4637311" y="4325084"/>
            <a:ext cx="1959300" cy="2100"/>
          </a:xfrm>
          <a:prstGeom prst="straightConnector1">
            <a:avLst/>
          </a:prstGeom>
          <a:noFill/>
          <a:ln cap="flat" cmpd="sng" w="38100">
            <a:solidFill>
              <a:schemeClr val="accent2"/>
            </a:solidFill>
            <a:prstDash val="solid"/>
            <a:round/>
            <a:headEnd len="med" w="med" type="none"/>
            <a:tailEnd len="med" w="med" type="none"/>
          </a:ln>
        </p:spPr>
      </p:cxnSp>
      <p:sp>
        <p:nvSpPr>
          <p:cNvPr id="323" name="Google Shape;323;p52"/>
          <p:cNvSpPr txBox="1"/>
          <p:nvPr>
            <p:ph idx="2" type="body"/>
          </p:nvPr>
        </p:nvSpPr>
        <p:spPr>
          <a:xfrm>
            <a:off x="457200" y="1453859"/>
            <a:ext cx="1959300" cy="2868000"/>
          </a:xfrm>
          <a:prstGeom prst="rect">
            <a:avLst/>
          </a:prstGeom>
        </p:spPr>
        <p:txBody>
          <a:bodyPr anchorCtr="0" anchor="t" bIns="91425" lIns="137150"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24" name="Google Shape;324;p52"/>
          <p:cNvSpPr txBox="1"/>
          <p:nvPr>
            <p:ph idx="3" type="body"/>
          </p:nvPr>
        </p:nvSpPr>
        <p:spPr>
          <a:xfrm>
            <a:off x="4637311" y="1466248"/>
            <a:ext cx="1959300" cy="2868000"/>
          </a:xfrm>
          <a:prstGeom prst="rect">
            <a:avLst/>
          </a:prstGeom>
        </p:spPr>
        <p:txBody>
          <a:bodyPr anchorCtr="0" anchor="t" bIns="91425" lIns="137150"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25" name="Google Shape;325;p52"/>
          <p:cNvSpPr txBox="1"/>
          <p:nvPr>
            <p:ph idx="4" type="body"/>
          </p:nvPr>
        </p:nvSpPr>
        <p:spPr>
          <a:xfrm>
            <a:off x="2547256" y="1453859"/>
            <a:ext cx="1959300" cy="2868000"/>
          </a:xfrm>
          <a:prstGeom prst="rect">
            <a:avLst/>
          </a:prstGeom>
        </p:spPr>
        <p:txBody>
          <a:bodyPr anchorCtr="0" anchor="t" bIns="91425" lIns="137150"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cxnSp>
        <p:nvCxnSpPr>
          <p:cNvPr id="326" name="Google Shape;326;p52"/>
          <p:cNvCxnSpPr/>
          <p:nvPr/>
        </p:nvCxnSpPr>
        <p:spPr>
          <a:xfrm flipH="1" rot="10800000">
            <a:off x="6727365" y="4316534"/>
            <a:ext cx="1959300" cy="2100"/>
          </a:xfrm>
          <a:prstGeom prst="straightConnector1">
            <a:avLst/>
          </a:prstGeom>
          <a:noFill/>
          <a:ln cap="flat" cmpd="sng" w="38100">
            <a:solidFill>
              <a:schemeClr val="accent4"/>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327" name="Shape 327"/>
        <p:cNvGrpSpPr/>
        <p:nvPr/>
      </p:nvGrpSpPr>
      <p:grpSpPr>
        <a:xfrm>
          <a:off x="0" y="0"/>
          <a:ext cx="0" cy="0"/>
          <a:chOff x="0" y="0"/>
          <a:chExt cx="0" cy="0"/>
        </a:xfrm>
      </p:grpSpPr>
      <p:sp>
        <p:nvSpPr>
          <p:cNvPr id="328" name="Google Shape;328;p5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29" name="Google Shape;329;p5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0" name="Google Shape;330;p5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1" name="Google Shape;331;p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332" name="Shape 332"/>
        <p:cNvGrpSpPr/>
        <p:nvPr/>
      </p:nvGrpSpPr>
      <p:grpSpPr>
        <a:xfrm>
          <a:off x="0" y="0"/>
          <a:ext cx="0" cy="0"/>
          <a:chOff x="0" y="0"/>
          <a:chExt cx="0" cy="0"/>
        </a:xfrm>
      </p:grpSpPr>
      <p:sp>
        <p:nvSpPr>
          <p:cNvPr id="333" name="Google Shape;333;p54"/>
          <p:cNvSpPr txBox="1"/>
          <p:nvPr>
            <p:ph idx="1" type="subTitle"/>
          </p:nvPr>
        </p:nvSpPr>
        <p:spPr>
          <a:xfrm>
            <a:off x="2547182"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334" name="Google Shape;334;p54"/>
          <p:cNvSpPr txBox="1"/>
          <p:nvPr>
            <p:ph idx="2" type="subTitle"/>
          </p:nvPr>
        </p:nvSpPr>
        <p:spPr>
          <a:xfrm>
            <a:off x="4637230"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335" name="Google Shape;335;p54"/>
          <p:cNvSpPr txBox="1"/>
          <p:nvPr>
            <p:ph idx="3" type="subTitle"/>
          </p:nvPr>
        </p:nvSpPr>
        <p:spPr>
          <a:xfrm>
            <a:off x="457125"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336" name="Google Shape;336;p54"/>
          <p:cNvSpPr txBox="1"/>
          <p:nvPr>
            <p:ph idx="4" type="body"/>
          </p:nvPr>
        </p:nvSpPr>
        <p:spPr>
          <a:xfrm>
            <a:off x="457150"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7" name="Google Shape;337;p54"/>
          <p:cNvSpPr txBox="1"/>
          <p:nvPr>
            <p:ph idx="5" type="body"/>
          </p:nvPr>
        </p:nvSpPr>
        <p:spPr>
          <a:xfrm>
            <a:off x="2547197"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8" name="Google Shape;338;p54"/>
          <p:cNvSpPr txBox="1"/>
          <p:nvPr>
            <p:ph idx="6" type="body"/>
          </p:nvPr>
        </p:nvSpPr>
        <p:spPr>
          <a:xfrm>
            <a:off x="4637244"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9" name="Google Shape;339;p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40" name="Google Shape;340;p54"/>
          <p:cNvSpPr txBox="1"/>
          <p:nvPr>
            <p:ph idx="7" type="subTitle"/>
          </p:nvPr>
        </p:nvSpPr>
        <p:spPr>
          <a:xfrm>
            <a:off x="6727263"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341" name="Google Shape;341;p54"/>
          <p:cNvSpPr txBox="1"/>
          <p:nvPr>
            <p:ph idx="8" type="body"/>
          </p:nvPr>
        </p:nvSpPr>
        <p:spPr>
          <a:xfrm>
            <a:off x="6727276"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342" name="Shape 342"/>
        <p:cNvGrpSpPr/>
        <p:nvPr/>
      </p:nvGrpSpPr>
      <p:grpSpPr>
        <a:xfrm>
          <a:off x="0" y="0"/>
          <a:ext cx="0" cy="0"/>
          <a:chOff x="0" y="0"/>
          <a:chExt cx="0" cy="0"/>
        </a:xfrm>
      </p:grpSpPr>
      <p:sp>
        <p:nvSpPr>
          <p:cNvPr id="343" name="Google Shape;343;p55"/>
          <p:cNvSpPr/>
          <p:nvPr/>
        </p:nvSpPr>
        <p:spPr>
          <a:xfrm>
            <a:off x="517044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344" name="Google Shape;344;p55"/>
          <p:cNvSpPr txBox="1"/>
          <p:nvPr>
            <p:ph idx="1" type="body"/>
          </p:nvPr>
        </p:nvSpPr>
        <p:spPr>
          <a:xfrm>
            <a:off x="489150"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45" name="Google Shape;345;p55"/>
          <p:cNvSpPr/>
          <p:nvPr/>
        </p:nvSpPr>
        <p:spPr>
          <a:xfrm>
            <a:off x="308854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346" name="Google Shape;346;p55"/>
          <p:cNvSpPr/>
          <p:nvPr/>
        </p:nvSpPr>
        <p:spPr>
          <a:xfrm>
            <a:off x="100664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347" name="Google Shape;347;p55"/>
          <p:cNvSpPr txBox="1"/>
          <p:nvPr>
            <p:ph idx="2" type="subTitle"/>
          </p:nvPr>
        </p:nvSpPr>
        <p:spPr>
          <a:xfrm>
            <a:off x="308855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348" name="Google Shape;348;p55"/>
          <p:cNvSpPr txBox="1"/>
          <p:nvPr>
            <p:ph idx="3" type="subTitle"/>
          </p:nvPr>
        </p:nvSpPr>
        <p:spPr>
          <a:xfrm>
            <a:off x="517045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349" name="Google Shape;349;p55"/>
          <p:cNvSpPr txBox="1"/>
          <p:nvPr>
            <p:ph idx="4" type="subTitle"/>
          </p:nvPr>
        </p:nvSpPr>
        <p:spPr>
          <a:xfrm>
            <a:off x="100665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350" name="Google Shape;350;p55"/>
          <p:cNvSpPr txBox="1"/>
          <p:nvPr>
            <p:ph idx="5" type="body"/>
          </p:nvPr>
        </p:nvSpPr>
        <p:spPr>
          <a:xfrm>
            <a:off x="2571054"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51" name="Google Shape;351;p55"/>
          <p:cNvSpPr txBox="1"/>
          <p:nvPr>
            <p:ph idx="6" type="body"/>
          </p:nvPr>
        </p:nvSpPr>
        <p:spPr>
          <a:xfrm>
            <a:off x="4652957"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52" name="Google Shape;352;p5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53" name="Google Shape;353;p55"/>
          <p:cNvSpPr txBox="1"/>
          <p:nvPr>
            <p:ph idx="7" type="body"/>
          </p:nvPr>
        </p:nvSpPr>
        <p:spPr>
          <a:xfrm>
            <a:off x="6734864"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54" name="Google Shape;354;p55"/>
          <p:cNvSpPr/>
          <p:nvPr/>
        </p:nvSpPr>
        <p:spPr>
          <a:xfrm>
            <a:off x="725234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355" name="Google Shape;355;p55"/>
          <p:cNvSpPr txBox="1"/>
          <p:nvPr>
            <p:ph idx="8" type="subTitle"/>
          </p:nvPr>
        </p:nvSpPr>
        <p:spPr>
          <a:xfrm>
            <a:off x="725235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356" name="Shape 356"/>
        <p:cNvGrpSpPr/>
        <p:nvPr/>
      </p:nvGrpSpPr>
      <p:grpSpPr>
        <a:xfrm>
          <a:off x="0" y="0"/>
          <a:ext cx="0" cy="0"/>
          <a:chOff x="0" y="0"/>
          <a:chExt cx="0" cy="0"/>
        </a:xfrm>
      </p:grpSpPr>
      <p:sp>
        <p:nvSpPr>
          <p:cNvPr id="357" name="Google Shape;357;p56"/>
          <p:cNvSpPr txBox="1"/>
          <p:nvPr>
            <p:ph idx="1" type="body"/>
          </p:nvPr>
        </p:nvSpPr>
        <p:spPr>
          <a:xfrm>
            <a:off x="457263"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58" name="Google Shape;358;p5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59" name="Google Shape;359;p56"/>
          <p:cNvSpPr/>
          <p:nvPr/>
        </p:nvSpPr>
        <p:spPr>
          <a:xfrm>
            <a:off x="457261"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360" name="Google Shape;360;p56"/>
          <p:cNvSpPr/>
          <p:nvPr/>
        </p:nvSpPr>
        <p:spPr>
          <a:xfrm>
            <a:off x="2547331"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361" name="Google Shape;361;p56"/>
          <p:cNvSpPr/>
          <p:nvPr/>
        </p:nvSpPr>
        <p:spPr>
          <a:xfrm>
            <a:off x="4637396"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362" name="Google Shape;362;p56"/>
          <p:cNvSpPr txBox="1"/>
          <p:nvPr>
            <p:ph idx="2" type="body"/>
          </p:nvPr>
        </p:nvSpPr>
        <p:spPr>
          <a:xfrm>
            <a:off x="2547326"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63" name="Google Shape;363;p56"/>
          <p:cNvSpPr txBox="1"/>
          <p:nvPr>
            <p:ph idx="3" type="body"/>
          </p:nvPr>
        </p:nvSpPr>
        <p:spPr>
          <a:xfrm>
            <a:off x="4637390"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64" name="Google Shape;364;p56"/>
          <p:cNvSpPr/>
          <p:nvPr/>
        </p:nvSpPr>
        <p:spPr>
          <a:xfrm>
            <a:off x="6727447"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4</a:t>
            </a:r>
            <a:endParaRPr b="1" sz="1800">
              <a:solidFill>
                <a:schemeClr val="lt1"/>
              </a:solidFill>
              <a:latin typeface="Hanken Grotesk"/>
              <a:ea typeface="Hanken Grotesk"/>
              <a:cs typeface="Hanken Grotesk"/>
              <a:sym typeface="Hanken Grotesk"/>
            </a:endParaRPr>
          </a:p>
        </p:txBody>
      </p:sp>
      <p:sp>
        <p:nvSpPr>
          <p:cNvPr id="365" name="Google Shape;365;p56"/>
          <p:cNvSpPr txBox="1"/>
          <p:nvPr>
            <p:ph idx="4" type="body"/>
          </p:nvPr>
        </p:nvSpPr>
        <p:spPr>
          <a:xfrm>
            <a:off x="6727439"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366" name="Shape 366"/>
        <p:cNvGrpSpPr/>
        <p:nvPr/>
      </p:nvGrpSpPr>
      <p:grpSpPr>
        <a:xfrm>
          <a:off x="0" y="0"/>
          <a:ext cx="0" cy="0"/>
          <a:chOff x="0" y="0"/>
          <a:chExt cx="0" cy="0"/>
        </a:xfrm>
      </p:grpSpPr>
      <p:sp>
        <p:nvSpPr>
          <p:cNvPr id="367" name="Google Shape;367;p57"/>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368" name="Google Shape;368;p57"/>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369" name="Google Shape;369;p57"/>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370" name="Google Shape;370;p57"/>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71" name="Google Shape;371;p57"/>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72" name="Google Shape;372;p57"/>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73" name="Google Shape;373;p57"/>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57"/>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p57"/>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5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377" name="Shape 377"/>
        <p:cNvGrpSpPr/>
        <p:nvPr/>
      </p:nvGrpSpPr>
      <p:grpSpPr>
        <a:xfrm>
          <a:off x="0" y="0"/>
          <a:ext cx="0" cy="0"/>
          <a:chOff x="0" y="0"/>
          <a:chExt cx="0" cy="0"/>
        </a:xfrm>
      </p:grpSpPr>
      <p:sp>
        <p:nvSpPr>
          <p:cNvPr id="378" name="Google Shape;378;p58"/>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79" name="Google Shape;379;p58"/>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5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81" name="Google Shape;381;p58"/>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82" name="Google Shape;382;p58"/>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58"/>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84" name="Google Shape;384;p58"/>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385" name="Shape 385"/>
        <p:cNvGrpSpPr/>
        <p:nvPr/>
      </p:nvGrpSpPr>
      <p:grpSpPr>
        <a:xfrm>
          <a:off x="0" y="0"/>
          <a:ext cx="0" cy="0"/>
          <a:chOff x="0" y="0"/>
          <a:chExt cx="0" cy="0"/>
        </a:xfrm>
      </p:grpSpPr>
      <p:sp>
        <p:nvSpPr>
          <p:cNvPr id="386" name="Google Shape;386;p59"/>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87" name="Google Shape;387;p59"/>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88" name="Google Shape;388;p59"/>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p59"/>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0" name="Google Shape;390;p59"/>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 name="Google Shape;391;p5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92" name="Google Shape;392;p59"/>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393" name="Shape 393"/>
        <p:cNvGrpSpPr/>
        <p:nvPr/>
      </p:nvGrpSpPr>
      <p:grpSpPr>
        <a:xfrm>
          <a:off x="0" y="0"/>
          <a:ext cx="0" cy="0"/>
          <a:chOff x="0" y="0"/>
          <a:chExt cx="0" cy="0"/>
        </a:xfrm>
      </p:grpSpPr>
      <p:sp>
        <p:nvSpPr>
          <p:cNvPr id="394" name="Google Shape;394;p60"/>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395" name="Google Shape;395;p60"/>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96" name="Google Shape;396;p60"/>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397" name="Google Shape;397;p60"/>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398" name="Google Shape;398;p60"/>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99" name="Google Shape;399;p60"/>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00" name="Google Shape;400;p60"/>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01" name="Google Shape;401;p60"/>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02" name="Google Shape;402;p60"/>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03" name="Google Shape;403;p60"/>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04" name="Google Shape;404;p60"/>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0"/>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0"/>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407" name="Shape 407"/>
        <p:cNvGrpSpPr/>
        <p:nvPr/>
      </p:nvGrpSpPr>
      <p:grpSpPr>
        <a:xfrm>
          <a:off x="0" y="0"/>
          <a:ext cx="0" cy="0"/>
          <a:chOff x="0" y="0"/>
          <a:chExt cx="0" cy="0"/>
        </a:xfrm>
      </p:grpSpPr>
      <p:sp>
        <p:nvSpPr>
          <p:cNvPr id="408" name="Google Shape;408;p61"/>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9" name="Google Shape;409;p61"/>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10" name="Google Shape;410;p61"/>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11" name="Google Shape;411;p61"/>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12" name="Google Shape;412;p61"/>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413" name="Shape 413"/>
        <p:cNvGrpSpPr/>
        <p:nvPr/>
      </p:nvGrpSpPr>
      <p:grpSpPr>
        <a:xfrm>
          <a:off x="0" y="0"/>
          <a:ext cx="0" cy="0"/>
          <a:chOff x="0" y="0"/>
          <a:chExt cx="0" cy="0"/>
        </a:xfrm>
      </p:grpSpPr>
      <p:sp>
        <p:nvSpPr>
          <p:cNvPr id="414" name="Google Shape;414;p6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5" name="Google Shape;415;p62"/>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16" name="Google Shape;416;p62"/>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417" name="Shape 417"/>
        <p:cNvGrpSpPr/>
        <p:nvPr/>
      </p:nvGrpSpPr>
      <p:grpSpPr>
        <a:xfrm>
          <a:off x="0" y="0"/>
          <a:ext cx="0" cy="0"/>
          <a:chOff x="0" y="0"/>
          <a:chExt cx="0" cy="0"/>
        </a:xfrm>
      </p:grpSpPr>
      <p:sp>
        <p:nvSpPr>
          <p:cNvPr id="418" name="Google Shape;418;p6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9" name="Google Shape;419;p63"/>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20" name="Google Shape;420;p63"/>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421" name="Shape 421"/>
        <p:cNvGrpSpPr/>
        <p:nvPr/>
      </p:nvGrpSpPr>
      <p:grpSpPr>
        <a:xfrm>
          <a:off x="0" y="0"/>
          <a:ext cx="0" cy="0"/>
          <a:chOff x="0" y="0"/>
          <a:chExt cx="0" cy="0"/>
        </a:xfrm>
      </p:grpSpPr>
      <p:sp>
        <p:nvSpPr>
          <p:cNvPr id="422" name="Google Shape;422;p6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3" name="Google Shape;423;p64"/>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24" name="Google Shape;424;p64"/>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425" name="Shape 425"/>
        <p:cNvGrpSpPr/>
        <p:nvPr/>
      </p:nvGrpSpPr>
      <p:grpSpPr>
        <a:xfrm>
          <a:off x="0" y="0"/>
          <a:ext cx="0" cy="0"/>
          <a:chOff x="0" y="0"/>
          <a:chExt cx="0" cy="0"/>
        </a:xfrm>
      </p:grpSpPr>
      <p:sp>
        <p:nvSpPr>
          <p:cNvPr id="426" name="Google Shape;426;p6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27" name="Google Shape;427;p65"/>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28" name="Google Shape;428;p65"/>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29" name="Google Shape;429;p65"/>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30" name="Google Shape;430;p65"/>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5" name="Shape 435"/>
        <p:cNvGrpSpPr/>
        <p:nvPr/>
      </p:nvGrpSpPr>
      <p:grpSpPr>
        <a:xfrm>
          <a:off x="0" y="0"/>
          <a:ext cx="0" cy="0"/>
          <a:chOff x="0" y="0"/>
          <a:chExt cx="0" cy="0"/>
        </a:xfrm>
      </p:grpSpPr>
      <p:sp>
        <p:nvSpPr>
          <p:cNvPr id="436" name="Google Shape;436;p67"/>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437" name="Google Shape;437;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438" name="Shape 438"/>
        <p:cNvGrpSpPr/>
        <p:nvPr/>
      </p:nvGrpSpPr>
      <p:grpSpPr>
        <a:xfrm>
          <a:off x="0" y="0"/>
          <a:ext cx="0" cy="0"/>
          <a:chOff x="0" y="0"/>
          <a:chExt cx="0" cy="0"/>
        </a:xfrm>
      </p:grpSpPr>
      <p:sp>
        <p:nvSpPr>
          <p:cNvPr id="439" name="Google Shape;439;p6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40" name="Google Shape;440;p68"/>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441" name="Shape 441"/>
        <p:cNvGrpSpPr/>
        <p:nvPr/>
      </p:nvGrpSpPr>
      <p:grpSpPr>
        <a:xfrm>
          <a:off x="0" y="0"/>
          <a:ext cx="0" cy="0"/>
          <a:chOff x="0" y="0"/>
          <a:chExt cx="0" cy="0"/>
        </a:xfrm>
      </p:grpSpPr>
      <p:sp>
        <p:nvSpPr>
          <p:cNvPr id="442" name="Google Shape;442;p6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43" name="Google Shape;443;p69"/>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444" name="Shape 444"/>
        <p:cNvGrpSpPr/>
        <p:nvPr/>
      </p:nvGrpSpPr>
      <p:grpSpPr>
        <a:xfrm>
          <a:off x="0" y="0"/>
          <a:ext cx="0" cy="0"/>
          <a:chOff x="0" y="0"/>
          <a:chExt cx="0" cy="0"/>
        </a:xfrm>
      </p:grpSpPr>
      <p:sp>
        <p:nvSpPr>
          <p:cNvPr id="445" name="Google Shape;445;p7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46" name="Google Shape;446;p70"/>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447" name="Shape 447"/>
        <p:cNvGrpSpPr/>
        <p:nvPr/>
      </p:nvGrpSpPr>
      <p:grpSpPr>
        <a:xfrm>
          <a:off x="0" y="0"/>
          <a:ext cx="0" cy="0"/>
          <a:chOff x="0" y="0"/>
          <a:chExt cx="0" cy="0"/>
        </a:xfrm>
      </p:grpSpPr>
      <p:sp>
        <p:nvSpPr>
          <p:cNvPr id="448" name="Google Shape;448;p71"/>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49" name="Google Shape;449;p71"/>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50" name="Google Shape;450;p7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51" name="Google Shape;451;p71"/>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452" name="Shape 452"/>
        <p:cNvGrpSpPr/>
        <p:nvPr/>
      </p:nvGrpSpPr>
      <p:grpSpPr>
        <a:xfrm>
          <a:off x="0" y="0"/>
          <a:ext cx="0" cy="0"/>
          <a:chOff x="0" y="0"/>
          <a:chExt cx="0" cy="0"/>
        </a:xfrm>
      </p:grpSpPr>
      <p:sp>
        <p:nvSpPr>
          <p:cNvPr id="453" name="Google Shape;453;p72"/>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54" name="Google Shape;454;p72"/>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55" name="Google Shape;455;p7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56" name="Google Shape;456;p72"/>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457" name="Shape 457"/>
        <p:cNvGrpSpPr/>
        <p:nvPr/>
      </p:nvGrpSpPr>
      <p:grpSpPr>
        <a:xfrm>
          <a:off x="0" y="0"/>
          <a:ext cx="0" cy="0"/>
          <a:chOff x="0" y="0"/>
          <a:chExt cx="0" cy="0"/>
        </a:xfrm>
      </p:grpSpPr>
      <p:sp>
        <p:nvSpPr>
          <p:cNvPr id="458" name="Google Shape;458;p73"/>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59" name="Google Shape;459;p73"/>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60" name="Google Shape;460;p7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61" name="Google Shape;461;p73"/>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462" name="Shape 462"/>
        <p:cNvGrpSpPr/>
        <p:nvPr/>
      </p:nvGrpSpPr>
      <p:grpSpPr>
        <a:xfrm>
          <a:off x="0" y="0"/>
          <a:ext cx="0" cy="0"/>
          <a:chOff x="0" y="0"/>
          <a:chExt cx="0" cy="0"/>
        </a:xfrm>
      </p:grpSpPr>
      <p:sp>
        <p:nvSpPr>
          <p:cNvPr id="463" name="Google Shape;463;p74"/>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64" name="Google Shape;464;p74"/>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65" name="Google Shape;465;p74"/>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66" name="Google Shape;466;p7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467" name="Shape 467"/>
        <p:cNvGrpSpPr/>
        <p:nvPr/>
      </p:nvGrpSpPr>
      <p:grpSpPr>
        <a:xfrm>
          <a:off x="0" y="0"/>
          <a:ext cx="0" cy="0"/>
          <a:chOff x="0" y="0"/>
          <a:chExt cx="0" cy="0"/>
        </a:xfrm>
      </p:grpSpPr>
      <p:sp>
        <p:nvSpPr>
          <p:cNvPr id="468" name="Google Shape;468;p75"/>
          <p:cNvSpPr/>
          <p:nvPr/>
        </p:nvSpPr>
        <p:spPr>
          <a:xfrm>
            <a:off x="6727365" y="144680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69" name="Google Shape;469;p75"/>
          <p:cNvSpPr txBox="1"/>
          <p:nvPr>
            <p:ph idx="1" type="body"/>
          </p:nvPr>
        </p:nvSpPr>
        <p:spPr>
          <a:xfrm>
            <a:off x="6727365" y="1457698"/>
            <a:ext cx="1959300" cy="2868000"/>
          </a:xfrm>
          <a:prstGeom prst="rect">
            <a:avLst/>
          </a:prstGeom>
        </p:spPr>
        <p:txBody>
          <a:bodyPr anchorCtr="0" anchor="t" bIns="91425" lIns="137150" spcFirstLastPara="1" rIns="137150" wrap="square" tIns="182875">
            <a:no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70" name="Google Shape;470;p75"/>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1" name="Google Shape;471;p75"/>
          <p:cNvSpPr/>
          <p:nvPr/>
        </p:nvSpPr>
        <p:spPr>
          <a:xfrm>
            <a:off x="457200"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72" name="Google Shape;472;p75"/>
          <p:cNvSpPr/>
          <p:nvPr/>
        </p:nvSpPr>
        <p:spPr>
          <a:xfrm>
            <a:off x="2547256"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73" name="Google Shape;473;p75"/>
          <p:cNvSpPr/>
          <p:nvPr/>
        </p:nvSpPr>
        <p:spPr>
          <a:xfrm>
            <a:off x="4637311"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474" name="Google Shape;474;p75"/>
          <p:cNvCxnSpPr/>
          <p:nvPr/>
        </p:nvCxnSpPr>
        <p:spPr>
          <a:xfrm flipH="1" rot="10800000">
            <a:off x="457200" y="4325084"/>
            <a:ext cx="1959300" cy="2100"/>
          </a:xfrm>
          <a:prstGeom prst="straightConnector1">
            <a:avLst/>
          </a:prstGeom>
          <a:noFill/>
          <a:ln cap="flat" cmpd="sng" w="38100">
            <a:solidFill>
              <a:schemeClr val="accent1"/>
            </a:solidFill>
            <a:prstDash val="solid"/>
            <a:round/>
            <a:headEnd len="med" w="med" type="none"/>
            <a:tailEnd len="med" w="med" type="none"/>
          </a:ln>
        </p:spPr>
      </p:cxnSp>
      <p:cxnSp>
        <p:nvCxnSpPr>
          <p:cNvPr id="475" name="Google Shape;475;p75"/>
          <p:cNvCxnSpPr/>
          <p:nvPr/>
        </p:nvCxnSpPr>
        <p:spPr>
          <a:xfrm flipH="1" rot="10800000">
            <a:off x="2547256" y="4325084"/>
            <a:ext cx="1959300" cy="2100"/>
          </a:xfrm>
          <a:prstGeom prst="straightConnector1">
            <a:avLst/>
          </a:prstGeom>
          <a:noFill/>
          <a:ln cap="flat" cmpd="sng" w="38100">
            <a:solidFill>
              <a:schemeClr val="accent3"/>
            </a:solidFill>
            <a:prstDash val="solid"/>
            <a:round/>
            <a:headEnd len="med" w="med" type="none"/>
            <a:tailEnd len="med" w="med" type="none"/>
          </a:ln>
        </p:spPr>
      </p:cxnSp>
      <p:cxnSp>
        <p:nvCxnSpPr>
          <p:cNvPr id="476" name="Google Shape;476;p75"/>
          <p:cNvCxnSpPr/>
          <p:nvPr/>
        </p:nvCxnSpPr>
        <p:spPr>
          <a:xfrm flipH="1" rot="10800000">
            <a:off x="4637311" y="4325084"/>
            <a:ext cx="1959300" cy="2100"/>
          </a:xfrm>
          <a:prstGeom prst="straightConnector1">
            <a:avLst/>
          </a:prstGeom>
          <a:noFill/>
          <a:ln cap="flat" cmpd="sng" w="38100">
            <a:solidFill>
              <a:schemeClr val="accent2"/>
            </a:solidFill>
            <a:prstDash val="solid"/>
            <a:round/>
            <a:headEnd len="med" w="med" type="none"/>
            <a:tailEnd len="med" w="med" type="none"/>
          </a:ln>
        </p:spPr>
      </p:cxnSp>
      <p:sp>
        <p:nvSpPr>
          <p:cNvPr id="477" name="Google Shape;477;p75"/>
          <p:cNvSpPr txBox="1"/>
          <p:nvPr>
            <p:ph idx="2" type="body"/>
          </p:nvPr>
        </p:nvSpPr>
        <p:spPr>
          <a:xfrm>
            <a:off x="457200" y="1453859"/>
            <a:ext cx="1959300" cy="2868000"/>
          </a:xfrm>
          <a:prstGeom prst="rect">
            <a:avLst/>
          </a:prstGeom>
        </p:spPr>
        <p:txBody>
          <a:bodyPr anchorCtr="0" anchor="t" bIns="91425" lIns="137150"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78" name="Google Shape;478;p75"/>
          <p:cNvSpPr txBox="1"/>
          <p:nvPr>
            <p:ph idx="3" type="body"/>
          </p:nvPr>
        </p:nvSpPr>
        <p:spPr>
          <a:xfrm>
            <a:off x="4637311" y="1466248"/>
            <a:ext cx="1959300" cy="2868000"/>
          </a:xfrm>
          <a:prstGeom prst="rect">
            <a:avLst/>
          </a:prstGeom>
        </p:spPr>
        <p:txBody>
          <a:bodyPr anchorCtr="0" anchor="t" bIns="91425" lIns="137150"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79" name="Google Shape;479;p75"/>
          <p:cNvSpPr txBox="1"/>
          <p:nvPr>
            <p:ph idx="4" type="body"/>
          </p:nvPr>
        </p:nvSpPr>
        <p:spPr>
          <a:xfrm>
            <a:off x="2547256" y="1453859"/>
            <a:ext cx="1959300" cy="2868000"/>
          </a:xfrm>
          <a:prstGeom prst="rect">
            <a:avLst/>
          </a:prstGeom>
        </p:spPr>
        <p:txBody>
          <a:bodyPr anchorCtr="0" anchor="t" bIns="91425" lIns="137150"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cxnSp>
        <p:nvCxnSpPr>
          <p:cNvPr id="480" name="Google Shape;480;p75"/>
          <p:cNvCxnSpPr/>
          <p:nvPr/>
        </p:nvCxnSpPr>
        <p:spPr>
          <a:xfrm flipH="1" rot="10800000">
            <a:off x="6727365" y="4316534"/>
            <a:ext cx="1959300" cy="2100"/>
          </a:xfrm>
          <a:prstGeom prst="straightConnector1">
            <a:avLst/>
          </a:prstGeom>
          <a:noFill/>
          <a:ln cap="flat" cmpd="sng" w="38100">
            <a:solidFill>
              <a:schemeClr val="accent4"/>
            </a:solidFill>
            <a:prstDash val="solid"/>
            <a:round/>
            <a:headEnd len="med" w="med" type="none"/>
            <a:tailEnd len="med" w="med" type="none"/>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481" name="Shape 481"/>
        <p:cNvGrpSpPr/>
        <p:nvPr/>
      </p:nvGrpSpPr>
      <p:grpSpPr>
        <a:xfrm>
          <a:off x="0" y="0"/>
          <a:ext cx="0" cy="0"/>
          <a:chOff x="0" y="0"/>
          <a:chExt cx="0" cy="0"/>
        </a:xfrm>
      </p:grpSpPr>
      <p:sp>
        <p:nvSpPr>
          <p:cNvPr id="482" name="Google Shape;482;p76"/>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83" name="Google Shape;483;p76"/>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84" name="Google Shape;484;p76"/>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85" name="Google Shape;485;p7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486" name="Shape 486"/>
        <p:cNvGrpSpPr/>
        <p:nvPr/>
      </p:nvGrpSpPr>
      <p:grpSpPr>
        <a:xfrm>
          <a:off x="0" y="0"/>
          <a:ext cx="0" cy="0"/>
          <a:chOff x="0" y="0"/>
          <a:chExt cx="0" cy="0"/>
        </a:xfrm>
      </p:grpSpPr>
      <p:sp>
        <p:nvSpPr>
          <p:cNvPr id="487" name="Google Shape;487;p77"/>
          <p:cNvSpPr txBox="1"/>
          <p:nvPr>
            <p:ph idx="1" type="subTitle"/>
          </p:nvPr>
        </p:nvSpPr>
        <p:spPr>
          <a:xfrm>
            <a:off x="2547182"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88" name="Google Shape;488;p77"/>
          <p:cNvSpPr txBox="1"/>
          <p:nvPr>
            <p:ph idx="2" type="subTitle"/>
          </p:nvPr>
        </p:nvSpPr>
        <p:spPr>
          <a:xfrm>
            <a:off x="4637230"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89" name="Google Shape;489;p77"/>
          <p:cNvSpPr txBox="1"/>
          <p:nvPr>
            <p:ph idx="3" type="subTitle"/>
          </p:nvPr>
        </p:nvSpPr>
        <p:spPr>
          <a:xfrm>
            <a:off x="457125"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90" name="Google Shape;490;p77"/>
          <p:cNvSpPr txBox="1"/>
          <p:nvPr>
            <p:ph idx="4" type="body"/>
          </p:nvPr>
        </p:nvSpPr>
        <p:spPr>
          <a:xfrm>
            <a:off x="457150"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91" name="Google Shape;491;p77"/>
          <p:cNvSpPr txBox="1"/>
          <p:nvPr>
            <p:ph idx="5" type="body"/>
          </p:nvPr>
        </p:nvSpPr>
        <p:spPr>
          <a:xfrm>
            <a:off x="2547197"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92" name="Google Shape;492;p77"/>
          <p:cNvSpPr txBox="1"/>
          <p:nvPr>
            <p:ph idx="6" type="body"/>
          </p:nvPr>
        </p:nvSpPr>
        <p:spPr>
          <a:xfrm>
            <a:off x="4637244"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493" name="Google Shape;493;p7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94" name="Google Shape;494;p77"/>
          <p:cNvSpPr txBox="1"/>
          <p:nvPr>
            <p:ph idx="7" type="subTitle"/>
          </p:nvPr>
        </p:nvSpPr>
        <p:spPr>
          <a:xfrm>
            <a:off x="6727263" y="1371750"/>
            <a:ext cx="1774200" cy="474600"/>
          </a:xfrm>
          <a:prstGeom prst="rect">
            <a:avLst/>
          </a:prstGeom>
          <a:noFill/>
        </p:spPr>
        <p:txBody>
          <a:bodyPr anchorCtr="0" anchor="ctr" bIns="91425" lIns="91425" spcFirstLastPara="1" rIns="91425" wrap="square" tIns="91425">
            <a:noAutofit/>
          </a:bodyPr>
          <a:lstStyle>
            <a:lvl1pPr lv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495" name="Google Shape;495;p77"/>
          <p:cNvSpPr txBox="1"/>
          <p:nvPr>
            <p:ph idx="8" type="body"/>
          </p:nvPr>
        </p:nvSpPr>
        <p:spPr>
          <a:xfrm>
            <a:off x="6727276" y="1846350"/>
            <a:ext cx="1959600" cy="23541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496" name="Shape 496"/>
        <p:cNvGrpSpPr/>
        <p:nvPr/>
      </p:nvGrpSpPr>
      <p:grpSpPr>
        <a:xfrm>
          <a:off x="0" y="0"/>
          <a:ext cx="0" cy="0"/>
          <a:chOff x="0" y="0"/>
          <a:chExt cx="0" cy="0"/>
        </a:xfrm>
      </p:grpSpPr>
      <p:sp>
        <p:nvSpPr>
          <p:cNvPr id="497" name="Google Shape;497;p78"/>
          <p:cNvSpPr txBox="1"/>
          <p:nvPr>
            <p:ph idx="1" type="body"/>
          </p:nvPr>
        </p:nvSpPr>
        <p:spPr>
          <a:xfrm>
            <a:off x="489150"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498" name="Google Shape;498;p78"/>
          <p:cNvSpPr txBox="1"/>
          <p:nvPr>
            <p:ph idx="2" type="body"/>
          </p:nvPr>
        </p:nvSpPr>
        <p:spPr>
          <a:xfrm>
            <a:off x="2571054"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499" name="Google Shape;499;p78"/>
          <p:cNvSpPr txBox="1"/>
          <p:nvPr>
            <p:ph idx="3" type="body"/>
          </p:nvPr>
        </p:nvSpPr>
        <p:spPr>
          <a:xfrm>
            <a:off x="4652957"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500" name="Google Shape;500;p7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01" name="Google Shape;501;p78"/>
          <p:cNvSpPr txBox="1"/>
          <p:nvPr>
            <p:ph idx="4" type="body"/>
          </p:nvPr>
        </p:nvSpPr>
        <p:spPr>
          <a:xfrm>
            <a:off x="6734864" y="2727525"/>
            <a:ext cx="19518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502" name="Shape 502"/>
        <p:cNvGrpSpPr/>
        <p:nvPr/>
      </p:nvGrpSpPr>
      <p:grpSpPr>
        <a:xfrm>
          <a:off x="0" y="0"/>
          <a:ext cx="0" cy="0"/>
          <a:chOff x="0" y="0"/>
          <a:chExt cx="0" cy="0"/>
        </a:xfrm>
      </p:grpSpPr>
      <p:sp>
        <p:nvSpPr>
          <p:cNvPr id="503" name="Google Shape;503;p79"/>
          <p:cNvSpPr txBox="1"/>
          <p:nvPr>
            <p:ph idx="1" type="body"/>
          </p:nvPr>
        </p:nvSpPr>
        <p:spPr>
          <a:xfrm>
            <a:off x="457263"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04" name="Google Shape;504;p7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05" name="Google Shape;505;p79"/>
          <p:cNvSpPr/>
          <p:nvPr/>
        </p:nvSpPr>
        <p:spPr>
          <a:xfrm>
            <a:off x="457261"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506" name="Google Shape;506;p79"/>
          <p:cNvSpPr/>
          <p:nvPr/>
        </p:nvSpPr>
        <p:spPr>
          <a:xfrm>
            <a:off x="2547331"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507" name="Google Shape;507;p79"/>
          <p:cNvSpPr/>
          <p:nvPr/>
        </p:nvSpPr>
        <p:spPr>
          <a:xfrm>
            <a:off x="4637396"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508" name="Google Shape;508;p79"/>
          <p:cNvSpPr txBox="1"/>
          <p:nvPr>
            <p:ph idx="2" type="body"/>
          </p:nvPr>
        </p:nvSpPr>
        <p:spPr>
          <a:xfrm>
            <a:off x="2547326"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09" name="Google Shape;509;p79"/>
          <p:cNvSpPr txBox="1"/>
          <p:nvPr>
            <p:ph idx="3" type="body"/>
          </p:nvPr>
        </p:nvSpPr>
        <p:spPr>
          <a:xfrm>
            <a:off x="4637390"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10" name="Google Shape;510;p79"/>
          <p:cNvSpPr/>
          <p:nvPr/>
        </p:nvSpPr>
        <p:spPr>
          <a:xfrm>
            <a:off x="6727447"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4</a:t>
            </a:r>
            <a:endParaRPr b="1" sz="1800">
              <a:solidFill>
                <a:schemeClr val="lt1"/>
              </a:solidFill>
              <a:latin typeface="Hanken Grotesk"/>
              <a:ea typeface="Hanken Grotesk"/>
              <a:cs typeface="Hanken Grotesk"/>
              <a:sym typeface="Hanken Grotesk"/>
            </a:endParaRPr>
          </a:p>
        </p:txBody>
      </p:sp>
      <p:sp>
        <p:nvSpPr>
          <p:cNvPr id="511" name="Google Shape;511;p79"/>
          <p:cNvSpPr txBox="1"/>
          <p:nvPr>
            <p:ph idx="4" type="body"/>
          </p:nvPr>
        </p:nvSpPr>
        <p:spPr>
          <a:xfrm>
            <a:off x="6727439"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512" name="Shape 512"/>
        <p:cNvGrpSpPr/>
        <p:nvPr/>
      </p:nvGrpSpPr>
      <p:grpSpPr>
        <a:xfrm>
          <a:off x="0" y="0"/>
          <a:ext cx="0" cy="0"/>
          <a:chOff x="0" y="0"/>
          <a:chExt cx="0" cy="0"/>
        </a:xfrm>
      </p:grpSpPr>
      <p:sp>
        <p:nvSpPr>
          <p:cNvPr id="513" name="Google Shape;513;p80"/>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514" name="Google Shape;514;p80"/>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515" name="Google Shape;515;p80"/>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516" name="Google Shape;516;p80"/>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17" name="Google Shape;517;p80"/>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18" name="Google Shape;518;p80"/>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19" name="Google Shape;519;p80"/>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80"/>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1" name="Google Shape;521;p80"/>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2" name="Google Shape;522;p8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523" name="Shape 523"/>
        <p:cNvGrpSpPr/>
        <p:nvPr/>
      </p:nvGrpSpPr>
      <p:grpSpPr>
        <a:xfrm>
          <a:off x="0" y="0"/>
          <a:ext cx="0" cy="0"/>
          <a:chOff x="0" y="0"/>
          <a:chExt cx="0" cy="0"/>
        </a:xfrm>
      </p:grpSpPr>
      <p:sp>
        <p:nvSpPr>
          <p:cNvPr id="524" name="Google Shape;524;p81"/>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25" name="Google Shape;525;p81"/>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8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27" name="Google Shape;527;p81"/>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28" name="Google Shape;528;p81"/>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9" name="Google Shape;529;p81"/>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30" name="Google Shape;530;p81"/>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531" name="Shape 531"/>
        <p:cNvGrpSpPr/>
        <p:nvPr/>
      </p:nvGrpSpPr>
      <p:grpSpPr>
        <a:xfrm>
          <a:off x="0" y="0"/>
          <a:ext cx="0" cy="0"/>
          <a:chOff x="0" y="0"/>
          <a:chExt cx="0" cy="0"/>
        </a:xfrm>
      </p:grpSpPr>
      <p:sp>
        <p:nvSpPr>
          <p:cNvPr id="532" name="Google Shape;532;p82"/>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33" name="Google Shape;533;p82"/>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34" name="Google Shape;534;p82"/>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5" name="Google Shape;535;p82"/>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6" name="Google Shape;536;p82"/>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7" name="Google Shape;537;p8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38" name="Google Shape;538;p82"/>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539" name="Shape 539"/>
        <p:cNvGrpSpPr/>
        <p:nvPr/>
      </p:nvGrpSpPr>
      <p:grpSpPr>
        <a:xfrm>
          <a:off x="0" y="0"/>
          <a:ext cx="0" cy="0"/>
          <a:chOff x="0" y="0"/>
          <a:chExt cx="0" cy="0"/>
        </a:xfrm>
      </p:grpSpPr>
      <p:sp>
        <p:nvSpPr>
          <p:cNvPr id="540" name="Google Shape;540;p83"/>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541" name="Google Shape;541;p83"/>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42" name="Google Shape;542;p83"/>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543" name="Google Shape;543;p83"/>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544" name="Google Shape;544;p83"/>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45" name="Google Shape;545;p83"/>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546" name="Google Shape;546;p83"/>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47" name="Google Shape;547;p83"/>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548" name="Google Shape;548;p83"/>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549" name="Google Shape;549;p83"/>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550" name="Google Shape;550;p83"/>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3"/>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3"/>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553" name="Shape 553"/>
        <p:cNvGrpSpPr/>
        <p:nvPr/>
      </p:nvGrpSpPr>
      <p:grpSpPr>
        <a:xfrm>
          <a:off x="0" y="0"/>
          <a:ext cx="0" cy="0"/>
          <a:chOff x="0" y="0"/>
          <a:chExt cx="0" cy="0"/>
        </a:xfrm>
      </p:grpSpPr>
      <p:sp>
        <p:nvSpPr>
          <p:cNvPr id="554" name="Google Shape;554;p84"/>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5" name="Google Shape;555;p8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56" name="Google Shape;556;p8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57" name="Google Shape;557;p8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558" name="Google Shape;558;p8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559" name="Shape 559"/>
        <p:cNvGrpSpPr/>
        <p:nvPr/>
      </p:nvGrpSpPr>
      <p:grpSpPr>
        <a:xfrm>
          <a:off x="0" y="0"/>
          <a:ext cx="0" cy="0"/>
          <a:chOff x="0" y="0"/>
          <a:chExt cx="0" cy="0"/>
        </a:xfrm>
      </p:grpSpPr>
      <p:sp>
        <p:nvSpPr>
          <p:cNvPr id="560" name="Google Shape;560;p8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1" name="Google Shape;561;p85"/>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62" name="Google Shape;562;p85"/>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563" name="Shape 563"/>
        <p:cNvGrpSpPr/>
        <p:nvPr/>
      </p:nvGrpSpPr>
      <p:grpSpPr>
        <a:xfrm>
          <a:off x="0" y="0"/>
          <a:ext cx="0" cy="0"/>
          <a:chOff x="0" y="0"/>
          <a:chExt cx="0" cy="0"/>
        </a:xfrm>
      </p:grpSpPr>
      <p:sp>
        <p:nvSpPr>
          <p:cNvPr id="564" name="Google Shape;564;p8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5" name="Google Shape;565;p86"/>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66" name="Google Shape;566;p86"/>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567" name="Shape 567"/>
        <p:cNvGrpSpPr/>
        <p:nvPr/>
      </p:nvGrpSpPr>
      <p:grpSpPr>
        <a:xfrm>
          <a:off x="0" y="0"/>
          <a:ext cx="0" cy="0"/>
          <a:chOff x="0" y="0"/>
          <a:chExt cx="0" cy="0"/>
        </a:xfrm>
      </p:grpSpPr>
      <p:sp>
        <p:nvSpPr>
          <p:cNvPr id="568" name="Google Shape;568;p8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9" name="Google Shape;569;p87"/>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70" name="Google Shape;570;p87"/>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571" name="Shape 571"/>
        <p:cNvGrpSpPr/>
        <p:nvPr/>
      </p:nvGrpSpPr>
      <p:grpSpPr>
        <a:xfrm>
          <a:off x="0" y="0"/>
          <a:ext cx="0" cy="0"/>
          <a:chOff x="0" y="0"/>
          <a:chExt cx="0" cy="0"/>
        </a:xfrm>
      </p:grpSpPr>
      <p:sp>
        <p:nvSpPr>
          <p:cNvPr id="572" name="Google Shape;572;p8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73" name="Google Shape;573;p8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74" name="Google Shape;574;p8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575" name="Google Shape;575;p8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576" name="Google Shape;576;p8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1" name="Shape 581"/>
        <p:cNvGrpSpPr/>
        <p:nvPr/>
      </p:nvGrpSpPr>
      <p:grpSpPr>
        <a:xfrm>
          <a:off x="0" y="0"/>
          <a:ext cx="0" cy="0"/>
          <a:chOff x="0" y="0"/>
          <a:chExt cx="0" cy="0"/>
        </a:xfrm>
      </p:grpSpPr>
      <p:sp>
        <p:nvSpPr>
          <p:cNvPr id="582" name="Google Shape;582;p90"/>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83" name="Google Shape;583;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584" name="Shape 584"/>
        <p:cNvGrpSpPr/>
        <p:nvPr/>
      </p:nvGrpSpPr>
      <p:grpSpPr>
        <a:xfrm>
          <a:off x="0" y="0"/>
          <a:ext cx="0" cy="0"/>
          <a:chOff x="0" y="0"/>
          <a:chExt cx="0" cy="0"/>
        </a:xfrm>
      </p:grpSpPr>
      <p:sp>
        <p:nvSpPr>
          <p:cNvPr id="585" name="Google Shape;585;p9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86" name="Google Shape;586;p91"/>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587" name="Shape 587"/>
        <p:cNvGrpSpPr/>
        <p:nvPr/>
      </p:nvGrpSpPr>
      <p:grpSpPr>
        <a:xfrm>
          <a:off x="0" y="0"/>
          <a:ext cx="0" cy="0"/>
          <a:chOff x="0" y="0"/>
          <a:chExt cx="0" cy="0"/>
        </a:xfrm>
      </p:grpSpPr>
      <p:sp>
        <p:nvSpPr>
          <p:cNvPr id="588" name="Google Shape;588;p92"/>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589" name="Google Shape;589;p9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590" name="Shape 590"/>
        <p:cNvGrpSpPr/>
        <p:nvPr/>
      </p:nvGrpSpPr>
      <p:grpSpPr>
        <a:xfrm>
          <a:off x="0" y="0"/>
          <a:ext cx="0" cy="0"/>
          <a:chOff x="0" y="0"/>
          <a:chExt cx="0" cy="0"/>
        </a:xfrm>
      </p:grpSpPr>
      <p:sp>
        <p:nvSpPr>
          <p:cNvPr id="591" name="Google Shape;591;p93"/>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
        <p:nvSpPr>
          <p:cNvPr id="592" name="Google Shape;592;p9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593" name="Shape 593"/>
        <p:cNvGrpSpPr/>
        <p:nvPr/>
      </p:nvGrpSpPr>
      <p:grpSpPr>
        <a:xfrm>
          <a:off x="0" y="0"/>
          <a:ext cx="0" cy="0"/>
          <a:chOff x="0" y="0"/>
          <a:chExt cx="0" cy="0"/>
        </a:xfrm>
      </p:grpSpPr>
      <p:sp>
        <p:nvSpPr>
          <p:cNvPr id="594" name="Google Shape;594;p94"/>
          <p:cNvSpPr txBox="1"/>
          <p:nvPr>
            <p:ph idx="1"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595" name="Google Shape;595;p94"/>
          <p:cNvSpPr txBox="1"/>
          <p:nvPr>
            <p:ph idx="2"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596" name="Google Shape;596;p9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97" name="Google Shape;597;p94"/>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598" name="Shape 598"/>
        <p:cNvGrpSpPr/>
        <p:nvPr/>
      </p:nvGrpSpPr>
      <p:grpSpPr>
        <a:xfrm>
          <a:off x="0" y="0"/>
          <a:ext cx="0" cy="0"/>
          <a:chOff x="0" y="0"/>
          <a:chExt cx="0" cy="0"/>
        </a:xfrm>
      </p:grpSpPr>
      <p:sp>
        <p:nvSpPr>
          <p:cNvPr id="599" name="Google Shape;599;p95"/>
          <p:cNvSpPr txBox="1"/>
          <p:nvPr>
            <p:ph idx="1"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00" name="Google Shape;600;p95"/>
          <p:cNvSpPr txBox="1"/>
          <p:nvPr>
            <p:ph idx="2"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01" name="Google Shape;601;p95"/>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02" name="Google Shape;602;p9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603" name="Shape 603"/>
        <p:cNvGrpSpPr/>
        <p:nvPr/>
      </p:nvGrpSpPr>
      <p:grpSpPr>
        <a:xfrm>
          <a:off x="0" y="0"/>
          <a:ext cx="0" cy="0"/>
          <a:chOff x="0" y="0"/>
          <a:chExt cx="0" cy="0"/>
        </a:xfrm>
      </p:grpSpPr>
      <p:sp>
        <p:nvSpPr>
          <p:cNvPr id="604" name="Google Shape;604;p96"/>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05" name="Google Shape;605;p96"/>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06" name="Google Shape;606;p96"/>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07" name="Google Shape;607;p9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08" name="Google Shape;608;p96"/>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609" name="Google Shape;609;p96"/>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610" name="Google Shape;610;p96"/>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611" name="Shape 611"/>
        <p:cNvGrpSpPr/>
        <p:nvPr/>
      </p:nvGrpSpPr>
      <p:grpSpPr>
        <a:xfrm>
          <a:off x="0" y="0"/>
          <a:ext cx="0" cy="0"/>
          <a:chOff x="0" y="0"/>
          <a:chExt cx="0" cy="0"/>
        </a:xfrm>
      </p:grpSpPr>
      <p:sp>
        <p:nvSpPr>
          <p:cNvPr id="612" name="Google Shape;612;p9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13" name="Google Shape;613;p97"/>
          <p:cNvSpPr txBox="1"/>
          <p:nvPr>
            <p:ph idx="1"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cxnSp>
        <p:nvCxnSpPr>
          <p:cNvPr id="614" name="Google Shape;614;p97"/>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15" name="Google Shape;615;p97"/>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16" name="Google Shape;616;p97"/>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sp>
        <p:nvSpPr>
          <p:cNvPr id="617" name="Google Shape;617;p97"/>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18" name="Google Shape;618;p97"/>
          <p:cNvSpPr txBox="1"/>
          <p:nvPr>
            <p:ph idx="3"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619" name="Shape 619"/>
        <p:cNvGrpSpPr/>
        <p:nvPr/>
      </p:nvGrpSpPr>
      <p:grpSpPr>
        <a:xfrm>
          <a:off x="0" y="0"/>
          <a:ext cx="0" cy="0"/>
          <a:chOff x="0" y="0"/>
          <a:chExt cx="0" cy="0"/>
        </a:xfrm>
      </p:grpSpPr>
      <p:cxnSp>
        <p:nvCxnSpPr>
          <p:cNvPr id="620" name="Google Shape;620;p98"/>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sp>
        <p:nvSpPr>
          <p:cNvPr id="621" name="Google Shape;621;p98"/>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cxnSp>
        <p:nvCxnSpPr>
          <p:cNvPr id="622" name="Google Shape;622;p98"/>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623" name="Google Shape;623;p98"/>
          <p:cNvSpPr txBox="1"/>
          <p:nvPr>
            <p:ph idx="2"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24" name="Google Shape;624;p98"/>
          <p:cNvSpPr txBox="1"/>
          <p:nvPr>
            <p:ph idx="3"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25" name="Google Shape;625;p98"/>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6" name="Google Shape;626;p98"/>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27" name="Google Shape;627;p98"/>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628" name="Google Shape;628;p98"/>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sp>
        <p:nvSpPr>
          <p:cNvPr id="629" name="Google Shape;629;p98"/>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630" name="Shape 630"/>
        <p:cNvGrpSpPr/>
        <p:nvPr/>
      </p:nvGrpSpPr>
      <p:grpSpPr>
        <a:xfrm>
          <a:off x="0" y="0"/>
          <a:ext cx="0" cy="0"/>
          <a:chOff x="0" y="0"/>
          <a:chExt cx="0" cy="0"/>
        </a:xfrm>
      </p:grpSpPr>
      <p:sp>
        <p:nvSpPr>
          <p:cNvPr id="631" name="Google Shape;631;p99"/>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32" name="Google Shape;632;p99"/>
          <p:cNvSpPr txBox="1"/>
          <p:nvPr>
            <p:ph idx="2"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33" name="Google Shape;633;p99"/>
          <p:cNvSpPr txBox="1"/>
          <p:nvPr>
            <p:ph idx="3"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34" name="Google Shape;634;p9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635" name="Shape 635"/>
        <p:cNvGrpSpPr/>
        <p:nvPr/>
      </p:nvGrpSpPr>
      <p:grpSpPr>
        <a:xfrm>
          <a:off x="0" y="0"/>
          <a:ext cx="0" cy="0"/>
          <a:chOff x="0" y="0"/>
          <a:chExt cx="0" cy="0"/>
        </a:xfrm>
      </p:grpSpPr>
      <p:sp>
        <p:nvSpPr>
          <p:cNvPr id="636" name="Google Shape;636;p100"/>
          <p:cNvSpPr txBox="1"/>
          <p:nvPr>
            <p:ph idx="1"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7" name="Google Shape;637;p100"/>
          <p:cNvSpPr txBox="1"/>
          <p:nvPr>
            <p:ph idx="2"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8" name="Google Shape;638;p100"/>
          <p:cNvSpPr txBox="1"/>
          <p:nvPr>
            <p:ph idx="3"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39" name="Google Shape;639;p100"/>
          <p:cNvSpPr txBox="1"/>
          <p:nvPr>
            <p:ph idx="4"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0" name="Google Shape;640;p100"/>
          <p:cNvSpPr txBox="1"/>
          <p:nvPr>
            <p:ph idx="5"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41" name="Google Shape;641;p100"/>
          <p:cNvSpPr txBox="1"/>
          <p:nvPr>
            <p:ph idx="6"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42" name="Google Shape;642;p10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643" name="Shape 643"/>
        <p:cNvGrpSpPr/>
        <p:nvPr/>
      </p:nvGrpSpPr>
      <p:grpSpPr>
        <a:xfrm>
          <a:off x="0" y="0"/>
          <a:ext cx="0" cy="0"/>
          <a:chOff x="0" y="0"/>
          <a:chExt cx="0" cy="0"/>
        </a:xfrm>
      </p:grpSpPr>
      <p:sp>
        <p:nvSpPr>
          <p:cNvPr id="644" name="Google Shape;644;p101"/>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645" name="Google Shape;645;p101"/>
          <p:cNvSpPr txBox="1"/>
          <p:nvPr>
            <p:ph idx="1" type="subTitle"/>
          </p:nvPr>
        </p:nvSpPr>
        <p:spPr>
          <a:xfrm>
            <a:off x="41136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646" name="Google Shape;646;p101"/>
          <p:cNvSpPr txBox="1"/>
          <p:nvPr>
            <p:ph idx="2"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647" name="Google Shape;647;p101"/>
          <p:cNvSpPr txBox="1"/>
          <p:nvPr>
            <p:ph idx="3" type="subTitle"/>
          </p:nvPr>
        </p:nvSpPr>
        <p:spPr>
          <a:xfrm>
            <a:off x="13338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648" name="Google Shape;648;p101"/>
          <p:cNvSpPr txBox="1"/>
          <p:nvPr>
            <p:ph idx="4"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649" name="Google Shape;649;p101"/>
          <p:cNvSpPr txBox="1"/>
          <p:nvPr>
            <p:ph idx="5"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650" name="Google Shape;650;p10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51" name="Google Shape;651;p101"/>
          <p:cNvSpPr txBox="1"/>
          <p:nvPr>
            <p:ph idx="6" type="subTitle"/>
          </p:nvPr>
        </p:nvSpPr>
        <p:spPr>
          <a:xfrm>
            <a:off x="68934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652" name="Google Shape;652;p101"/>
          <p:cNvSpPr/>
          <p:nvPr/>
        </p:nvSpPr>
        <p:spPr>
          <a:xfrm>
            <a:off x="68933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653" name="Google Shape;653;p101"/>
          <p:cNvSpPr/>
          <p:nvPr/>
        </p:nvSpPr>
        <p:spPr>
          <a:xfrm>
            <a:off x="41135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654" name="Shape 654"/>
        <p:cNvGrpSpPr/>
        <p:nvPr/>
      </p:nvGrpSpPr>
      <p:grpSpPr>
        <a:xfrm>
          <a:off x="0" y="0"/>
          <a:ext cx="0" cy="0"/>
          <a:chOff x="0" y="0"/>
          <a:chExt cx="0" cy="0"/>
        </a:xfrm>
      </p:grpSpPr>
      <p:sp>
        <p:nvSpPr>
          <p:cNvPr id="655" name="Google Shape;655;p102"/>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656" name="Google Shape;656;p102"/>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657" name="Google Shape;657;p102"/>
          <p:cNvSpPr txBox="1"/>
          <p:nvPr>
            <p:ph idx="1"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58" name="Google Shape;658;p102"/>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59" name="Google Shape;659;p102"/>
          <p:cNvSpPr txBox="1"/>
          <p:nvPr>
            <p:ph idx="3"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660" name="Google Shape;660;p102"/>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661" name="Google Shape;661;p10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662" name="Shape 662"/>
        <p:cNvGrpSpPr/>
        <p:nvPr/>
      </p:nvGrpSpPr>
      <p:grpSpPr>
        <a:xfrm>
          <a:off x="0" y="0"/>
          <a:ext cx="0" cy="0"/>
          <a:chOff x="0" y="0"/>
          <a:chExt cx="0" cy="0"/>
        </a:xfrm>
      </p:grpSpPr>
      <p:sp>
        <p:nvSpPr>
          <p:cNvPr id="663" name="Google Shape;663;p103"/>
          <p:cNvSpPr txBox="1"/>
          <p:nvPr>
            <p:ph idx="1"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4" name="Google Shape;664;p103"/>
          <p:cNvSpPr txBox="1"/>
          <p:nvPr>
            <p:ph idx="2"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5" name="Google Shape;665;p10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6" name="Google Shape;666;p103"/>
          <p:cNvSpPr txBox="1"/>
          <p:nvPr>
            <p:ph idx="3"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7" name="Google Shape;667;p103"/>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668" name="Google Shape;668;p103"/>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669" name="Google Shape;669;p103"/>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670" name="Google Shape;670;p103"/>
          <p:cNvSpPr txBox="1"/>
          <p:nvPr>
            <p:ph idx="4"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71" name="Google Shape;671;p103"/>
          <p:cNvSpPr txBox="1"/>
          <p:nvPr>
            <p:ph idx="5"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72" name="Google Shape;672;p103"/>
          <p:cNvSpPr txBox="1"/>
          <p:nvPr>
            <p:ph idx="6"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673" name="Shape 673"/>
        <p:cNvGrpSpPr/>
        <p:nvPr/>
      </p:nvGrpSpPr>
      <p:grpSpPr>
        <a:xfrm>
          <a:off x="0" y="0"/>
          <a:ext cx="0" cy="0"/>
          <a:chOff x="0" y="0"/>
          <a:chExt cx="0" cy="0"/>
        </a:xfrm>
      </p:grpSpPr>
      <p:sp>
        <p:nvSpPr>
          <p:cNvPr id="674" name="Google Shape;674;p104"/>
          <p:cNvSpPr txBox="1"/>
          <p:nvPr>
            <p:ph idx="1"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5" name="Google Shape;675;p104"/>
          <p:cNvSpPr txBox="1"/>
          <p:nvPr>
            <p:ph idx="2"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76" name="Google Shape;676;p104"/>
          <p:cNvSpPr txBox="1"/>
          <p:nvPr>
            <p:ph idx="3"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7" name="Google Shape;677;p104"/>
          <p:cNvSpPr txBox="1"/>
          <p:nvPr>
            <p:ph idx="4"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78" name="Google Shape;678;p10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79" name="Google Shape;679;p104"/>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680" name="Google Shape;680;p104"/>
          <p:cNvSpPr txBox="1"/>
          <p:nvPr>
            <p:ph idx="6"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8.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218.xml"/><Relationship Id="rId22" Type="http://schemas.openxmlformats.org/officeDocument/2006/relationships/slideLayout" Target="../slideLayouts/slideLayout220.xml"/><Relationship Id="rId21" Type="http://schemas.openxmlformats.org/officeDocument/2006/relationships/slideLayout" Target="../slideLayouts/slideLayout219.xml"/><Relationship Id="rId24" Type="http://schemas.openxmlformats.org/officeDocument/2006/relationships/slideLayout" Target="../slideLayouts/slideLayout222.xml"/><Relationship Id="rId23" Type="http://schemas.openxmlformats.org/officeDocument/2006/relationships/slideLayout" Target="../slideLayouts/slideLayout221.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25" Type="http://schemas.openxmlformats.org/officeDocument/2006/relationships/theme" Target="../theme/theme7.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11" Type="http://schemas.openxmlformats.org/officeDocument/2006/relationships/slideLayout" Target="../slideLayouts/slideLayout209.xml"/><Relationship Id="rId10" Type="http://schemas.openxmlformats.org/officeDocument/2006/relationships/slideLayout" Target="../slideLayouts/slideLayout208.xml"/><Relationship Id="rId13" Type="http://schemas.openxmlformats.org/officeDocument/2006/relationships/slideLayout" Target="../slideLayouts/slideLayout211.xml"/><Relationship Id="rId12" Type="http://schemas.openxmlformats.org/officeDocument/2006/relationships/slideLayout" Target="../slideLayouts/slideLayout210.xml"/><Relationship Id="rId15" Type="http://schemas.openxmlformats.org/officeDocument/2006/relationships/slideLayout" Target="../slideLayouts/slideLayout213.xml"/><Relationship Id="rId14" Type="http://schemas.openxmlformats.org/officeDocument/2006/relationships/slideLayout" Target="../slideLayouts/slideLayout212.xml"/><Relationship Id="rId17" Type="http://schemas.openxmlformats.org/officeDocument/2006/relationships/slideLayout" Target="../slideLayouts/slideLayout215.xml"/><Relationship Id="rId16" Type="http://schemas.openxmlformats.org/officeDocument/2006/relationships/slideLayout" Target="../slideLayouts/slideLayout214.xml"/><Relationship Id="rId19" Type="http://schemas.openxmlformats.org/officeDocument/2006/relationships/slideLayout" Target="../slideLayouts/slideLayout217.xml"/><Relationship Id="rId18"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0.xml"/><Relationship Id="rId22" Type="http://schemas.openxmlformats.org/officeDocument/2006/relationships/slideLayout" Target="../slideLayouts/slideLayout62.xml"/><Relationship Id="rId21" Type="http://schemas.openxmlformats.org/officeDocument/2006/relationships/slideLayout" Target="../slideLayouts/slideLayout61.xml"/><Relationship Id="rId23" Type="http://schemas.openxmlformats.org/officeDocument/2006/relationships/theme" Target="../theme/theme6.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2.xml"/><Relationship Id="rId22" Type="http://schemas.openxmlformats.org/officeDocument/2006/relationships/slideLayout" Target="../slideLayouts/slideLayout84.xml"/><Relationship Id="rId21" Type="http://schemas.openxmlformats.org/officeDocument/2006/relationships/slideLayout" Target="../slideLayouts/slideLayout83.xml"/><Relationship Id="rId23" Type="http://schemas.openxmlformats.org/officeDocument/2006/relationships/theme" Target="../theme/theme10.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4.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23" Type="http://schemas.openxmlformats.org/officeDocument/2006/relationships/theme" Target="../theme/theme5.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17" Type="http://schemas.openxmlformats.org/officeDocument/2006/relationships/slideLayout" Target="../slideLayouts/slideLayout101.xml"/><Relationship Id="rId16" Type="http://schemas.openxmlformats.org/officeDocument/2006/relationships/slideLayout" Target="../slideLayouts/slideLayout100.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26.xml"/><Relationship Id="rId22" Type="http://schemas.openxmlformats.org/officeDocument/2006/relationships/slideLayout" Target="../slideLayouts/slideLayout128.xml"/><Relationship Id="rId21" Type="http://schemas.openxmlformats.org/officeDocument/2006/relationships/slideLayout" Target="../slideLayouts/slideLayout127.xml"/><Relationship Id="rId23" Type="http://schemas.openxmlformats.org/officeDocument/2006/relationships/theme" Target="../theme/theme3.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3" Type="http://schemas.openxmlformats.org/officeDocument/2006/relationships/slideLayout" Target="../slideLayouts/slideLayout119.xml"/><Relationship Id="rId12" Type="http://schemas.openxmlformats.org/officeDocument/2006/relationships/slideLayout" Target="../slideLayouts/slideLayout118.xml"/><Relationship Id="rId15" Type="http://schemas.openxmlformats.org/officeDocument/2006/relationships/slideLayout" Target="../slideLayouts/slideLayout121.xml"/><Relationship Id="rId14" Type="http://schemas.openxmlformats.org/officeDocument/2006/relationships/slideLayout" Target="../slideLayouts/slideLayout120.xml"/><Relationship Id="rId17" Type="http://schemas.openxmlformats.org/officeDocument/2006/relationships/slideLayout" Target="../slideLayouts/slideLayout123.xml"/><Relationship Id="rId16" Type="http://schemas.openxmlformats.org/officeDocument/2006/relationships/slideLayout" Target="../slideLayouts/slideLayout122.xml"/><Relationship Id="rId19" Type="http://schemas.openxmlformats.org/officeDocument/2006/relationships/slideLayout" Target="../slideLayouts/slideLayout125.xml"/><Relationship Id="rId18"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48.xml"/><Relationship Id="rId22" Type="http://schemas.openxmlformats.org/officeDocument/2006/relationships/slideLayout" Target="../slideLayouts/slideLayout150.xml"/><Relationship Id="rId21" Type="http://schemas.openxmlformats.org/officeDocument/2006/relationships/slideLayout" Target="../slideLayouts/slideLayout149.xml"/><Relationship Id="rId24" Type="http://schemas.openxmlformats.org/officeDocument/2006/relationships/slideLayout" Target="../slideLayouts/slideLayout152.xml"/><Relationship Id="rId23" Type="http://schemas.openxmlformats.org/officeDocument/2006/relationships/slideLayout" Target="../slideLayouts/slideLayout151.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25" Type="http://schemas.openxmlformats.org/officeDocument/2006/relationships/theme" Target="../theme/theme9.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11" Type="http://schemas.openxmlformats.org/officeDocument/2006/relationships/slideLayout" Target="../slideLayouts/slideLayout139.xml"/><Relationship Id="rId10" Type="http://schemas.openxmlformats.org/officeDocument/2006/relationships/slideLayout" Target="../slideLayouts/slideLayout138.xml"/><Relationship Id="rId13" Type="http://schemas.openxmlformats.org/officeDocument/2006/relationships/slideLayout" Target="../slideLayouts/slideLayout141.xml"/><Relationship Id="rId12" Type="http://schemas.openxmlformats.org/officeDocument/2006/relationships/slideLayout" Target="../slideLayouts/slideLayout140.xml"/><Relationship Id="rId15" Type="http://schemas.openxmlformats.org/officeDocument/2006/relationships/slideLayout" Target="../slideLayouts/slideLayout143.xml"/><Relationship Id="rId14" Type="http://schemas.openxmlformats.org/officeDocument/2006/relationships/slideLayout" Target="../slideLayouts/slideLayout142.xml"/><Relationship Id="rId17" Type="http://schemas.openxmlformats.org/officeDocument/2006/relationships/slideLayout" Target="../slideLayouts/slideLayout145.xml"/><Relationship Id="rId16" Type="http://schemas.openxmlformats.org/officeDocument/2006/relationships/slideLayout" Target="../slideLayouts/slideLayout144.xml"/><Relationship Id="rId19" Type="http://schemas.openxmlformats.org/officeDocument/2006/relationships/slideLayout" Target="../slideLayouts/slideLayout147.xml"/><Relationship Id="rId18" Type="http://schemas.openxmlformats.org/officeDocument/2006/relationships/slideLayout" Target="../slideLayouts/slideLayout146.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72.xml"/><Relationship Id="rId22" Type="http://schemas.openxmlformats.org/officeDocument/2006/relationships/slideLayout" Target="../slideLayouts/slideLayout174.xml"/><Relationship Id="rId21" Type="http://schemas.openxmlformats.org/officeDocument/2006/relationships/slideLayout" Target="../slideLayouts/slideLayout173.xml"/><Relationship Id="rId23" Type="http://schemas.openxmlformats.org/officeDocument/2006/relationships/theme" Target="../theme/theme4.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11" Type="http://schemas.openxmlformats.org/officeDocument/2006/relationships/slideLayout" Target="../slideLayouts/slideLayout163.xml"/><Relationship Id="rId10" Type="http://schemas.openxmlformats.org/officeDocument/2006/relationships/slideLayout" Target="../slideLayouts/slideLayout162.xml"/><Relationship Id="rId13" Type="http://schemas.openxmlformats.org/officeDocument/2006/relationships/slideLayout" Target="../slideLayouts/slideLayout165.xml"/><Relationship Id="rId12" Type="http://schemas.openxmlformats.org/officeDocument/2006/relationships/slideLayout" Target="../slideLayouts/slideLayout164.xml"/><Relationship Id="rId15" Type="http://schemas.openxmlformats.org/officeDocument/2006/relationships/slideLayout" Target="../slideLayouts/slideLayout167.xml"/><Relationship Id="rId14" Type="http://schemas.openxmlformats.org/officeDocument/2006/relationships/slideLayout" Target="../slideLayouts/slideLayout166.xml"/><Relationship Id="rId17" Type="http://schemas.openxmlformats.org/officeDocument/2006/relationships/slideLayout" Target="../slideLayouts/slideLayout169.xml"/><Relationship Id="rId16" Type="http://schemas.openxmlformats.org/officeDocument/2006/relationships/slideLayout" Target="../slideLayouts/slideLayout168.xml"/><Relationship Id="rId19" Type="http://schemas.openxmlformats.org/officeDocument/2006/relationships/slideLayout" Target="../slideLayouts/slideLayout171.xml"/><Relationship Id="rId18" Type="http://schemas.openxmlformats.org/officeDocument/2006/relationships/slideLayout" Target="../slideLayouts/slideLayout170.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194.xml"/><Relationship Id="rId22" Type="http://schemas.openxmlformats.org/officeDocument/2006/relationships/slideLayout" Target="../slideLayouts/slideLayout196.xml"/><Relationship Id="rId21" Type="http://schemas.openxmlformats.org/officeDocument/2006/relationships/slideLayout" Target="../slideLayouts/slideLayout195.xml"/><Relationship Id="rId24" Type="http://schemas.openxmlformats.org/officeDocument/2006/relationships/slideLayout" Target="../slideLayouts/slideLayout198.xml"/><Relationship Id="rId23" Type="http://schemas.openxmlformats.org/officeDocument/2006/relationships/slideLayout" Target="../slideLayouts/slideLayout197.xml"/><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25" Type="http://schemas.openxmlformats.org/officeDocument/2006/relationships/theme" Target="../theme/theme11.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11" Type="http://schemas.openxmlformats.org/officeDocument/2006/relationships/slideLayout" Target="../slideLayouts/slideLayout185.xml"/><Relationship Id="rId10" Type="http://schemas.openxmlformats.org/officeDocument/2006/relationships/slideLayout" Target="../slideLayouts/slideLayout184.xml"/><Relationship Id="rId13" Type="http://schemas.openxmlformats.org/officeDocument/2006/relationships/slideLayout" Target="../slideLayouts/slideLayout187.xml"/><Relationship Id="rId12" Type="http://schemas.openxmlformats.org/officeDocument/2006/relationships/slideLayout" Target="../slideLayouts/slideLayout186.xml"/><Relationship Id="rId15" Type="http://schemas.openxmlformats.org/officeDocument/2006/relationships/slideLayout" Target="../slideLayouts/slideLayout189.xml"/><Relationship Id="rId14" Type="http://schemas.openxmlformats.org/officeDocument/2006/relationships/slideLayout" Target="../slideLayouts/slideLayout188.xml"/><Relationship Id="rId17" Type="http://schemas.openxmlformats.org/officeDocument/2006/relationships/slideLayout" Target="../slideLayouts/slideLayout191.xml"/><Relationship Id="rId16" Type="http://schemas.openxmlformats.org/officeDocument/2006/relationships/slideLayout" Target="../slideLayouts/slideLayout190.xml"/><Relationship Id="rId19" Type="http://schemas.openxmlformats.org/officeDocument/2006/relationships/slideLayout" Target="../slideLayouts/slideLayout193.xml"/><Relationship Id="rId18" Type="http://schemas.openxmlformats.org/officeDocument/2006/relationships/slideLayout" Target="../slideLayouts/slideLayout1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78" name="Shape 1378"/>
        <p:cNvGrpSpPr/>
        <p:nvPr/>
      </p:nvGrpSpPr>
      <p:grpSpPr>
        <a:xfrm>
          <a:off x="0" y="0"/>
          <a:ext cx="0" cy="0"/>
          <a:chOff x="0" y="0"/>
          <a:chExt cx="0" cy="0"/>
        </a:xfrm>
      </p:grpSpPr>
      <p:sp>
        <p:nvSpPr>
          <p:cNvPr id="1379" name="Google Shape;1379;p20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380" name="Google Shape;1380;p20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1381" name="Google Shape;1381;p2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7" name="Shape 277"/>
        <p:cNvGrpSpPr/>
        <p:nvPr/>
      </p:nvGrpSpPr>
      <p:grpSpPr>
        <a:xfrm>
          <a:off x="0" y="0"/>
          <a:ext cx="0" cy="0"/>
          <a:chOff x="0" y="0"/>
          <a:chExt cx="0" cy="0"/>
        </a:xfrm>
      </p:grpSpPr>
      <p:sp>
        <p:nvSpPr>
          <p:cNvPr id="278" name="Google Shape;278;p4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279" name="Google Shape;279;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280" name="Google Shape;280;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31" name="Shape 431"/>
        <p:cNvGrpSpPr/>
        <p:nvPr/>
      </p:nvGrpSpPr>
      <p:grpSpPr>
        <a:xfrm>
          <a:off x="0" y="0"/>
          <a:ext cx="0" cy="0"/>
          <a:chOff x="0" y="0"/>
          <a:chExt cx="0" cy="0"/>
        </a:xfrm>
      </p:grpSpPr>
      <p:sp>
        <p:nvSpPr>
          <p:cNvPr id="432" name="Google Shape;432;p6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433" name="Google Shape;433;p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434" name="Google Shape;434;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7" name="Shape 577"/>
        <p:cNvGrpSpPr/>
        <p:nvPr/>
      </p:nvGrpSpPr>
      <p:grpSpPr>
        <a:xfrm>
          <a:off x="0" y="0"/>
          <a:ext cx="0" cy="0"/>
          <a:chOff x="0" y="0"/>
          <a:chExt cx="0" cy="0"/>
        </a:xfrm>
      </p:grpSpPr>
      <p:sp>
        <p:nvSpPr>
          <p:cNvPr id="578" name="Google Shape;578;p8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579" name="Google Shape;579;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80" name="Google Shape;580;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27" name="Shape 727"/>
        <p:cNvGrpSpPr/>
        <p:nvPr/>
      </p:nvGrpSpPr>
      <p:grpSpPr>
        <a:xfrm>
          <a:off x="0" y="0"/>
          <a:ext cx="0" cy="0"/>
          <a:chOff x="0" y="0"/>
          <a:chExt cx="0" cy="0"/>
        </a:xfrm>
      </p:grpSpPr>
      <p:sp>
        <p:nvSpPr>
          <p:cNvPr id="728" name="Google Shape;728;p112"/>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729" name="Google Shape;729;p1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730" name="Google Shape;730;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77" name="Shape 877"/>
        <p:cNvGrpSpPr/>
        <p:nvPr/>
      </p:nvGrpSpPr>
      <p:grpSpPr>
        <a:xfrm>
          <a:off x="0" y="0"/>
          <a:ext cx="0" cy="0"/>
          <a:chOff x="0" y="0"/>
          <a:chExt cx="0" cy="0"/>
        </a:xfrm>
      </p:grpSpPr>
      <p:sp>
        <p:nvSpPr>
          <p:cNvPr id="878" name="Google Shape;878;p13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879" name="Google Shape;879;p1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880" name="Google Shape;880;p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71" name="Shape 1071"/>
        <p:cNvGrpSpPr/>
        <p:nvPr/>
      </p:nvGrpSpPr>
      <p:grpSpPr>
        <a:xfrm>
          <a:off x="0" y="0"/>
          <a:ext cx="0" cy="0"/>
          <a:chOff x="0" y="0"/>
          <a:chExt cx="0" cy="0"/>
        </a:xfrm>
      </p:grpSpPr>
      <p:sp>
        <p:nvSpPr>
          <p:cNvPr id="1072" name="Google Shape;1072;p160"/>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073" name="Google Shape;1073;p1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1074" name="Google Shape;1074;p1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21" name="Shape 1221"/>
        <p:cNvGrpSpPr/>
        <p:nvPr/>
      </p:nvGrpSpPr>
      <p:grpSpPr>
        <a:xfrm>
          <a:off x="0" y="0"/>
          <a:ext cx="0" cy="0"/>
          <a:chOff x="0" y="0"/>
          <a:chExt cx="0" cy="0"/>
        </a:xfrm>
      </p:grpSpPr>
      <p:sp>
        <p:nvSpPr>
          <p:cNvPr id="1222" name="Google Shape;1222;p18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223" name="Google Shape;1223;p1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Inter"/>
                <a:ea typeface="Inter"/>
                <a:cs typeface="Inter"/>
                <a:sym typeface="Inter"/>
              </a:defRPr>
            </a:lvl1pPr>
            <a:lvl2pPr lvl="1" rtl="0" algn="r">
              <a:buNone/>
              <a:defRPr sz="1000">
                <a:solidFill>
                  <a:schemeClr val="dk2"/>
                </a:solidFill>
                <a:latin typeface="Inter"/>
                <a:ea typeface="Inter"/>
                <a:cs typeface="Inter"/>
                <a:sym typeface="Inter"/>
              </a:defRPr>
            </a:lvl2pPr>
            <a:lvl3pPr lvl="2" rtl="0" algn="r">
              <a:buNone/>
              <a:defRPr sz="1000">
                <a:solidFill>
                  <a:schemeClr val="dk2"/>
                </a:solidFill>
                <a:latin typeface="Inter"/>
                <a:ea typeface="Inter"/>
                <a:cs typeface="Inter"/>
                <a:sym typeface="Inter"/>
              </a:defRPr>
            </a:lvl3pPr>
            <a:lvl4pPr lvl="3" rtl="0" algn="r">
              <a:buNone/>
              <a:defRPr sz="1000">
                <a:solidFill>
                  <a:schemeClr val="dk2"/>
                </a:solidFill>
                <a:latin typeface="Inter"/>
                <a:ea typeface="Inter"/>
                <a:cs typeface="Inter"/>
                <a:sym typeface="Inter"/>
              </a:defRPr>
            </a:lvl4pPr>
            <a:lvl5pPr lvl="4" rtl="0" algn="r">
              <a:buNone/>
              <a:defRPr sz="1000">
                <a:solidFill>
                  <a:schemeClr val="dk2"/>
                </a:solidFill>
                <a:latin typeface="Inter"/>
                <a:ea typeface="Inter"/>
                <a:cs typeface="Inter"/>
                <a:sym typeface="Inter"/>
              </a:defRPr>
            </a:lvl5pPr>
            <a:lvl6pPr lvl="5" rtl="0" algn="r">
              <a:buNone/>
              <a:defRPr sz="1000">
                <a:solidFill>
                  <a:schemeClr val="dk2"/>
                </a:solidFill>
                <a:latin typeface="Inter"/>
                <a:ea typeface="Inter"/>
                <a:cs typeface="Inter"/>
                <a:sym typeface="Inter"/>
              </a:defRPr>
            </a:lvl6pPr>
            <a:lvl7pPr lvl="6" rtl="0" algn="r">
              <a:buNone/>
              <a:defRPr sz="1000">
                <a:solidFill>
                  <a:schemeClr val="dk2"/>
                </a:solidFill>
                <a:latin typeface="Inter"/>
                <a:ea typeface="Inter"/>
                <a:cs typeface="Inter"/>
                <a:sym typeface="Inter"/>
              </a:defRPr>
            </a:lvl7pPr>
            <a:lvl8pPr lvl="7" rtl="0" algn="r">
              <a:buNone/>
              <a:defRPr sz="1000">
                <a:solidFill>
                  <a:schemeClr val="dk2"/>
                </a:solidFill>
                <a:latin typeface="Inter"/>
                <a:ea typeface="Inter"/>
                <a:cs typeface="Inter"/>
                <a:sym typeface="Inter"/>
              </a:defRPr>
            </a:lvl8pPr>
            <a:lvl9pPr lvl="8" rtl="0"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24" name="Google Shape;1224;p1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0.xml"/><Relationship Id="rId3" Type="http://schemas.openxmlformats.org/officeDocument/2006/relationships/hyperlink" Target="https://www.clark.center/collections/secinj" TargetMode="External"/><Relationship Id="rId4" Type="http://schemas.openxmlformats.org/officeDocument/2006/relationships/image" Target="../media/image21.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 Id="rId3" Type="http://schemas.openxmlformats.org/officeDocument/2006/relationships/hyperlink" Target="https://clark.center/home" TargetMode="External"/><Relationship Id="rId4" Type="http://schemas.openxmlformats.org/officeDocument/2006/relationships/image" Target="../media/image10.png"/><Relationship Id="rId9" Type="http://schemas.openxmlformats.org/officeDocument/2006/relationships/image" Target="../media/image17.jp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3.png"/><Relationship Id="rId11" Type="http://schemas.openxmlformats.org/officeDocument/2006/relationships/hyperlink" Target="http://www.clark.center" TargetMode="External"/><Relationship Id="rId10" Type="http://schemas.openxmlformats.org/officeDocument/2006/relationships/hyperlink" Target="http://www.clark.center" TargetMode="External"/><Relationship Id="rId13" Type="http://schemas.openxmlformats.org/officeDocument/2006/relationships/image" Target="../media/image6.png"/><Relationship Id="rId12" Type="http://schemas.openxmlformats.org/officeDocument/2006/relationships/hyperlink" Target="http://www.clark.cent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hyperlink" Target="https://www.clark.center" TargetMode="External"/><Relationship Id="rId5" Type="http://schemas.openxmlformats.org/officeDocument/2006/relationships/hyperlink" Target="https://www.clark.cente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hyperlink" Target="http://drive.google.com/file/d/19VDKnUcE8PVzfZz4EhV_5Oct-i1uyjyS/view" TargetMode="Externa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8" name="Shape 1538"/>
        <p:cNvGrpSpPr/>
        <p:nvPr/>
      </p:nvGrpSpPr>
      <p:grpSpPr>
        <a:xfrm>
          <a:off x="0" y="0"/>
          <a:ext cx="0" cy="0"/>
          <a:chOff x="0" y="0"/>
          <a:chExt cx="0" cy="0"/>
        </a:xfrm>
      </p:grpSpPr>
      <p:sp>
        <p:nvSpPr>
          <p:cNvPr id="1539" name="Google Shape;1539;p233"/>
          <p:cNvSpPr txBox="1"/>
          <p:nvPr>
            <p:ph type="ctrTitle"/>
          </p:nvPr>
        </p:nvSpPr>
        <p:spPr>
          <a:xfrm>
            <a:off x="1100550" y="1563750"/>
            <a:ext cx="57150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Inter"/>
                <a:ea typeface="Inter"/>
                <a:cs typeface="Inter"/>
                <a:sym typeface="Inter"/>
              </a:rPr>
              <a:t>Digital Transformation: A Focus on Cybersecurity/AI Education and Research</a:t>
            </a:r>
            <a:endParaRPr sz="2400">
              <a:latin typeface="Inter"/>
              <a:ea typeface="Inter"/>
              <a:cs typeface="Inter"/>
              <a:sym typeface="Inter"/>
            </a:endParaRPr>
          </a:p>
          <a:p>
            <a:pPr indent="0" lvl="0" marL="0" rtl="0" algn="l">
              <a:spcBef>
                <a:spcPts val="0"/>
              </a:spcBef>
              <a:spcAft>
                <a:spcPts val="0"/>
              </a:spcAft>
              <a:buNone/>
            </a:pPr>
            <a:r>
              <a:t/>
            </a:r>
            <a:endParaRPr sz="2400">
              <a:latin typeface="Inter"/>
              <a:ea typeface="Inter"/>
              <a:cs typeface="Inter"/>
              <a:sym typeface="Inter"/>
            </a:endParaRPr>
          </a:p>
          <a:p>
            <a:pPr indent="0" lvl="0" marL="0" rtl="0" algn="l">
              <a:spcBef>
                <a:spcPts val="0"/>
              </a:spcBef>
              <a:spcAft>
                <a:spcPts val="0"/>
              </a:spcAft>
              <a:buNone/>
            </a:pPr>
            <a:r>
              <a:rPr lang="en" sz="2400">
                <a:latin typeface="Inter"/>
                <a:ea typeface="Inter"/>
                <a:cs typeface="Inter"/>
                <a:sym typeface="Inter"/>
              </a:rPr>
              <a:t>Towson University</a:t>
            </a:r>
            <a:endParaRPr sz="2400">
              <a:latin typeface="Inter"/>
              <a:ea typeface="Inter"/>
              <a:cs typeface="Inter"/>
              <a:sym typeface="Inter"/>
            </a:endParaRPr>
          </a:p>
        </p:txBody>
      </p:sp>
      <p:sp>
        <p:nvSpPr>
          <p:cNvPr id="1540" name="Google Shape;1540;p233"/>
          <p:cNvSpPr txBox="1"/>
          <p:nvPr/>
        </p:nvSpPr>
        <p:spPr>
          <a:xfrm>
            <a:off x="1100550" y="4230100"/>
            <a:ext cx="4659600" cy="3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Inter"/>
                <a:ea typeface="Inter"/>
                <a:cs typeface="Inter"/>
                <a:sym typeface="Inter"/>
              </a:rPr>
              <a:t>Sidd Kaza, January 18, 2024</a:t>
            </a:r>
            <a:endParaRPr sz="2000">
              <a:solidFill>
                <a:schemeClr val="dk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2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400">
                <a:latin typeface="Inter"/>
                <a:ea typeface="Inter"/>
                <a:cs typeface="Inter"/>
                <a:sym typeface="Inter"/>
              </a:rPr>
              <a:t>Transforming how we build and maintain curriculum</a:t>
            </a:r>
            <a:endParaRPr sz="2400">
              <a:latin typeface="Inter"/>
              <a:ea typeface="Inter"/>
              <a:cs typeface="Inter"/>
              <a:sym typeface="Inter"/>
            </a:endParaRPr>
          </a:p>
        </p:txBody>
      </p:sp>
      <p:sp>
        <p:nvSpPr>
          <p:cNvPr id="1623" name="Google Shape;1623;p242"/>
          <p:cNvSpPr txBox="1"/>
          <p:nvPr>
            <p:ph idx="1" type="body"/>
          </p:nvPr>
        </p:nvSpPr>
        <p:spPr>
          <a:xfrm>
            <a:off x="300250" y="4220325"/>
            <a:ext cx="3971100" cy="109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Using AI to maintain curriculum relevance</a:t>
            </a:r>
            <a:endParaRPr sz="1100"/>
          </a:p>
          <a:p>
            <a:pPr indent="0" lvl="0" marL="0" rtl="0" algn="l">
              <a:spcBef>
                <a:spcPts val="1000"/>
              </a:spcBef>
              <a:spcAft>
                <a:spcPts val="1000"/>
              </a:spcAft>
              <a:buNone/>
            </a:pPr>
            <a:r>
              <a:rPr lang="en" sz="1100" u="sng">
                <a:solidFill>
                  <a:schemeClr val="hlink"/>
                </a:solidFill>
                <a:hlinkClick r:id="rId3"/>
              </a:rPr>
              <a:t>https://www.clark.center/collections/secinj</a:t>
            </a:r>
            <a:r>
              <a:rPr lang="en" sz="1100"/>
              <a:t> </a:t>
            </a:r>
            <a:endParaRPr sz="1100"/>
          </a:p>
        </p:txBody>
      </p:sp>
      <p:sp>
        <p:nvSpPr>
          <p:cNvPr id="1624" name="Google Shape;1624;p242"/>
          <p:cNvSpPr txBox="1"/>
          <p:nvPr>
            <p:ph idx="2" type="body"/>
          </p:nvPr>
        </p:nvSpPr>
        <p:spPr>
          <a:xfrm>
            <a:off x="4572000" y="3770025"/>
            <a:ext cx="4004400" cy="1099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000"/>
              </a:spcAft>
              <a:buNone/>
            </a:pPr>
            <a:r>
              <a:rPr lang="en" sz="1100"/>
              <a:t>Exploring various prompting techniques and LLM models</a:t>
            </a:r>
            <a:endParaRPr sz="1100"/>
          </a:p>
        </p:txBody>
      </p:sp>
      <p:sp>
        <p:nvSpPr>
          <p:cNvPr id="1625" name="Google Shape;1625;p242"/>
          <p:cNvSpPr txBox="1"/>
          <p:nvPr>
            <p:ph idx="4" type="subTitle"/>
          </p:nvPr>
        </p:nvSpPr>
        <p:spPr>
          <a:xfrm>
            <a:off x="4572000" y="3357150"/>
            <a:ext cx="3971100" cy="3486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lang="en" sz="1200">
                <a:solidFill>
                  <a:schemeClr val="accent1"/>
                </a:solidFill>
                <a:latin typeface="Inter SemiBold"/>
                <a:ea typeface="Inter SemiBold"/>
                <a:cs typeface="Inter SemiBold"/>
                <a:sym typeface="Inter SemiBold"/>
              </a:rPr>
              <a:t>Exploration of LLM Models</a:t>
            </a:r>
            <a:endParaRPr sz="1200">
              <a:solidFill>
                <a:schemeClr val="accent1"/>
              </a:solidFill>
              <a:latin typeface="Inter SemiBold"/>
              <a:ea typeface="Inter SemiBold"/>
              <a:cs typeface="Inter SemiBold"/>
              <a:sym typeface="Inter SemiBold"/>
            </a:endParaRPr>
          </a:p>
        </p:txBody>
      </p:sp>
      <p:pic>
        <p:nvPicPr>
          <p:cNvPr id="1626" name="Google Shape;1626;p242"/>
          <p:cNvPicPr preferRelativeResize="0"/>
          <p:nvPr/>
        </p:nvPicPr>
        <p:blipFill>
          <a:blip r:embed="rId4">
            <a:alphaModFix/>
          </a:blip>
          <a:stretch>
            <a:fillRect/>
          </a:stretch>
        </p:blipFill>
        <p:spPr>
          <a:xfrm>
            <a:off x="4580775" y="1170125"/>
            <a:ext cx="3861837" cy="2034625"/>
          </a:xfrm>
          <a:prstGeom prst="rect">
            <a:avLst/>
          </a:prstGeom>
          <a:noFill/>
          <a:ln>
            <a:noFill/>
          </a:ln>
        </p:spPr>
      </p:pic>
      <p:pic>
        <p:nvPicPr>
          <p:cNvPr id="1627" name="Google Shape;1627;p242"/>
          <p:cNvPicPr preferRelativeResize="0"/>
          <p:nvPr/>
        </p:nvPicPr>
        <p:blipFill>
          <a:blip r:embed="rId5">
            <a:alphaModFix/>
          </a:blip>
          <a:stretch>
            <a:fillRect/>
          </a:stretch>
        </p:blipFill>
        <p:spPr>
          <a:xfrm>
            <a:off x="385625" y="1253213"/>
            <a:ext cx="3800351" cy="29671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1" name="Shape 1631"/>
        <p:cNvGrpSpPr/>
        <p:nvPr/>
      </p:nvGrpSpPr>
      <p:grpSpPr>
        <a:xfrm>
          <a:off x="0" y="0"/>
          <a:ext cx="0" cy="0"/>
          <a:chOff x="0" y="0"/>
          <a:chExt cx="0" cy="0"/>
        </a:xfrm>
      </p:grpSpPr>
      <p:sp>
        <p:nvSpPr>
          <p:cNvPr descr="2" id="1632" name="Google Shape;1632;p243"/>
          <p:cNvSpPr txBox="1"/>
          <p:nvPr>
            <p:ph idx="5"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Increased opportunities for real-world experience and internships in the field of cybersecurity.</a:t>
            </a:r>
            <a:endParaRPr/>
          </a:p>
        </p:txBody>
      </p:sp>
      <p:sp>
        <p:nvSpPr>
          <p:cNvPr descr="3" id="1633" name="Google Shape;1633;p243"/>
          <p:cNvSpPr txBox="1"/>
          <p:nvPr>
            <p:ph idx="6"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Higher graduate placement rates and career advancement in cybersecurity roles.</a:t>
            </a:r>
            <a:endParaRPr/>
          </a:p>
        </p:txBody>
      </p:sp>
      <p:sp>
        <p:nvSpPr>
          <p:cNvPr id="1634" name="Google Shape;1634;p2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Impact of Digital Transformation on Students</a:t>
            </a:r>
            <a:endParaRPr sz="2520">
              <a:latin typeface="Inter"/>
              <a:ea typeface="Inter"/>
              <a:cs typeface="Inter"/>
              <a:sym typeface="Inter"/>
            </a:endParaRPr>
          </a:p>
        </p:txBody>
      </p:sp>
      <p:sp>
        <p:nvSpPr>
          <p:cNvPr descr="1" id="1635" name="Google Shape;1635;p243"/>
          <p:cNvSpPr txBox="1"/>
          <p:nvPr>
            <p:ph idx="4"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Enhanced curriculum in cybersecurity, providing more comprehensive and practical knowledge.</a:t>
            </a:r>
            <a:endParaRPr/>
          </a:p>
        </p:txBody>
      </p:sp>
      <p:sp>
        <p:nvSpPr>
          <p:cNvPr id="1636" name="Google Shape;1636;p243"/>
          <p:cNvSpPr txBox="1"/>
          <p:nvPr>
            <p:ph idx="1" type="subTitle"/>
          </p:nvPr>
        </p:nvSpPr>
        <p:spPr>
          <a:xfrm>
            <a:off x="6893400" y="1597025"/>
            <a:ext cx="916800" cy="9168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3</a:t>
            </a:r>
            <a:endParaRPr/>
          </a:p>
        </p:txBody>
      </p:sp>
      <p:sp>
        <p:nvSpPr>
          <p:cNvPr id="1637" name="Google Shape;1637;p243"/>
          <p:cNvSpPr txBox="1"/>
          <p:nvPr>
            <p:ph idx="2" type="subTitle"/>
          </p:nvPr>
        </p:nvSpPr>
        <p:spPr>
          <a:xfrm>
            <a:off x="4113600" y="1597025"/>
            <a:ext cx="916800" cy="9168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2</a:t>
            </a:r>
            <a:endParaRPr/>
          </a:p>
        </p:txBody>
      </p:sp>
      <p:sp>
        <p:nvSpPr>
          <p:cNvPr id="1638" name="Google Shape;1638;p243"/>
          <p:cNvSpPr txBox="1"/>
          <p:nvPr>
            <p:ph idx="3" type="subTitle"/>
          </p:nvPr>
        </p:nvSpPr>
        <p:spPr>
          <a:xfrm>
            <a:off x="1333800" y="1597025"/>
            <a:ext cx="916800" cy="9168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2" name="Shape 1642"/>
        <p:cNvGrpSpPr/>
        <p:nvPr/>
      </p:nvGrpSpPr>
      <p:grpSpPr>
        <a:xfrm>
          <a:off x="0" y="0"/>
          <a:ext cx="0" cy="0"/>
          <a:chOff x="0" y="0"/>
          <a:chExt cx="0" cy="0"/>
        </a:xfrm>
      </p:grpSpPr>
      <p:sp>
        <p:nvSpPr>
          <p:cNvPr descr="3" id="1643" name="Google Shape;1643;p244"/>
          <p:cNvSpPr txBox="1"/>
          <p:nvPr>
            <p:ph idx="1" type="body"/>
          </p:nvPr>
        </p:nvSpPr>
        <p:spPr>
          <a:xfrm>
            <a:off x="457150" y="3395525"/>
            <a:ext cx="3982200" cy="1258800"/>
          </a:xfrm>
          <a:prstGeom prst="rect">
            <a:avLst/>
          </a:prstGeom>
          <a:noFill/>
          <a:ln>
            <a:noFill/>
          </a:ln>
        </p:spPr>
        <p:txBody>
          <a:bodyPr anchorCtr="0" anchor="t" bIns="91425" lIns="45700" spcFirstLastPara="1" rIns="137150" wrap="square" tIns="182875">
            <a:noAutofit/>
          </a:bodyPr>
          <a:lstStyle/>
          <a:p>
            <a:pPr indent="0" lvl="0" marL="0" rtl="0" algn="l">
              <a:lnSpc>
                <a:spcPct val="105000"/>
              </a:lnSpc>
              <a:spcBef>
                <a:spcPts val="0"/>
              </a:spcBef>
              <a:spcAft>
                <a:spcPts val="1000"/>
              </a:spcAft>
              <a:buSzPts val="1100"/>
              <a:buNone/>
            </a:pPr>
            <a:r>
              <a:rPr lang="en" sz="1200"/>
              <a:t>Introducing cybersecurity elements into non-technical programs and vice versa to promote a holistic understanding.</a:t>
            </a:r>
            <a:endParaRPr sz="1200"/>
          </a:p>
        </p:txBody>
      </p:sp>
      <p:sp>
        <p:nvSpPr>
          <p:cNvPr descr="3" id="1644" name="Google Shape;1644;p244"/>
          <p:cNvSpPr txBox="1"/>
          <p:nvPr>
            <p:ph idx="4294967295" type="subTitle"/>
          </p:nvPr>
        </p:nvSpPr>
        <p:spPr>
          <a:xfrm>
            <a:off x="457150" y="2969550"/>
            <a:ext cx="3982200" cy="4260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400">
                <a:solidFill>
                  <a:schemeClr val="dk1"/>
                </a:solidFill>
                <a:latin typeface="Inter SemiBold"/>
                <a:ea typeface="Inter SemiBold"/>
                <a:cs typeface="Inter SemiBold"/>
                <a:sym typeface="Inter SemiBold"/>
              </a:rPr>
              <a:t>Cross-Disciplinary Programs</a:t>
            </a:r>
            <a:endParaRPr sz="1400">
              <a:solidFill>
                <a:schemeClr val="dk1"/>
              </a:solidFill>
              <a:latin typeface="Inter SemiBold"/>
              <a:ea typeface="Inter SemiBold"/>
              <a:cs typeface="Inter SemiBold"/>
              <a:sym typeface="Inter SemiBold"/>
            </a:endParaRPr>
          </a:p>
        </p:txBody>
      </p:sp>
      <p:sp>
        <p:nvSpPr>
          <p:cNvPr descr="4" id="1645" name="Google Shape;1645;p244"/>
          <p:cNvSpPr txBox="1"/>
          <p:nvPr>
            <p:ph idx="4294967295" type="subTitle"/>
          </p:nvPr>
        </p:nvSpPr>
        <p:spPr>
          <a:xfrm>
            <a:off x="4704650" y="2969450"/>
            <a:ext cx="3982200" cy="4260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400">
                <a:solidFill>
                  <a:schemeClr val="dk1"/>
                </a:solidFill>
                <a:latin typeface="Inter SemiBold"/>
                <a:ea typeface="Inter SemiBold"/>
                <a:cs typeface="Inter SemiBold"/>
                <a:sym typeface="Inter SemiBold"/>
              </a:rPr>
              <a:t>Outreach and Collaboration</a:t>
            </a:r>
            <a:endParaRPr sz="1400">
              <a:solidFill>
                <a:schemeClr val="dk1"/>
              </a:solidFill>
              <a:latin typeface="Inter SemiBold"/>
              <a:ea typeface="Inter SemiBold"/>
              <a:cs typeface="Inter SemiBold"/>
              <a:sym typeface="Inter SemiBold"/>
            </a:endParaRPr>
          </a:p>
        </p:txBody>
      </p:sp>
      <p:sp>
        <p:nvSpPr>
          <p:cNvPr descr="4" id="1646" name="Google Shape;1646;p244"/>
          <p:cNvSpPr txBox="1"/>
          <p:nvPr>
            <p:ph idx="2" type="body"/>
          </p:nvPr>
        </p:nvSpPr>
        <p:spPr>
          <a:xfrm>
            <a:off x="4704651" y="3395525"/>
            <a:ext cx="3982200" cy="1258800"/>
          </a:xfrm>
          <a:prstGeom prst="rect">
            <a:avLst/>
          </a:prstGeom>
        </p:spPr>
        <p:txBody>
          <a:bodyPr anchorCtr="0" anchor="t" bIns="91425" lIns="45700" spcFirstLastPara="1" rIns="91425" wrap="square" tIns="182875">
            <a:noAutofit/>
          </a:bodyPr>
          <a:lstStyle/>
          <a:p>
            <a:pPr indent="0" lvl="0" marL="0" rtl="0" algn="l">
              <a:spcBef>
                <a:spcPts val="0"/>
              </a:spcBef>
              <a:spcAft>
                <a:spcPts val="1000"/>
              </a:spcAft>
              <a:buNone/>
            </a:pPr>
            <a:r>
              <a:rPr lang="en" sz="1200"/>
              <a:t>Establishing partnerships with organizations to share best practices cybersecurity, and </a:t>
            </a:r>
            <a:r>
              <a:rPr lang="en" sz="1200"/>
              <a:t>provide</a:t>
            </a:r>
            <a:r>
              <a:rPr lang="en" sz="1200"/>
              <a:t> students in real-world job experience.</a:t>
            </a:r>
            <a:endParaRPr sz="1200"/>
          </a:p>
        </p:txBody>
      </p:sp>
      <p:cxnSp>
        <p:nvCxnSpPr>
          <p:cNvPr id="1647" name="Google Shape;1647;p244"/>
          <p:cNvCxnSpPr/>
          <p:nvPr/>
        </p:nvCxnSpPr>
        <p:spPr>
          <a:xfrm>
            <a:off x="457158" y="3395550"/>
            <a:ext cx="3658800" cy="0"/>
          </a:xfrm>
          <a:prstGeom prst="straightConnector1">
            <a:avLst/>
          </a:prstGeom>
          <a:noFill/>
          <a:ln cap="flat" cmpd="sng" w="28575">
            <a:solidFill>
              <a:schemeClr val="dk1"/>
            </a:solidFill>
            <a:prstDash val="solid"/>
            <a:round/>
            <a:headEnd len="med" w="med" type="none"/>
            <a:tailEnd len="med" w="med" type="none"/>
          </a:ln>
        </p:spPr>
      </p:cxnSp>
      <p:cxnSp>
        <p:nvCxnSpPr>
          <p:cNvPr id="1648" name="Google Shape;1648;p244"/>
          <p:cNvCxnSpPr/>
          <p:nvPr/>
        </p:nvCxnSpPr>
        <p:spPr>
          <a:xfrm>
            <a:off x="4704661" y="3395550"/>
            <a:ext cx="3657600" cy="3900"/>
          </a:xfrm>
          <a:prstGeom prst="straightConnector1">
            <a:avLst/>
          </a:prstGeom>
          <a:noFill/>
          <a:ln cap="flat" cmpd="sng" w="28575">
            <a:solidFill>
              <a:schemeClr val="dk1"/>
            </a:solidFill>
            <a:prstDash val="solid"/>
            <a:round/>
            <a:headEnd len="med" w="med" type="none"/>
            <a:tailEnd len="med" w="med" type="none"/>
          </a:ln>
        </p:spPr>
      </p:cxnSp>
      <p:sp>
        <p:nvSpPr>
          <p:cNvPr descr="1" id="1649" name="Google Shape;1649;p244"/>
          <p:cNvSpPr txBox="1"/>
          <p:nvPr>
            <p:ph idx="1" type="body"/>
          </p:nvPr>
        </p:nvSpPr>
        <p:spPr>
          <a:xfrm>
            <a:off x="457200" y="1607925"/>
            <a:ext cx="3982200" cy="1258800"/>
          </a:xfrm>
          <a:prstGeom prst="rect">
            <a:avLst/>
          </a:prstGeom>
          <a:noFill/>
          <a:ln>
            <a:noFill/>
          </a:ln>
        </p:spPr>
        <p:txBody>
          <a:bodyPr anchorCtr="0" anchor="t" bIns="91425" lIns="45700" spcFirstLastPara="1" rIns="137150" wrap="square" tIns="182875">
            <a:noAutofit/>
          </a:bodyPr>
          <a:lstStyle/>
          <a:p>
            <a:pPr indent="0" lvl="0" marL="0" rtl="0" algn="l">
              <a:lnSpc>
                <a:spcPct val="105000"/>
              </a:lnSpc>
              <a:spcBef>
                <a:spcPts val="0"/>
              </a:spcBef>
              <a:spcAft>
                <a:spcPts val="1000"/>
              </a:spcAft>
              <a:buSzPts val="1100"/>
              <a:buNone/>
            </a:pPr>
            <a:r>
              <a:rPr lang="en" sz="1200"/>
              <a:t>Developing a specialized curriculum that integrates cybersecurity and artificial intelligence knowledge.</a:t>
            </a:r>
            <a:endParaRPr sz="1200"/>
          </a:p>
        </p:txBody>
      </p:sp>
      <p:sp>
        <p:nvSpPr>
          <p:cNvPr descr="1" id="1650" name="Google Shape;1650;p244"/>
          <p:cNvSpPr txBox="1"/>
          <p:nvPr>
            <p:ph idx="4294967295" type="subTitle"/>
          </p:nvPr>
        </p:nvSpPr>
        <p:spPr>
          <a:xfrm>
            <a:off x="457200" y="1181950"/>
            <a:ext cx="3982200" cy="4260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400">
                <a:solidFill>
                  <a:schemeClr val="dk1"/>
                </a:solidFill>
                <a:latin typeface="Inter SemiBold"/>
                <a:ea typeface="Inter SemiBold"/>
                <a:cs typeface="Inter SemiBold"/>
                <a:sym typeface="Inter SemiBold"/>
              </a:rPr>
              <a:t>Specialization in Cybersecurity and AI</a:t>
            </a:r>
            <a:endParaRPr sz="1400">
              <a:solidFill>
                <a:schemeClr val="dk1"/>
              </a:solidFill>
              <a:latin typeface="Inter SemiBold"/>
              <a:ea typeface="Inter SemiBold"/>
              <a:cs typeface="Inter SemiBold"/>
              <a:sym typeface="Inter SemiBold"/>
            </a:endParaRPr>
          </a:p>
        </p:txBody>
      </p:sp>
      <p:sp>
        <p:nvSpPr>
          <p:cNvPr descr="2" id="1651" name="Google Shape;1651;p244"/>
          <p:cNvSpPr txBox="1"/>
          <p:nvPr>
            <p:ph idx="4294967295" type="subTitle"/>
          </p:nvPr>
        </p:nvSpPr>
        <p:spPr>
          <a:xfrm>
            <a:off x="4704700" y="1181850"/>
            <a:ext cx="3982200" cy="4260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200">
                <a:solidFill>
                  <a:schemeClr val="dk1"/>
                </a:solidFill>
                <a:latin typeface="Inter SemiBold"/>
                <a:ea typeface="Inter SemiBold"/>
                <a:cs typeface="Inter SemiBold"/>
                <a:sym typeface="Inter SemiBold"/>
              </a:rPr>
              <a:t>Experiential Learning in Real-World Scenarios</a:t>
            </a:r>
            <a:endParaRPr sz="1200">
              <a:solidFill>
                <a:schemeClr val="dk1"/>
              </a:solidFill>
              <a:latin typeface="Inter SemiBold"/>
              <a:ea typeface="Inter SemiBold"/>
              <a:cs typeface="Inter SemiBold"/>
              <a:sym typeface="Inter SemiBold"/>
            </a:endParaRPr>
          </a:p>
        </p:txBody>
      </p:sp>
      <p:sp>
        <p:nvSpPr>
          <p:cNvPr descr="2" id="1652" name="Google Shape;1652;p244"/>
          <p:cNvSpPr txBox="1"/>
          <p:nvPr>
            <p:ph idx="2" type="body"/>
          </p:nvPr>
        </p:nvSpPr>
        <p:spPr>
          <a:xfrm>
            <a:off x="4704701" y="1607925"/>
            <a:ext cx="3982200" cy="1258800"/>
          </a:xfrm>
          <a:prstGeom prst="rect">
            <a:avLst/>
          </a:prstGeom>
        </p:spPr>
        <p:txBody>
          <a:bodyPr anchorCtr="0" anchor="t" bIns="91425" lIns="45700" spcFirstLastPara="1" rIns="91425" wrap="square" tIns="182875">
            <a:noAutofit/>
          </a:bodyPr>
          <a:lstStyle/>
          <a:p>
            <a:pPr indent="0" lvl="0" marL="0" rtl="0" algn="l">
              <a:spcBef>
                <a:spcPts val="0"/>
              </a:spcBef>
              <a:spcAft>
                <a:spcPts val="1000"/>
              </a:spcAft>
              <a:buNone/>
            </a:pPr>
            <a:r>
              <a:rPr lang="en" sz="1200"/>
              <a:t>Creating opportunities for students to apply their skills in simulated and actual cybersecurity situations.</a:t>
            </a:r>
            <a:endParaRPr sz="1200"/>
          </a:p>
        </p:txBody>
      </p:sp>
      <p:sp>
        <p:nvSpPr>
          <p:cNvPr id="1653" name="Google Shape;1653;p2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Future Directions for Cybersecurity Education</a:t>
            </a:r>
            <a:endParaRPr sz="2520">
              <a:latin typeface="Inter"/>
              <a:ea typeface="Inter"/>
              <a:cs typeface="Inter"/>
              <a:sym typeface="Inter"/>
            </a:endParaRPr>
          </a:p>
        </p:txBody>
      </p:sp>
      <p:cxnSp>
        <p:nvCxnSpPr>
          <p:cNvPr id="1654" name="Google Shape;1654;p244"/>
          <p:cNvCxnSpPr/>
          <p:nvPr/>
        </p:nvCxnSpPr>
        <p:spPr>
          <a:xfrm>
            <a:off x="457208" y="1607950"/>
            <a:ext cx="3658800" cy="0"/>
          </a:xfrm>
          <a:prstGeom prst="straightConnector1">
            <a:avLst/>
          </a:prstGeom>
          <a:noFill/>
          <a:ln cap="flat" cmpd="sng" w="28575">
            <a:solidFill>
              <a:schemeClr val="dk1"/>
            </a:solidFill>
            <a:prstDash val="solid"/>
            <a:round/>
            <a:headEnd len="med" w="med" type="none"/>
            <a:tailEnd len="med" w="med" type="none"/>
          </a:ln>
        </p:spPr>
      </p:cxnSp>
      <p:cxnSp>
        <p:nvCxnSpPr>
          <p:cNvPr id="1655" name="Google Shape;1655;p244"/>
          <p:cNvCxnSpPr/>
          <p:nvPr/>
        </p:nvCxnSpPr>
        <p:spPr>
          <a:xfrm>
            <a:off x="4704711" y="1607950"/>
            <a:ext cx="3657600" cy="3900"/>
          </a:xfrm>
          <a:prstGeom prst="straightConnector1">
            <a:avLst/>
          </a:prstGeom>
          <a:noFill/>
          <a:ln cap="flat" cmpd="sng" w="28575">
            <a:solidFill>
              <a:schemeClr val="dk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9" name="Shape 1659"/>
        <p:cNvGrpSpPr/>
        <p:nvPr/>
      </p:nvGrpSpPr>
      <p:grpSpPr>
        <a:xfrm>
          <a:off x="0" y="0"/>
          <a:ext cx="0" cy="0"/>
          <a:chOff x="0" y="0"/>
          <a:chExt cx="0" cy="0"/>
        </a:xfrm>
      </p:grpSpPr>
      <p:sp>
        <p:nvSpPr>
          <p:cNvPr id="1660" name="Google Shape;1660;p2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Future Directions for Cybersecurity Research</a:t>
            </a:r>
            <a:endParaRPr sz="2520">
              <a:latin typeface="Inter"/>
              <a:ea typeface="Inter"/>
              <a:cs typeface="Inter"/>
              <a:sym typeface="Inter"/>
            </a:endParaRPr>
          </a:p>
        </p:txBody>
      </p:sp>
      <p:sp>
        <p:nvSpPr>
          <p:cNvPr descr="1" id="1661" name="Google Shape;1661;p245"/>
          <p:cNvSpPr txBox="1"/>
          <p:nvPr>
            <p:ph idx="1" type="body"/>
          </p:nvPr>
        </p:nvSpPr>
        <p:spPr>
          <a:xfrm>
            <a:off x="3076822" y="1166888"/>
            <a:ext cx="5610000" cy="7773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000"/>
              </a:spcAft>
              <a:buNone/>
            </a:pPr>
            <a:r>
              <a:rPr lang="en" sz="1100"/>
              <a:t>Further integration of artificial intelligence and machine learning in cybersecurity protocols and defense mechanisms.</a:t>
            </a:r>
            <a:endParaRPr sz="1100"/>
          </a:p>
        </p:txBody>
      </p:sp>
      <p:sp>
        <p:nvSpPr>
          <p:cNvPr descr="2" id="1662" name="Google Shape;1662;p245"/>
          <p:cNvSpPr txBox="1"/>
          <p:nvPr>
            <p:ph idx="2" type="body"/>
          </p:nvPr>
        </p:nvSpPr>
        <p:spPr>
          <a:xfrm>
            <a:off x="3076822" y="2072463"/>
            <a:ext cx="5610000" cy="7773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000"/>
              </a:spcAft>
              <a:buNone/>
            </a:pPr>
            <a:r>
              <a:rPr lang="en" sz="1100"/>
              <a:t>Enhancing security measures for interconnected systems in healthcare, transportation, and manufacturing.</a:t>
            </a:r>
            <a:endParaRPr sz="1100"/>
          </a:p>
        </p:txBody>
      </p:sp>
      <p:sp>
        <p:nvSpPr>
          <p:cNvPr descr="1" id="1663" name="Google Shape;1663;p245"/>
          <p:cNvSpPr txBox="1"/>
          <p:nvPr>
            <p:ph idx="3" type="subTitle"/>
          </p:nvPr>
        </p:nvSpPr>
        <p:spPr>
          <a:xfrm>
            <a:off x="910425" y="1166901"/>
            <a:ext cx="2166300" cy="7773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000"/>
              </a:spcAft>
              <a:buNone/>
            </a:pPr>
            <a:r>
              <a:rPr lang="en" sz="1300">
                <a:solidFill>
                  <a:schemeClr val="dk1"/>
                </a:solidFill>
                <a:latin typeface="Inter SemiBold"/>
                <a:ea typeface="Inter SemiBold"/>
                <a:cs typeface="Inter SemiBold"/>
                <a:sym typeface="Inter SemiBold"/>
              </a:rPr>
              <a:t>AI and Cybersecurity</a:t>
            </a:r>
            <a:endParaRPr sz="1300">
              <a:solidFill>
                <a:schemeClr val="dk1"/>
              </a:solidFill>
              <a:latin typeface="Inter SemiBold"/>
              <a:ea typeface="Inter SemiBold"/>
              <a:cs typeface="Inter SemiBold"/>
              <a:sym typeface="Inter SemiBold"/>
            </a:endParaRPr>
          </a:p>
        </p:txBody>
      </p:sp>
      <p:sp>
        <p:nvSpPr>
          <p:cNvPr descr="2" id="1664" name="Google Shape;1664;p245"/>
          <p:cNvSpPr txBox="1"/>
          <p:nvPr>
            <p:ph idx="4" type="subTitle"/>
          </p:nvPr>
        </p:nvSpPr>
        <p:spPr>
          <a:xfrm>
            <a:off x="910425" y="2072484"/>
            <a:ext cx="2166300" cy="7773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000"/>
              </a:spcAft>
              <a:buNone/>
            </a:pPr>
            <a:r>
              <a:rPr lang="en" sz="1300">
                <a:solidFill>
                  <a:schemeClr val="dk1"/>
                </a:solidFill>
                <a:latin typeface="Inter SemiBold"/>
                <a:ea typeface="Inter SemiBold"/>
                <a:cs typeface="Inter SemiBold"/>
                <a:sym typeface="Inter SemiBold"/>
              </a:rPr>
              <a:t>Cyber-Physical Systems Security</a:t>
            </a:r>
            <a:endParaRPr sz="1300">
              <a:solidFill>
                <a:schemeClr val="dk1"/>
              </a:solidFill>
              <a:latin typeface="Inter SemiBold"/>
              <a:ea typeface="Inter SemiBold"/>
              <a:cs typeface="Inter SemiBold"/>
              <a:sym typeface="Inter SemiBold"/>
            </a:endParaRPr>
          </a:p>
        </p:txBody>
      </p:sp>
      <p:sp>
        <p:nvSpPr>
          <p:cNvPr descr="3" id="1665" name="Google Shape;1665;p245"/>
          <p:cNvSpPr txBox="1"/>
          <p:nvPr>
            <p:ph idx="5" type="subTitle"/>
          </p:nvPr>
        </p:nvSpPr>
        <p:spPr>
          <a:xfrm>
            <a:off x="910425" y="2978067"/>
            <a:ext cx="2166300" cy="777300"/>
          </a:xfrm>
          <a:prstGeom prst="rect">
            <a:avLst/>
          </a:prstGeom>
          <a:noFill/>
        </p:spPr>
        <p:txBody>
          <a:bodyPr anchorCtr="0" anchor="ctr" bIns="91425" lIns="182875" spcFirstLastPara="1" rIns="91425" wrap="square" tIns="91425">
            <a:noAutofit/>
          </a:bodyPr>
          <a:lstStyle/>
          <a:p>
            <a:pPr indent="0" lvl="0" marL="0" marR="0" rtl="0" algn="l">
              <a:lnSpc>
                <a:spcPct val="100000"/>
              </a:lnSpc>
              <a:spcBef>
                <a:spcPts val="0"/>
              </a:spcBef>
              <a:spcAft>
                <a:spcPts val="1000"/>
              </a:spcAft>
              <a:buNone/>
            </a:pPr>
            <a:r>
              <a:rPr lang="en" sz="1300">
                <a:solidFill>
                  <a:schemeClr val="dk1"/>
                </a:solidFill>
                <a:latin typeface="Inter SemiBold"/>
                <a:ea typeface="Inter SemiBold"/>
                <a:cs typeface="Inter SemiBold"/>
                <a:sym typeface="Inter SemiBold"/>
              </a:rPr>
              <a:t>Privacy and Intellectual Property</a:t>
            </a:r>
            <a:endParaRPr sz="1300">
              <a:solidFill>
                <a:schemeClr val="dk1"/>
              </a:solidFill>
              <a:latin typeface="Inter SemiBold"/>
              <a:ea typeface="Inter SemiBold"/>
              <a:cs typeface="Inter SemiBold"/>
              <a:sym typeface="Inter SemiBold"/>
            </a:endParaRPr>
          </a:p>
        </p:txBody>
      </p:sp>
      <p:sp>
        <p:nvSpPr>
          <p:cNvPr descr="3" id="1666" name="Google Shape;1666;p245"/>
          <p:cNvSpPr txBox="1"/>
          <p:nvPr>
            <p:ph idx="6" type="body"/>
          </p:nvPr>
        </p:nvSpPr>
        <p:spPr>
          <a:xfrm>
            <a:off x="3076822" y="2978060"/>
            <a:ext cx="5610000" cy="7773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000"/>
              </a:spcAft>
              <a:buNone/>
            </a:pPr>
            <a:r>
              <a:rPr lang="en" sz="1100"/>
              <a:t>Developing advanced encryption and data protection techniques to safeguard user privacy and intellectual information.</a:t>
            </a:r>
            <a:endParaRPr sz="1100"/>
          </a:p>
        </p:txBody>
      </p:sp>
      <p:cxnSp>
        <p:nvCxnSpPr>
          <p:cNvPr id="1667" name="Google Shape;1667;p245"/>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1668" name="Google Shape;1668;p245"/>
          <p:cNvCxnSpPr/>
          <p:nvPr/>
        </p:nvCxnSpPr>
        <p:spPr>
          <a:xfrm>
            <a:off x="531525" y="2461125"/>
            <a:ext cx="378900" cy="0"/>
          </a:xfrm>
          <a:prstGeom prst="straightConnector1">
            <a:avLst/>
          </a:prstGeom>
          <a:noFill/>
          <a:ln cap="flat" cmpd="sng" w="19050">
            <a:solidFill>
              <a:schemeClr val="accent2"/>
            </a:solidFill>
            <a:prstDash val="solid"/>
            <a:round/>
            <a:headEnd len="med" w="med" type="oval"/>
            <a:tailEnd len="med" w="med" type="none"/>
          </a:ln>
        </p:spPr>
      </p:cxnSp>
      <p:cxnSp>
        <p:nvCxnSpPr>
          <p:cNvPr id="1669" name="Google Shape;1669;p245"/>
          <p:cNvCxnSpPr/>
          <p:nvPr/>
        </p:nvCxnSpPr>
        <p:spPr>
          <a:xfrm>
            <a:off x="531525" y="3366725"/>
            <a:ext cx="378900" cy="0"/>
          </a:xfrm>
          <a:prstGeom prst="straightConnector1">
            <a:avLst/>
          </a:prstGeom>
          <a:noFill/>
          <a:ln cap="flat" cmpd="sng" w="19050">
            <a:solidFill>
              <a:schemeClr val="accent3"/>
            </a:solidFill>
            <a:prstDash val="solid"/>
            <a:round/>
            <a:headEnd len="med" w="med" type="oval"/>
            <a:tailEnd len="med" w="med" type="none"/>
          </a:ln>
        </p:spPr>
      </p:cxnSp>
      <p:cxnSp>
        <p:nvCxnSpPr>
          <p:cNvPr id="1670" name="Google Shape;1670;p245"/>
          <p:cNvCxnSpPr/>
          <p:nvPr/>
        </p:nvCxnSpPr>
        <p:spPr>
          <a:xfrm>
            <a:off x="531525" y="1555550"/>
            <a:ext cx="378900" cy="0"/>
          </a:xfrm>
          <a:prstGeom prst="straightConnector1">
            <a:avLst/>
          </a:prstGeom>
          <a:noFill/>
          <a:ln cap="flat" cmpd="sng" w="19050">
            <a:solidFill>
              <a:schemeClr val="accent1"/>
            </a:solidFill>
            <a:prstDash val="solid"/>
            <a:round/>
            <a:headEnd len="med" w="med" type="oval"/>
            <a:tailEnd len="med" w="med" type="none"/>
          </a:ln>
        </p:spPr>
      </p:cxnSp>
      <p:sp>
        <p:nvSpPr>
          <p:cNvPr descr="4" id="1671" name="Google Shape;1671;p245"/>
          <p:cNvSpPr txBox="1"/>
          <p:nvPr>
            <p:ph idx="7" type="subTitle"/>
          </p:nvPr>
        </p:nvSpPr>
        <p:spPr>
          <a:xfrm>
            <a:off x="910425" y="3883650"/>
            <a:ext cx="2166300" cy="777300"/>
          </a:xfrm>
          <a:prstGeom prst="rect">
            <a:avLst/>
          </a:prstGeom>
          <a:noFill/>
        </p:spPr>
        <p:txBody>
          <a:bodyPr anchorCtr="0" anchor="ctr" bIns="91425" lIns="182875" spcFirstLastPara="1" rIns="91425" wrap="square" tIns="91425">
            <a:noAutofit/>
          </a:bodyPr>
          <a:lstStyle/>
          <a:p>
            <a:pPr indent="0" lvl="0" marL="0" marR="0" rtl="0" algn="l">
              <a:lnSpc>
                <a:spcPct val="100000"/>
              </a:lnSpc>
              <a:spcBef>
                <a:spcPts val="0"/>
              </a:spcBef>
              <a:spcAft>
                <a:spcPts val="1000"/>
              </a:spcAft>
              <a:buNone/>
            </a:pPr>
            <a:r>
              <a:rPr lang="en" sz="1300">
                <a:solidFill>
                  <a:schemeClr val="dk1"/>
                </a:solidFill>
                <a:latin typeface="Inter SemiBold"/>
                <a:ea typeface="Inter SemiBold"/>
                <a:cs typeface="Inter SemiBold"/>
                <a:sym typeface="Inter SemiBold"/>
              </a:rPr>
              <a:t>Cybersecurity in Emerging Technologies</a:t>
            </a:r>
            <a:endParaRPr sz="1300">
              <a:solidFill>
                <a:schemeClr val="dk1"/>
              </a:solidFill>
              <a:latin typeface="Inter SemiBold"/>
              <a:ea typeface="Inter SemiBold"/>
              <a:cs typeface="Inter SemiBold"/>
              <a:sym typeface="Inter SemiBold"/>
            </a:endParaRPr>
          </a:p>
        </p:txBody>
      </p:sp>
      <p:sp>
        <p:nvSpPr>
          <p:cNvPr descr="4" id="1672" name="Google Shape;1672;p245"/>
          <p:cNvSpPr txBox="1"/>
          <p:nvPr>
            <p:ph idx="8" type="body"/>
          </p:nvPr>
        </p:nvSpPr>
        <p:spPr>
          <a:xfrm>
            <a:off x="3076725" y="3883683"/>
            <a:ext cx="5163600" cy="776100"/>
          </a:xfrm>
          <a:prstGeom prst="rect">
            <a:avLst/>
          </a:prstGeom>
          <a:noFill/>
        </p:spPr>
        <p:txBody>
          <a:bodyPr anchorCtr="0" anchor="ctr" bIns="91425" lIns="365750" spcFirstLastPara="1" rIns="91425" wrap="square" tIns="91425">
            <a:noAutofit/>
          </a:bodyPr>
          <a:lstStyle/>
          <a:p>
            <a:pPr indent="0" lvl="0" marL="0" marR="0" rtl="0" algn="l">
              <a:lnSpc>
                <a:spcPct val="105000"/>
              </a:lnSpc>
              <a:spcBef>
                <a:spcPts val="0"/>
              </a:spcBef>
              <a:spcAft>
                <a:spcPts val="1000"/>
              </a:spcAft>
              <a:buNone/>
            </a:pPr>
            <a:r>
              <a:rPr lang="en" sz="1100"/>
              <a:t>Addressing security challenges in quantum computing, IoT, and blockchain technologies.</a:t>
            </a:r>
            <a:endParaRPr sz="1100"/>
          </a:p>
        </p:txBody>
      </p:sp>
      <p:cxnSp>
        <p:nvCxnSpPr>
          <p:cNvPr id="1673" name="Google Shape;1673;p245"/>
          <p:cNvCxnSpPr/>
          <p:nvPr/>
        </p:nvCxnSpPr>
        <p:spPr>
          <a:xfrm>
            <a:off x="531525" y="4272300"/>
            <a:ext cx="378900" cy="0"/>
          </a:xfrm>
          <a:prstGeom prst="straightConnector1">
            <a:avLst/>
          </a:prstGeom>
          <a:noFill/>
          <a:ln cap="flat" cmpd="sng" w="19050">
            <a:solidFill>
              <a:schemeClr val="accent4"/>
            </a:solidFill>
            <a:prstDash val="solid"/>
            <a:round/>
            <a:headEnd len="med" w="med" type="oval"/>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p246"/>
          <p:cNvSpPr txBox="1"/>
          <p:nvPr>
            <p:ph type="ctrTitle"/>
          </p:nvPr>
        </p:nvSpPr>
        <p:spPr>
          <a:xfrm>
            <a:off x="638893" y="211831"/>
            <a:ext cx="4305000" cy="941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hlink"/>
                </a:solidFill>
                <a:uFill>
                  <a:noFill/>
                </a:uFill>
                <a:hlinkClick r:id="rId3"/>
              </a:rPr>
              <a:t>CLARK</a:t>
            </a:r>
            <a:endParaRPr>
              <a:solidFill>
                <a:schemeClr val="accent1"/>
              </a:solidFill>
            </a:endParaRPr>
          </a:p>
        </p:txBody>
      </p:sp>
      <p:sp>
        <p:nvSpPr>
          <p:cNvPr id="1679" name="Google Shape;1679;p246"/>
          <p:cNvSpPr txBox="1"/>
          <p:nvPr>
            <p:ph idx="3" type="subTitle"/>
          </p:nvPr>
        </p:nvSpPr>
        <p:spPr>
          <a:xfrm>
            <a:off x="857500" y="1271125"/>
            <a:ext cx="4055700" cy="1114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2400">
                <a:solidFill>
                  <a:srgbClr val="CC0000"/>
                </a:solidFill>
              </a:rPr>
              <a:t>SECURING THE</a:t>
            </a:r>
            <a:endParaRPr sz="2400">
              <a:solidFill>
                <a:srgbClr val="CC0000"/>
              </a:solidFill>
            </a:endParaRPr>
          </a:p>
          <a:p>
            <a:pPr indent="0" lvl="0" marL="0" rtl="0" algn="l">
              <a:spcBef>
                <a:spcPts val="0"/>
              </a:spcBef>
              <a:spcAft>
                <a:spcPts val="0"/>
              </a:spcAft>
              <a:buClr>
                <a:schemeClr val="dk1"/>
              </a:buClr>
              <a:buSzPts val="1100"/>
              <a:buFont typeface="Arial"/>
              <a:buNone/>
            </a:pPr>
            <a:r>
              <a:rPr lang="en" sz="2400">
                <a:solidFill>
                  <a:srgbClr val="CC0000"/>
                </a:solidFill>
              </a:rPr>
              <a:t>NATION THROUGH EDUCATION</a:t>
            </a:r>
            <a:endParaRPr sz="2400">
              <a:solidFill>
                <a:srgbClr val="CC0000"/>
              </a:solidFill>
            </a:endParaRPr>
          </a:p>
        </p:txBody>
      </p:sp>
      <p:cxnSp>
        <p:nvCxnSpPr>
          <p:cNvPr id="1680" name="Google Shape;1680;p246"/>
          <p:cNvCxnSpPr/>
          <p:nvPr/>
        </p:nvCxnSpPr>
        <p:spPr>
          <a:xfrm>
            <a:off x="-18050" y="2571750"/>
            <a:ext cx="4693200" cy="0"/>
          </a:xfrm>
          <a:prstGeom prst="straightConnector1">
            <a:avLst/>
          </a:prstGeom>
          <a:noFill/>
          <a:ln cap="flat" cmpd="sng" w="76200">
            <a:solidFill>
              <a:schemeClr val="accent1"/>
            </a:solidFill>
            <a:prstDash val="solid"/>
            <a:round/>
            <a:headEnd len="med" w="med" type="none"/>
            <a:tailEnd len="med" w="med" type="none"/>
          </a:ln>
        </p:spPr>
      </p:cxnSp>
      <p:pic>
        <p:nvPicPr>
          <p:cNvPr id="1681" name="Google Shape;1681;p246"/>
          <p:cNvPicPr preferRelativeResize="0"/>
          <p:nvPr/>
        </p:nvPicPr>
        <p:blipFill>
          <a:blip r:embed="rId4">
            <a:alphaModFix/>
          </a:blip>
          <a:stretch>
            <a:fillRect/>
          </a:stretch>
        </p:blipFill>
        <p:spPr>
          <a:xfrm>
            <a:off x="5601995" y="592475"/>
            <a:ext cx="1173150" cy="1312800"/>
          </a:xfrm>
          <a:prstGeom prst="rect">
            <a:avLst/>
          </a:prstGeom>
          <a:noFill/>
          <a:ln>
            <a:noFill/>
          </a:ln>
        </p:spPr>
      </p:pic>
      <p:pic>
        <p:nvPicPr>
          <p:cNvPr id="1682" name="Google Shape;1682;p246"/>
          <p:cNvPicPr preferRelativeResize="0"/>
          <p:nvPr/>
        </p:nvPicPr>
        <p:blipFill>
          <a:blip r:embed="rId5">
            <a:alphaModFix/>
          </a:blip>
          <a:stretch>
            <a:fillRect/>
          </a:stretch>
        </p:blipFill>
        <p:spPr>
          <a:xfrm>
            <a:off x="7705425" y="720575"/>
            <a:ext cx="1091925" cy="1184700"/>
          </a:xfrm>
          <a:prstGeom prst="rect">
            <a:avLst/>
          </a:prstGeom>
          <a:noFill/>
          <a:ln>
            <a:noFill/>
          </a:ln>
        </p:spPr>
      </p:pic>
      <p:pic>
        <p:nvPicPr>
          <p:cNvPr id="1683" name="Google Shape;1683;p246"/>
          <p:cNvPicPr preferRelativeResize="0"/>
          <p:nvPr/>
        </p:nvPicPr>
        <p:blipFill>
          <a:blip r:embed="rId6">
            <a:alphaModFix/>
          </a:blip>
          <a:stretch>
            <a:fillRect/>
          </a:stretch>
        </p:blipFill>
        <p:spPr>
          <a:xfrm>
            <a:off x="5642588" y="2786916"/>
            <a:ext cx="1091925" cy="1120472"/>
          </a:xfrm>
          <a:prstGeom prst="rect">
            <a:avLst/>
          </a:prstGeom>
          <a:noFill/>
          <a:ln>
            <a:noFill/>
          </a:ln>
        </p:spPr>
      </p:pic>
      <p:pic>
        <p:nvPicPr>
          <p:cNvPr id="1684" name="Google Shape;1684;p246"/>
          <p:cNvPicPr preferRelativeResize="0"/>
          <p:nvPr/>
        </p:nvPicPr>
        <p:blipFill>
          <a:blip r:embed="rId7">
            <a:alphaModFix/>
          </a:blip>
          <a:stretch>
            <a:fillRect/>
          </a:stretch>
        </p:blipFill>
        <p:spPr>
          <a:xfrm>
            <a:off x="7788335" y="2722697"/>
            <a:ext cx="926103" cy="1184700"/>
          </a:xfrm>
          <a:prstGeom prst="rect">
            <a:avLst/>
          </a:prstGeom>
          <a:noFill/>
          <a:ln>
            <a:noFill/>
          </a:ln>
        </p:spPr>
      </p:pic>
      <p:sp>
        <p:nvSpPr>
          <p:cNvPr id="1685" name="Google Shape;1685;p246"/>
          <p:cNvSpPr/>
          <p:nvPr/>
        </p:nvSpPr>
        <p:spPr>
          <a:xfrm>
            <a:off x="3936900" y="3179225"/>
            <a:ext cx="854100" cy="1537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1686" name="Google Shape;1686;p246"/>
          <p:cNvPicPr preferRelativeResize="0"/>
          <p:nvPr/>
        </p:nvPicPr>
        <p:blipFill>
          <a:blip r:embed="rId8">
            <a:alphaModFix/>
          </a:blip>
          <a:stretch>
            <a:fillRect/>
          </a:stretch>
        </p:blipFill>
        <p:spPr>
          <a:xfrm>
            <a:off x="436875" y="2809700"/>
            <a:ext cx="1584300" cy="1584300"/>
          </a:xfrm>
          <a:prstGeom prst="rect">
            <a:avLst/>
          </a:prstGeom>
          <a:noFill/>
          <a:ln>
            <a:noFill/>
          </a:ln>
        </p:spPr>
      </p:pic>
      <p:pic>
        <p:nvPicPr>
          <p:cNvPr id="1687" name="Google Shape;1687;p246"/>
          <p:cNvPicPr preferRelativeResize="0"/>
          <p:nvPr/>
        </p:nvPicPr>
        <p:blipFill rotWithShape="1">
          <a:blip r:embed="rId9">
            <a:alphaModFix/>
          </a:blip>
          <a:srcRect b="21082" l="18967" r="16929" t="22260"/>
          <a:stretch/>
        </p:blipFill>
        <p:spPr>
          <a:xfrm>
            <a:off x="2610888" y="2994173"/>
            <a:ext cx="1485388" cy="1312799"/>
          </a:xfrm>
          <a:prstGeom prst="rect">
            <a:avLst/>
          </a:prstGeom>
          <a:noFill/>
          <a:ln>
            <a:noFill/>
          </a:ln>
        </p:spPr>
      </p:pic>
      <p:sp>
        <p:nvSpPr>
          <p:cNvPr id="1688" name="Google Shape;1688;p246"/>
          <p:cNvSpPr txBox="1"/>
          <p:nvPr/>
        </p:nvSpPr>
        <p:spPr>
          <a:xfrm>
            <a:off x="0" y="4729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10"/>
              </a:rPr>
              <a:t>http</a:t>
            </a:r>
            <a:r>
              <a:rPr lang="en" u="sng">
                <a:solidFill>
                  <a:schemeClr val="hlink"/>
                </a:solidFill>
                <a:hlinkClick r:id="rId11"/>
              </a:rPr>
              <a:t>://</a:t>
            </a:r>
            <a:r>
              <a:rPr lang="en" u="sng">
                <a:solidFill>
                  <a:schemeClr val="hlink"/>
                </a:solidFill>
                <a:hlinkClick r:id="rId12"/>
              </a:rPr>
              <a:t>www.clark.center</a:t>
            </a:r>
            <a:r>
              <a:rPr lang="en"/>
              <a:t> </a:t>
            </a:r>
            <a:endParaRPr/>
          </a:p>
        </p:txBody>
      </p:sp>
      <p:pic>
        <p:nvPicPr>
          <p:cNvPr id="1689" name="Google Shape;1689;p246"/>
          <p:cNvPicPr preferRelativeResize="0"/>
          <p:nvPr/>
        </p:nvPicPr>
        <p:blipFill>
          <a:blip r:embed="rId13">
            <a:alphaModFix/>
          </a:blip>
          <a:stretch>
            <a:fillRect/>
          </a:stretch>
        </p:blipFill>
        <p:spPr>
          <a:xfrm>
            <a:off x="7705425" y="720575"/>
            <a:ext cx="1091925" cy="1184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247"/>
          <p:cNvSpPr txBox="1"/>
          <p:nvPr>
            <p:ph type="title"/>
          </p:nvPr>
        </p:nvSpPr>
        <p:spPr>
          <a:xfrm>
            <a:off x="471501" y="205375"/>
            <a:ext cx="6155100" cy="745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400">
                <a:solidFill>
                  <a:srgbClr val="1C70DD"/>
                </a:solidFill>
                <a:latin typeface="Source Sans Pro"/>
                <a:ea typeface="Source Sans Pro"/>
                <a:cs typeface="Source Sans Pro"/>
                <a:sym typeface="Source Sans Pro"/>
              </a:rPr>
              <a:t>Cybersecurity Faculty and Teacher Shortage</a:t>
            </a:r>
            <a:endParaRPr b="1" sz="2400">
              <a:solidFill>
                <a:srgbClr val="1C70DD"/>
              </a:solidFill>
              <a:latin typeface="Source Sans Pro"/>
              <a:ea typeface="Source Sans Pro"/>
              <a:cs typeface="Source Sans Pro"/>
              <a:sym typeface="Source Sans Pro"/>
            </a:endParaRPr>
          </a:p>
        </p:txBody>
      </p:sp>
      <p:sp>
        <p:nvSpPr>
          <p:cNvPr id="1696" name="Google Shape;1696;p247"/>
          <p:cNvSpPr txBox="1"/>
          <p:nvPr>
            <p:ph idx="12" type="sldNum"/>
          </p:nvPr>
        </p:nvSpPr>
        <p:spPr>
          <a:xfrm>
            <a:off x="7483288" y="4794097"/>
            <a:ext cx="1543200" cy="2055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697" name="Google Shape;1697;p247"/>
          <p:cNvGrpSpPr/>
          <p:nvPr/>
        </p:nvGrpSpPr>
        <p:grpSpPr>
          <a:xfrm>
            <a:off x="1107458" y="1534473"/>
            <a:ext cx="2158780" cy="2093331"/>
            <a:chOff x="1118224" y="283734"/>
            <a:chExt cx="2090829" cy="2949600"/>
          </a:xfrm>
        </p:grpSpPr>
        <p:sp>
          <p:nvSpPr>
            <p:cNvPr id="1698" name="Google Shape;1698;p247"/>
            <p:cNvSpPr/>
            <p:nvPr/>
          </p:nvSpPr>
          <p:spPr>
            <a:xfrm>
              <a:off x="1178652" y="283734"/>
              <a:ext cx="2030400" cy="2949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47"/>
            <p:cNvSpPr/>
            <p:nvPr/>
          </p:nvSpPr>
          <p:spPr>
            <a:xfrm>
              <a:off x="1118224" y="341749"/>
              <a:ext cx="2048100" cy="2490600"/>
            </a:xfrm>
            <a:prstGeom prst="rect">
              <a:avLst/>
            </a:prstGeom>
            <a:solidFill>
              <a:srgbClr val="FFFFFF"/>
            </a:solidFill>
            <a:ln cap="flat" cmpd="sng" w="19050">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47"/>
            <p:cNvSpPr/>
            <p:nvPr/>
          </p:nvSpPr>
          <p:spPr>
            <a:xfrm>
              <a:off x="1233923" y="1225061"/>
              <a:ext cx="18150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D7E74"/>
                  </a:solidFill>
                  <a:latin typeface="Roboto Medium"/>
                  <a:ea typeface="Roboto Medium"/>
                  <a:cs typeface="Roboto Medium"/>
                  <a:sym typeface="Roboto Medium"/>
                </a:rPr>
                <a:t>Job openings in the U.S. requesting cybersecurity-related skills in 2023</a:t>
              </a:r>
              <a:endParaRPr sz="1200">
                <a:solidFill>
                  <a:srgbClr val="1D7E74"/>
                </a:solidFill>
                <a:latin typeface="Roboto Medium"/>
                <a:ea typeface="Roboto Medium"/>
                <a:cs typeface="Roboto Medium"/>
                <a:sym typeface="Roboto Medium"/>
              </a:endParaRPr>
            </a:p>
          </p:txBody>
        </p:sp>
        <p:sp>
          <p:nvSpPr>
            <p:cNvPr id="1701" name="Google Shape;1701;p247"/>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rgbClr val="1D7E74"/>
                  </a:solidFill>
                  <a:latin typeface="Roboto"/>
                  <a:ea typeface="Roboto"/>
                  <a:cs typeface="Roboto"/>
                  <a:sym typeface="Roboto"/>
                </a:rPr>
                <a:t>572,392</a:t>
              </a:r>
              <a:endParaRPr sz="3300">
                <a:solidFill>
                  <a:srgbClr val="1D7E74"/>
                </a:solidFill>
                <a:latin typeface="Roboto Thin"/>
                <a:ea typeface="Roboto Thin"/>
                <a:cs typeface="Roboto Thin"/>
                <a:sym typeface="Roboto Thin"/>
              </a:endParaRPr>
            </a:p>
          </p:txBody>
        </p:sp>
      </p:grpSp>
      <p:grpSp>
        <p:nvGrpSpPr>
          <p:cNvPr id="1702" name="Google Shape;1702;p247"/>
          <p:cNvGrpSpPr/>
          <p:nvPr/>
        </p:nvGrpSpPr>
        <p:grpSpPr>
          <a:xfrm>
            <a:off x="3437520" y="1534473"/>
            <a:ext cx="2158768" cy="2093331"/>
            <a:chOff x="1118224" y="283734"/>
            <a:chExt cx="2090816" cy="2949600"/>
          </a:xfrm>
        </p:grpSpPr>
        <p:sp>
          <p:nvSpPr>
            <p:cNvPr id="1703" name="Google Shape;1703;p247"/>
            <p:cNvSpPr/>
            <p:nvPr/>
          </p:nvSpPr>
          <p:spPr>
            <a:xfrm>
              <a:off x="1178640" y="283734"/>
              <a:ext cx="2030400" cy="2949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47"/>
            <p:cNvSpPr/>
            <p:nvPr/>
          </p:nvSpPr>
          <p:spPr>
            <a:xfrm>
              <a:off x="1118224" y="341749"/>
              <a:ext cx="2048100" cy="2490600"/>
            </a:xfrm>
            <a:prstGeom prst="rect">
              <a:avLst/>
            </a:prstGeom>
            <a:solidFill>
              <a:srgbClr val="FFFFFF"/>
            </a:solidFill>
            <a:ln cap="flat" cmpd="sng" w="19050">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47"/>
            <p:cNvSpPr/>
            <p:nvPr/>
          </p:nvSpPr>
          <p:spPr>
            <a:xfrm>
              <a:off x="1233923" y="1332430"/>
              <a:ext cx="18150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D7E74"/>
                  </a:solidFill>
                  <a:latin typeface="Roboto Medium"/>
                  <a:ea typeface="Roboto Medium"/>
                  <a:cs typeface="Roboto Medium"/>
                  <a:sym typeface="Roboto Medium"/>
                </a:rPr>
                <a:t>Cybersecurity Ph.D. graduates from US institutions in 2021</a:t>
              </a:r>
              <a:endParaRPr sz="1200">
                <a:solidFill>
                  <a:srgbClr val="1D7E74"/>
                </a:solidFill>
                <a:latin typeface="Roboto Medium"/>
                <a:ea typeface="Roboto Medium"/>
                <a:cs typeface="Roboto Medium"/>
                <a:sym typeface="Roboto Medium"/>
              </a:endParaRPr>
            </a:p>
          </p:txBody>
        </p:sp>
        <p:sp>
          <p:nvSpPr>
            <p:cNvPr id="1706" name="Google Shape;1706;p247"/>
            <p:cNvSpPr/>
            <p:nvPr/>
          </p:nvSpPr>
          <p:spPr>
            <a:xfrm>
              <a:off x="1233850" y="470600"/>
              <a:ext cx="18150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1D7E74"/>
                  </a:solidFill>
                  <a:latin typeface="Roboto"/>
                  <a:ea typeface="Roboto"/>
                  <a:cs typeface="Roboto"/>
                  <a:sym typeface="Roboto"/>
                </a:rPr>
                <a:t>90</a:t>
              </a:r>
              <a:endParaRPr sz="4000">
                <a:solidFill>
                  <a:srgbClr val="1D7E74"/>
                </a:solidFill>
                <a:latin typeface="Roboto Thin"/>
                <a:ea typeface="Roboto Thin"/>
                <a:cs typeface="Roboto Thin"/>
                <a:sym typeface="Roboto Thin"/>
              </a:endParaRPr>
            </a:p>
          </p:txBody>
        </p:sp>
      </p:grpSp>
      <p:grpSp>
        <p:nvGrpSpPr>
          <p:cNvPr id="1707" name="Google Shape;1707;p247"/>
          <p:cNvGrpSpPr/>
          <p:nvPr/>
        </p:nvGrpSpPr>
        <p:grpSpPr>
          <a:xfrm>
            <a:off x="5792145" y="1534473"/>
            <a:ext cx="2158768" cy="2093331"/>
            <a:chOff x="1118224" y="283734"/>
            <a:chExt cx="2090816" cy="2949600"/>
          </a:xfrm>
        </p:grpSpPr>
        <p:sp>
          <p:nvSpPr>
            <p:cNvPr id="1708" name="Google Shape;1708;p247"/>
            <p:cNvSpPr/>
            <p:nvPr/>
          </p:nvSpPr>
          <p:spPr>
            <a:xfrm>
              <a:off x="1178640" y="283734"/>
              <a:ext cx="2030400" cy="2949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47"/>
            <p:cNvSpPr/>
            <p:nvPr/>
          </p:nvSpPr>
          <p:spPr>
            <a:xfrm>
              <a:off x="1118224" y="341749"/>
              <a:ext cx="2048100" cy="2490600"/>
            </a:xfrm>
            <a:prstGeom prst="rect">
              <a:avLst/>
            </a:prstGeom>
            <a:solidFill>
              <a:srgbClr val="FFFFFF"/>
            </a:solidFill>
            <a:ln cap="flat" cmpd="sng" w="19050">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47"/>
            <p:cNvSpPr/>
            <p:nvPr/>
          </p:nvSpPr>
          <p:spPr>
            <a:xfrm>
              <a:off x="1233923" y="1283008"/>
              <a:ext cx="18150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D7E74"/>
                  </a:solidFill>
                  <a:latin typeface="Roboto Medium"/>
                  <a:ea typeface="Roboto Medium"/>
                  <a:cs typeface="Roboto Medium"/>
                  <a:sym typeface="Roboto Medium"/>
                </a:rPr>
                <a:t>Cybersecurity Ph.D. graduates joined the tenure-track faculty ranks at universities</a:t>
              </a:r>
              <a:endParaRPr sz="1200">
                <a:solidFill>
                  <a:srgbClr val="1D7E74"/>
                </a:solidFill>
                <a:latin typeface="Roboto Medium"/>
                <a:ea typeface="Roboto Medium"/>
                <a:cs typeface="Roboto Medium"/>
                <a:sym typeface="Roboto Medium"/>
              </a:endParaRPr>
            </a:p>
          </p:txBody>
        </p:sp>
        <p:sp>
          <p:nvSpPr>
            <p:cNvPr id="1711" name="Google Shape;1711;p247"/>
            <p:cNvSpPr/>
            <p:nvPr/>
          </p:nvSpPr>
          <p:spPr>
            <a:xfrm>
              <a:off x="1233923" y="486381"/>
              <a:ext cx="18150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1D7E74"/>
                  </a:solidFill>
                  <a:latin typeface="Roboto"/>
                  <a:ea typeface="Roboto"/>
                  <a:cs typeface="Roboto"/>
                  <a:sym typeface="Roboto"/>
                </a:rPr>
                <a:t>14</a:t>
              </a:r>
              <a:endParaRPr sz="4000">
                <a:solidFill>
                  <a:srgbClr val="1D7E74"/>
                </a:solidFill>
                <a:latin typeface="Roboto Thin"/>
                <a:ea typeface="Roboto Thin"/>
                <a:cs typeface="Roboto Thin"/>
                <a:sym typeface="Roboto Thin"/>
              </a:endParaRPr>
            </a:p>
          </p:txBody>
        </p:sp>
      </p:grpSp>
      <p:sp>
        <p:nvSpPr>
          <p:cNvPr id="1712" name="Google Shape;1712;p247"/>
          <p:cNvSpPr txBox="1"/>
          <p:nvPr/>
        </p:nvSpPr>
        <p:spPr>
          <a:xfrm>
            <a:off x="2528550" y="3366188"/>
            <a:ext cx="8529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lt1"/>
                </a:solidFill>
              </a:rPr>
              <a:t>(Cyber Seek)</a:t>
            </a:r>
            <a:endParaRPr sz="800">
              <a:solidFill>
                <a:schemeClr val="lt1"/>
              </a:solidFill>
            </a:endParaRPr>
          </a:p>
        </p:txBody>
      </p:sp>
      <p:sp>
        <p:nvSpPr>
          <p:cNvPr id="1713" name="Google Shape;1713;p247"/>
          <p:cNvSpPr txBox="1"/>
          <p:nvPr/>
        </p:nvSpPr>
        <p:spPr>
          <a:xfrm>
            <a:off x="3538441" y="3366200"/>
            <a:ext cx="20967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lt1"/>
                </a:solidFill>
              </a:rPr>
              <a:t>(PhDs in Cybersecurity, Taulbee Survey)</a:t>
            </a:r>
            <a:endParaRPr sz="800">
              <a:solidFill>
                <a:schemeClr val="lt1"/>
              </a:solidFill>
            </a:endParaRPr>
          </a:p>
        </p:txBody>
      </p:sp>
      <p:sp>
        <p:nvSpPr>
          <p:cNvPr id="1714" name="Google Shape;1714;p247"/>
          <p:cNvSpPr txBox="1"/>
          <p:nvPr/>
        </p:nvSpPr>
        <p:spPr>
          <a:xfrm>
            <a:off x="5970303" y="3366200"/>
            <a:ext cx="20967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lt1"/>
                </a:solidFill>
              </a:rPr>
              <a:t>(PhDs in Cybersecurity, Taulbee Survey)</a:t>
            </a:r>
            <a:endParaRPr sz="800">
              <a:solidFill>
                <a:schemeClr val="lt1"/>
              </a:solidFill>
            </a:endParaRPr>
          </a:p>
        </p:txBody>
      </p:sp>
      <p:sp>
        <p:nvSpPr>
          <p:cNvPr id="1715" name="Google Shape;1715;p247"/>
          <p:cNvSpPr txBox="1"/>
          <p:nvPr/>
        </p:nvSpPr>
        <p:spPr>
          <a:xfrm>
            <a:off x="7483300" y="0"/>
            <a:ext cx="1660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Source Sans Pro"/>
                <a:ea typeface="Source Sans Pro"/>
                <a:cs typeface="Source Sans Pro"/>
                <a:sym typeface="Source Sans Pro"/>
              </a:rPr>
              <a:t>www.clark.center</a:t>
            </a:r>
            <a:endParaRPr sz="1500">
              <a:solidFill>
                <a:schemeClr val="dk1"/>
              </a:solidFill>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248"/>
          <p:cNvSpPr txBox="1"/>
          <p:nvPr>
            <p:ph type="title"/>
          </p:nvPr>
        </p:nvSpPr>
        <p:spPr>
          <a:xfrm>
            <a:off x="786150" y="308120"/>
            <a:ext cx="7571700" cy="70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400">
                <a:solidFill>
                  <a:srgbClr val="1C70DD"/>
                </a:solidFill>
                <a:latin typeface="Source Sans Pro"/>
                <a:ea typeface="Source Sans Pro"/>
                <a:cs typeface="Source Sans Pro"/>
                <a:sym typeface="Source Sans Pro"/>
              </a:rPr>
              <a:t>Evolution in Core Cybersecurity Knowledge</a:t>
            </a:r>
            <a:endParaRPr b="1" sz="2400">
              <a:solidFill>
                <a:srgbClr val="1C70DD"/>
              </a:solidFill>
              <a:latin typeface="Source Sans Pro"/>
              <a:ea typeface="Source Sans Pro"/>
              <a:cs typeface="Source Sans Pro"/>
              <a:sym typeface="Source Sans Pro"/>
            </a:endParaRPr>
          </a:p>
        </p:txBody>
      </p:sp>
      <p:sp>
        <p:nvSpPr>
          <p:cNvPr id="1722" name="Google Shape;1722;p248"/>
          <p:cNvSpPr txBox="1"/>
          <p:nvPr>
            <p:ph idx="12" type="sldNum"/>
          </p:nvPr>
        </p:nvSpPr>
        <p:spPr>
          <a:xfrm>
            <a:off x="84043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grpSp>
        <p:nvGrpSpPr>
          <p:cNvPr id="1723" name="Google Shape;1723;p248"/>
          <p:cNvGrpSpPr/>
          <p:nvPr/>
        </p:nvGrpSpPr>
        <p:grpSpPr>
          <a:xfrm>
            <a:off x="1087525" y="1574025"/>
            <a:ext cx="1834900" cy="2315200"/>
            <a:chOff x="1083025" y="1574025"/>
            <a:chExt cx="1834900" cy="2315200"/>
          </a:xfrm>
        </p:grpSpPr>
        <p:sp>
          <p:nvSpPr>
            <p:cNvPr id="1724" name="Google Shape;1724;p248"/>
            <p:cNvSpPr txBox="1"/>
            <p:nvPr/>
          </p:nvSpPr>
          <p:spPr>
            <a:xfrm>
              <a:off x="1604274" y="1574025"/>
              <a:ext cx="624300" cy="24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800">
                  <a:solidFill>
                    <a:srgbClr val="0C58D3"/>
                  </a:solidFill>
                  <a:latin typeface="Roboto"/>
                  <a:ea typeface="Roboto"/>
                  <a:cs typeface="Roboto"/>
                  <a:sym typeface="Roboto"/>
                </a:rPr>
                <a:t>1960s</a:t>
              </a:r>
              <a:endParaRPr sz="800">
                <a:solidFill>
                  <a:srgbClr val="0C58D3"/>
                </a:solidFill>
                <a:latin typeface="Roboto"/>
                <a:ea typeface="Roboto"/>
                <a:cs typeface="Roboto"/>
                <a:sym typeface="Roboto"/>
              </a:endParaRPr>
            </a:p>
          </p:txBody>
        </p:sp>
        <p:sp>
          <p:nvSpPr>
            <p:cNvPr id="1725" name="Google Shape;1725;p248"/>
            <p:cNvSpPr txBox="1"/>
            <p:nvPr/>
          </p:nvSpPr>
          <p:spPr>
            <a:xfrm>
              <a:off x="1235825" y="2695025"/>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0C58D3"/>
                  </a:solidFill>
                  <a:latin typeface="Roboto"/>
                  <a:ea typeface="Roboto"/>
                  <a:cs typeface="Roboto"/>
                  <a:sym typeface="Roboto"/>
                </a:rPr>
                <a:t>Physically Secure Cyber Assets</a:t>
              </a:r>
              <a:endParaRPr b="1" sz="1000">
                <a:solidFill>
                  <a:srgbClr val="0C58D3"/>
                </a:solidFill>
                <a:latin typeface="Roboto"/>
                <a:ea typeface="Roboto"/>
                <a:cs typeface="Roboto"/>
                <a:sym typeface="Roboto"/>
              </a:endParaRPr>
            </a:p>
          </p:txBody>
        </p:sp>
        <p:sp>
          <p:nvSpPr>
            <p:cNvPr id="1726" name="Google Shape;1726;p248"/>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800">
                <a:solidFill>
                  <a:srgbClr val="0C58D3"/>
                </a:solidFill>
                <a:latin typeface="Roboto"/>
                <a:ea typeface="Roboto"/>
                <a:cs typeface="Roboto"/>
                <a:sym typeface="Roboto"/>
              </a:endParaRPr>
            </a:p>
          </p:txBody>
        </p:sp>
        <p:cxnSp>
          <p:nvCxnSpPr>
            <p:cNvPr id="1727" name="Google Shape;1727;p248"/>
            <p:cNvCxnSpPr/>
            <p:nvPr/>
          </p:nvCxnSpPr>
          <p:spPr>
            <a:xfrm>
              <a:off x="2180202" y="1695421"/>
              <a:ext cx="718500" cy="741900"/>
            </a:xfrm>
            <a:prstGeom prst="straightConnector1">
              <a:avLst/>
            </a:prstGeom>
            <a:noFill/>
            <a:ln cap="flat" cmpd="sng" w="9525">
              <a:solidFill>
                <a:srgbClr val="0D5DDF"/>
              </a:solidFill>
              <a:prstDash val="solid"/>
              <a:round/>
              <a:headEnd len="sm" w="sm" type="none"/>
              <a:tailEnd len="sm" w="sm" type="none"/>
            </a:ln>
          </p:spPr>
        </p:cxnSp>
        <p:sp>
          <p:nvSpPr>
            <p:cNvPr id="1728" name="Google Shape;1728;p248"/>
            <p:cNvSpPr/>
            <p:nvPr/>
          </p:nvSpPr>
          <p:spPr>
            <a:xfrm flipH="1">
              <a:off x="1083025" y="2306625"/>
              <a:ext cx="1834800" cy="143400"/>
            </a:xfrm>
            <a:prstGeom prst="parallelogram">
              <a:avLst>
                <a:gd fmla="val 96952" name="adj"/>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00"/>
                <a:t>  </a:t>
              </a:r>
              <a:endParaRPr sz="1400"/>
            </a:p>
          </p:txBody>
        </p:sp>
        <p:sp>
          <p:nvSpPr>
            <p:cNvPr id="1729" name="Google Shape;1729;p248"/>
            <p:cNvSpPr/>
            <p:nvPr/>
          </p:nvSpPr>
          <p:spPr>
            <a:xfrm>
              <a:off x="1083125" y="2460449"/>
              <a:ext cx="1834800" cy="143400"/>
            </a:xfrm>
            <a:prstGeom prst="parallelogram">
              <a:avLst>
                <a:gd fmla="val 96952"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0" name="Google Shape;1730;p248"/>
          <p:cNvGrpSpPr/>
          <p:nvPr/>
        </p:nvGrpSpPr>
        <p:grpSpPr>
          <a:xfrm>
            <a:off x="2796474" y="1574025"/>
            <a:ext cx="1834900" cy="2315200"/>
            <a:chOff x="1083025" y="1574025"/>
            <a:chExt cx="1834900" cy="2315200"/>
          </a:xfrm>
        </p:grpSpPr>
        <p:sp>
          <p:nvSpPr>
            <p:cNvPr id="1731" name="Google Shape;1731;p248"/>
            <p:cNvSpPr txBox="1"/>
            <p:nvPr/>
          </p:nvSpPr>
          <p:spPr>
            <a:xfrm>
              <a:off x="1604274" y="1574025"/>
              <a:ext cx="624300" cy="24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800">
                  <a:solidFill>
                    <a:srgbClr val="0C58D3"/>
                  </a:solidFill>
                  <a:latin typeface="Roboto"/>
                  <a:ea typeface="Roboto"/>
                  <a:cs typeface="Roboto"/>
                  <a:sym typeface="Roboto"/>
                </a:rPr>
                <a:t>1970s</a:t>
              </a:r>
              <a:endParaRPr sz="800">
                <a:solidFill>
                  <a:srgbClr val="0C58D3"/>
                </a:solidFill>
                <a:latin typeface="Roboto"/>
                <a:ea typeface="Roboto"/>
                <a:cs typeface="Roboto"/>
                <a:sym typeface="Roboto"/>
              </a:endParaRPr>
            </a:p>
          </p:txBody>
        </p:sp>
        <p:sp>
          <p:nvSpPr>
            <p:cNvPr id="1732" name="Google Shape;1732;p248"/>
            <p:cNvSpPr txBox="1"/>
            <p:nvPr/>
          </p:nvSpPr>
          <p:spPr>
            <a:xfrm>
              <a:off x="1235825" y="2695025"/>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0C58D3"/>
                  </a:solidFill>
                  <a:latin typeface="Roboto"/>
                  <a:ea typeface="Roboto"/>
                  <a:cs typeface="Roboto"/>
                  <a:sym typeface="Roboto"/>
                </a:rPr>
                <a:t>Networks need to be secured as well</a:t>
              </a:r>
              <a:endParaRPr b="1" sz="1000">
                <a:solidFill>
                  <a:srgbClr val="0C58D3"/>
                </a:solidFill>
                <a:latin typeface="Roboto"/>
                <a:ea typeface="Roboto"/>
                <a:cs typeface="Roboto"/>
                <a:sym typeface="Roboto"/>
              </a:endParaRPr>
            </a:p>
          </p:txBody>
        </p:sp>
        <p:sp>
          <p:nvSpPr>
            <p:cNvPr id="1733" name="Google Shape;1733;p248"/>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800">
                <a:solidFill>
                  <a:srgbClr val="0C58D3"/>
                </a:solidFill>
                <a:latin typeface="Roboto"/>
                <a:ea typeface="Roboto"/>
                <a:cs typeface="Roboto"/>
                <a:sym typeface="Roboto"/>
              </a:endParaRPr>
            </a:p>
          </p:txBody>
        </p:sp>
        <p:cxnSp>
          <p:nvCxnSpPr>
            <p:cNvPr id="1734" name="Google Shape;1734;p248"/>
            <p:cNvCxnSpPr/>
            <p:nvPr/>
          </p:nvCxnSpPr>
          <p:spPr>
            <a:xfrm>
              <a:off x="2180202" y="1695421"/>
              <a:ext cx="718500" cy="741900"/>
            </a:xfrm>
            <a:prstGeom prst="straightConnector1">
              <a:avLst/>
            </a:prstGeom>
            <a:noFill/>
            <a:ln cap="flat" cmpd="sng" w="9525">
              <a:solidFill>
                <a:srgbClr val="0D5DDF"/>
              </a:solidFill>
              <a:prstDash val="solid"/>
              <a:round/>
              <a:headEnd len="sm" w="sm" type="none"/>
              <a:tailEnd len="sm" w="sm" type="none"/>
            </a:ln>
          </p:spPr>
        </p:cxnSp>
        <p:sp>
          <p:nvSpPr>
            <p:cNvPr id="1735" name="Google Shape;1735;p248"/>
            <p:cNvSpPr/>
            <p:nvPr/>
          </p:nvSpPr>
          <p:spPr>
            <a:xfrm flipH="1">
              <a:off x="1083025" y="2306625"/>
              <a:ext cx="1834800" cy="143400"/>
            </a:xfrm>
            <a:prstGeom prst="parallelogram">
              <a:avLst>
                <a:gd fmla="val 96952" name="adj"/>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00"/>
                <a:t>  </a:t>
              </a:r>
              <a:endParaRPr sz="1400"/>
            </a:p>
          </p:txBody>
        </p:sp>
        <p:sp>
          <p:nvSpPr>
            <p:cNvPr id="1736" name="Google Shape;1736;p248"/>
            <p:cNvSpPr/>
            <p:nvPr/>
          </p:nvSpPr>
          <p:spPr>
            <a:xfrm>
              <a:off x="1083125" y="2460449"/>
              <a:ext cx="1834800" cy="143400"/>
            </a:xfrm>
            <a:prstGeom prst="parallelogram">
              <a:avLst>
                <a:gd fmla="val 96952" name="adj"/>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7" name="Google Shape;1737;p248"/>
          <p:cNvGrpSpPr/>
          <p:nvPr/>
        </p:nvGrpSpPr>
        <p:grpSpPr>
          <a:xfrm>
            <a:off x="4508319" y="1573314"/>
            <a:ext cx="1834900" cy="2315200"/>
            <a:chOff x="1083025" y="1574025"/>
            <a:chExt cx="1834900" cy="2315200"/>
          </a:xfrm>
        </p:grpSpPr>
        <p:sp>
          <p:nvSpPr>
            <p:cNvPr id="1738" name="Google Shape;1738;p248"/>
            <p:cNvSpPr txBox="1"/>
            <p:nvPr/>
          </p:nvSpPr>
          <p:spPr>
            <a:xfrm>
              <a:off x="1604274" y="1574025"/>
              <a:ext cx="624300" cy="24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800">
                  <a:solidFill>
                    <a:srgbClr val="858585"/>
                  </a:solidFill>
                  <a:latin typeface="Roboto"/>
                  <a:ea typeface="Roboto"/>
                  <a:cs typeface="Roboto"/>
                  <a:sym typeface="Roboto"/>
                </a:rPr>
                <a:t>1980s</a:t>
              </a:r>
              <a:endParaRPr sz="800">
                <a:solidFill>
                  <a:srgbClr val="858585"/>
                </a:solidFill>
                <a:latin typeface="Roboto"/>
                <a:ea typeface="Roboto"/>
                <a:cs typeface="Roboto"/>
                <a:sym typeface="Roboto"/>
              </a:endParaRPr>
            </a:p>
          </p:txBody>
        </p:sp>
        <p:sp>
          <p:nvSpPr>
            <p:cNvPr id="1739" name="Google Shape;1739;p248"/>
            <p:cNvSpPr txBox="1"/>
            <p:nvPr/>
          </p:nvSpPr>
          <p:spPr>
            <a:xfrm>
              <a:off x="1248632" y="2863873"/>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Cyber Attacks can be launched against key infrastructure</a:t>
              </a:r>
              <a:endParaRPr b="1" sz="1000">
                <a:solidFill>
                  <a:srgbClr val="858585"/>
                </a:solidFill>
                <a:latin typeface="Roboto"/>
                <a:ea typeface="Roboto"/>
                <a:cs typeface="Roboto"/>
                <a:sym typeface="Roboto"/>
              </a:endParaRPr>
            </a:p>
          </p:txBody>
        </p:sp>
        <p:sp>
          <p:nvSpPr>
            <p:cNvPr id="1740" name="Google Shape;1740;p248"/>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800">
                <a:solidFill>
                  <a:srgbClr val="858585"/>
                </a:solidFill>
                <a:latin typeface="Roboto"/>
                <a:ea typeface="Roboto"/>
                <a:cs typeface="Roboto"/>
                <a:sym typeface="Roboto"/>
              </a:endParaRPr>
            </a:p>
          </p:txBody>
        </p:sp>
        <p:cxnSp>
          <p:nvCxnSpPr>
            <p:cNvPr id="1741" name="Google Shape;1741;p248"/>
            <p:cNvCxnSpPr/>
            <p:nvPr/>
          </p:nvCxnSpPr>
          <p:spPr>
            <a:xfrm>
              <a:off x="2180202" y="1695421"/>
              <a:ext cx="718500" cy="741900"/>
            </a:xfrm>
            <a:prstGeom prst="straightConnector1">
              <a:avLst/>
            </a:prstGeom>
            <a:noFill/>
            <a:ln cap="flat" cmpd="sng" w="9525">
              <a:solidFill>
                <a:srgbClr val="C2C2C2"/>
              </a:solidFill>
              <a:prstDash val="solid"/>
              <a:round/>
              <a:headEnd len="sm" w="sm" type="none"/>
              <a:tailEnd len="sm" w="sm" type="none"/>
            </a:ln>
          </p:spPr>
        </p:cxnSp>
        <p:sp>
          <p:nvSpPr>
            <p:cNvPr id="1742" name="Google Shape;1742;p248"/>
            <p:cNvSpPr/>
            <p:nvPr/>
          </p:nvSpPr>
          <p:spPr>
            <a:xfrm flipH="1">
              <a:off x="1083025" y="2306625"/>
              <a:ext cx="1834800" cy="143400"/>
            </a:xfrm>
            <a:prstGeom prst="parallelogram">
              <a:avLst>
                <a:gd fmla="val 96952" name="adj"/>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00"/>
                <a:t>  </a:t>
              </a:r>
              <a:endParaRPr sz="1400"/>
            </a:p>
          </p:txBody>
        </p:sp>
        <p:sp>
          <p:nvSpPr>
            <p:cNvPr id="1743" name="Google Shape;1743;p248"/>
            <p:cNvSpPr/>
            <p:nvPr/>
          </p:nvSpPr>
          <p:spPr>
            <a:xfrm>
              <a:off x="1083125" y="2460449"/>
              <a:ext cx="1834800" cy="143400"/>
            </a:xfrm>
            <a:prstGeom prst="parallelogram">
              <a:avLst>
                <a:gd fmla="val 96952"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4" name="Google Shape;1744;p248"/>
          <p:cNvGrpSpPr/>
          <p:nvPr/>
        </p:nvGrpSpPr>
        <p:grpSpPr>
          <a:xfrm>
            <a:off x="6221583" y="1573296"/>
            <a:ext cx="1834900" cy="2598420"/>
            <a:chOff x="1083025" y="1574018"/>
            <a:chExt cx="1834900" cy="2598420"/>
          </a:xfrm>
        </p:grpSpPr>
        <p:sp>
          <p:nvSpPr>
            <p:cNvPr id="1745" name="Google Shape;1745;p248"/>
            <p:cNvSpPr txBox="1"/>
            <p:nvPr/>
          </p:nvSpPr>
          <p:spPr>
            <a:xfrm>
              <a:off x="1235820" y="1574018"/>
              <a:ext cx="992700" cy="24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800">
                  <a:solidFill>
                    <a:srgbClr val="858585"/>
                  </a:solidFill>
                  <a:latin typeface="Roboto"/>
                  <a:ea typeface="Roboto"/>
                  <a:cs typeface="Roboto"/>
                  <a:sym typeface="Roboto"/>
                </a:rPr>
                <a:t>1990s-Current</a:t>
              </a:r>
              <a:endParaRPr sz="800">
                <a:solidFill>
                  <a:srgbClr val="858585"/>
                </a:solidFill>
                <a:latin typeface="Roboto"/>
                <a:ea typeface="Roboto"/>
                <a:cs typeface="Roboto"/>
                <a:sym typeface="Roboto"/>
              </a:endParaRPr>
            </a:p>
          </p:txBody>
        </p:sp>
        <p:sp>
          <p:nvSpPr>
            <p:cNvPr id="1746" name="Google Shape;1746;p248"/>
            <p:cNvSpPr txBox="1"/>
            <p:nvPr/>
          </p:nvSpPr>
          <p:spPr>
            <a:xfrm>
              <a:off x="1247872" y="3726038"/>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Cyber Attacks can be launched against anything or anyone that is connected to </a:t>
              </a:r>
              <a:r>
                <a:rPr b="1" lang="en" sz="1000">
                  <a:solidFill>
                    <a:srgbClr val="858585"/>
                  </a:solidFill>
                  <a:latin typeface="Roboto"/>
                  <a:ea typeface="Roboto"/>
                  <a:cs typeface="Roboto"/>
                  <a:sym typeface="Roboto"/>
                </a:rPr>
                <a:t>the</a:t>
              </a:r>
              <a:r>
                <a:rPr b="1" lang="en" sz="1000">
                  <a:solidFill>
                    <a:srgbClr val="858585"/>
                  </a:solidFill>
                  <a:latin typeface="Roboto"/>
                  <a:ea typeface="Roboto"/>
                  <a:cs typeface="Roboto"/>
                  <a:sym typeface="Roboto"/>
                </a:rPr>
                <a:t> internet. Including supply chain attacks through humans (no internet needed).</a:t>
              </a:r>
              <a:endParaRPr b="1" sz="1000">
                <a:solidFill>
                  <a:srgbClr val="858585"/>
                </a:solidFill>
                <a:latin typeface="Roboto"/>
                <a:ea typeface="Roboto"/>
                <a:cs typeface="Roboto"/>
                <a:sym typeface="Roboto"/>
              </a:endParaRPr>
            </a:p>
          </p:txBody>
        </p:sp>
        <p:cxnSp>
          <p:nvCxnSpPr>
            <p:cNvPr id="1747" name="Google Shape;1747;p248"/>
            <p:cNvCxnSpPr/>
            <p:nvPr/>
          </p:nvCxnSpPr>
          <p:spPr>
            <a:xfrm>
              <a:off x="2180202" y="1695421"/>
              <a:ext cx="718500" cy="741900"/>
            </a:xfrm>
            <a:prstGeom prst="straightConnector1">
              <a:avLst/>
            </a:prstGeom>
            <a:noFill/>
            <a:ln cap="flat" cmpd="sng" w="9525">
              <a:solidFill>
                <a:srgbClr val="C2C2C2"/>
              </a:solidFill>
              <a:prstDash val="solid"/>
              <a:round/>
              <a:headEnd len="sm" w="sm" type="none"/>
              <a:tailEnd len="sm" w="sm" type="none"/>
            </a:ln>
          </p:spPr>
        </p:cxnSp>
        <p:sp>
          <p:nvSpPr>
            <p:cNvPr id="1748" name="Google Shape;1748;p248"/>
            <p:cNvSpPr/>
            <p:nvPr/>
          </p:nvSpPr>
          <p:spPr>
            <a:xfrm flipH="1">
              <a:off x="1083025" y="2306625"/>
              <a:ext cx="1834800" cy="143400"/>
            </a:xfrm>
            <a:prstGeom prst="parallelogram">
              <a:avLst>
                <a:gd fmla="val 96952" name="adj"/>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00"/>
                <a:t>  </a:t>
              </a:r>
              <a:endParaRPr sz="1400"/>
            </a:p>
          </p:txBody>
        </p:sp>
        <p:sp>
          <p:nvSpPr>
            <p:cNvPr id="1749" name="Google Shape;1749;p248"/>
            <p:cNvSpPr/>
            <p:nvPr/>
          </p:nvSpPr>
          <p:spPr>
            <a:xfrm>
              <a:off x="1083125" y="2460449"/>
              <a:ext cx="1834800" cy="143400"/>
            </a:xfrm>
            <a:prstGeom prst="parallelogram">
              <a:avLst>
                <a:gd fmla="val 96952"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0" name="Google Shape;1750;p248"/>
          <p:cNvSpPr txBox="1"/>
          <p:nvPr/>
        </p:nvSpPr>
        <p:spPr>
          <a:xfrm>
            <a:off x="7483300" y="0"/>
            <a:ext cx="1660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Source Sans Pro"/>
                <a:ea typeface="Source Sans Pro"/>
                <a:cs typeface="Source Sans Pro"/>
                <a:sym typeface="Source Sans Pro"/>
              </a:rPr>
              <a:t>www.clark.center</a:t>
            </a:r>
            <a:endParaRPr sz="1500">
              <a:solidFill>
                <a:schemeClr val="dk1"/>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pic>
        <p:nvPicPr>
          <p:cNvPr id="1755" name="Google Shape;1755;p249"/>
          <p:cNvPicPr preferRelativeResize="0"/>
          <p:nvPr/>
        </p:nvPicPr>
        <p:blipFill>
          <a:blip r:embed="rId3">
            <a:alphaModFix/>
          </a:blip>
          <a:stretch>
            <a:fillRect/>
          </a:stretch>
        </p:blipFill>
        <p:spPr>
          <a:xfrm>
            <a:off x="152400" y="152400"/>
            <a:ext cx="8839204" cy="4510238"/>
          </a:xfrm>
          <a:prstGeom prst="rect">
            <a:avLst/>
          </a:prstGeom>
          <a:noFill/>
          <a:ln>
            <a:noFill/>
          </a:ln>
        </p:spPr>
      </p:pic>
      <p:sp>
        <p:nvSpPr>
          <p:cNvPr id="1756" name="Google Shape;1756;p249"/>
          <p:cNvSpPr txBox="1"/>
          <p:nvPr/>
        </p:nvSpPr>
        <p:spPr>
          <a:xfrm>
            <a:off x="3072000" y="466265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hlinkClick r:id="rId4"/>
              </a:rPr>
              <a:t>https://</a:t>
            </a:r>
            <a:r>
              <a:rPr lang="en" sz="2000" u="sng">
                <a:solidFill>
                  <a:schemeClr val="hlink"/>
                </a:solidFill>
                <a:hlinkClick r:id="rId5"/>
              </a:rPr>
              <a:t>www.clark.center</a:t>
            </a:r>
            <a:r>
              <a:rPr lang="en" sz="2000"/>
              <a:t> </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pic>
        <p:nvPicPr>
          <p:cNvPr id="1761" name="Google Shape;1761;p250"/>
          <p:cNvPicPr preferRelativeResize="0"/>
          <p:nvPr/>
        </p:nvPicPr>
        <p:blipFill>
          <a:blip r:embed="rId3">
            <a:alphaModFix/>
          </a:blip>
          <a:stretch>
            <a:fillRect/>
          </a:stretch>
        </p:blipFill>
        <p:spPr>
          <a:xfrm>
            <a:off x="3145387" y="2707924"/>
            <a:ext cx="2899951" cy="2480563"/>
          </a:xfrm>
          <a:prstGeom prst="rect">
            <a:avLst/>
          </a:prstGeom>
          <a:noFill/>
          <a:ln>
            <a:noFill/>
          </a:ln>
        </p:spPr>
      </p:pic>
      <p:sp>
        <p:nvSpPr>
          <p:cNvPr id="1762" name="Google Shape;1762;p250"/>
          <p:cNvSpPr txBox="1"/>
          <p:nvPr>
            <p:ph type="title"/>
          </p:nvPr>
        </p:nvSpPr>
        <p:spPr>
          <a:xfrm flipH="1">
            <a:off x="715050" y="101775"/>
            <a:ext cx="7713900" cy="530400"/>
          </a:xfrm>
          <a:prstGeom prst="rect">
            <a:avLst/>
          </a:prstGeom>
        </p:spPr>
        <p:txBody>
          <a:bodyPr anchorCtr="0" anchor="t" bIns="91425" lIns="91425" spcFirstLastPara="1" rIns="91425" wrap="square" tIns="0">
            <a:normAutofit fontScale="90000"/>
          </a:bodyPr>
          <a:lstStyle/>
          <a:p>
            <a:pPr indent="0" lvl="0" marL="0" rtl="0" algn="ctr">
              <a:spcBef>
                <a:spcPts val="0"/>
              </a:spcBef>
              <a:spcAft>
                <a:spcPts val="0"/>
              </a:spcAft>
              <a:buNone/>
            </a:pPr>
            <a:r>
              <a:rPr b="1" lang="en">
                <a:solidFill>
                  <a:srgbClr val="0944A1"/>
                </a:solidFill>
                <a:latin typeface="Source Sans Pro"/>
                <a:ea typeface="Source Sans Pro"/>
                <a:cs typeface="Source Sans Pro"/>
                <a:sym typeface="Source Sans Pro"/>
              </a:rPr>
              <a:t>CLARK’S STORY</a:t>
            </a:r>
            <a:endParaRPr b="1">
              <a:solidFill>
                <a:srgbClr val="0944A1"/>
              </a:solidFill>
              <a:latin typeface="Source Sans Pro"/>
              <a:ea typeface="Source Sans Pro"/>
              <a:cs typeface="Source Sans Pro"/>
              <a:sym typeface="Source Sans Pro"/>
            </a:endParaRPr>
          </a:p>
        </p:txBody>
      </p:sp>
      <p:sp>
        <p:nvSpPr>
          <p:cNvPr id="1763" name="Google Shape;1763;p250"/>
          <p:cNvSpPr txBox="1"/>
          <p:nvPr/>
        </p:nvSpPr>
        <p:spPr>
          <a:xfrm>
            <a:off x="1316815" y="1720280"/>
            <a:ext cx="1150500" cy="5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Barlow"/>
                <a:ea typeface="Barlow"/>
                <a:cs typeface="Barlow"/>
                <a:sym typeface="Barlow"/>
              </a:rPr>
              <a:t>684 learning objects and 174 users</a:t>
            </a:r>
            <a:endParaRPr sz="1300">
              <a:solidFill>
                <a:schemeClr val="dk1"/>
              </a:solidFill>
              <a:latin typeface="Barlow"/>
              <a:ea typeface="Barlow"/>
              <a:cs typeface="Barlow"/>
              <a:sym typeface="Barlow"/>
            </a:endParaRPr>
          </a:p>
        </p:txBody>
      </p:sp>
      <p:sp>
        <p:nvSpPr>
          <p:cNvPr id="1764" name="Google Shape;1764;p250"/>
          <p:cNvSpPr txBox="1"/>
          <p:nvPr/>
        </p:nvSpPr>
        <p:spPr>
          <a:xfrm>
            <a:off x="2521106" y="1720280"/>
            <a:ext cx="1150500" cy="5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Barlow"/>
                <a:ea typeface="Barlow"/>
                <a:cs typeface="Barlow"/>
                <a:sym typeface="Barlow"/>
              </a:rPr>
              <a:t>CLARK grows to 3855 users</a:t>
            </a:r>
            <a:endParaRPr sz="1300">
              <a:solidFill>
                <a:schemeClr val="dk1"/>
              </a:solidFill>
              <a:latin typeface="Barlow"/>
              <a:ea typeface="Barlow"/>
              <a:cs typeface="Barlow"/>
              <a:sym typeface="Barlow"/>
            </a:endParaRPr>
          </a:p>
        </p:txBody>
      </p:sp>
      <p:sp>
        <p:nvSpPr>
          <p:cNvPr id="1765" name="Google Shape;1765;p250"/>
          <p:cNvSpPr txBox="1"/>
          <p:nvPr/>
        </p:nvSpPr>
        <p:spPr>
          <a:xfrm>
            <a:off x="1323184" y="1067100"/>
            <a:ext cx="1150500" cy="38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Source Sans Pro"/>
                <a:ea typeface="Source Sans Pro"/>
                <a:cs typeface="Source Sans Pro"/>
                <a:sym typeface="Source Sans Pro"/>
              </a:rPr>
              <a:t>2019</a:t>
            </a:r>
            <a:endParaRPr sz="1800">
              <a:solidFill>
                <a:schemeClr val="accent1"/>
              </a:solidFill>
              <a:latin typeface="Source Sans Pro"/>
              <a:ea typeface="Source Sans Pro"/>
              <a:cs typeface="Source Sans Pro"/>
              <a:sym typeface="Source Sans Pro"/>
            </a:endParaRPr>
          </a:p>
        </p:txBody>
      </p:sp>
      <p:sp>
        <p:nvSpPr>
          <p:cNvPr id="1766" name="Google Shape;1766;p250"/>
          <p:cNvSpPr txBox="1"/>
          <p:nvPr/>
        </p:nvSpPr>
        <p:spPr>
          <a:xfrm>
            <a:off x="2558513" y="1056975"/>
            <a:ext cx="1150500" cy="38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Source Sans Pro"/>
                <a:ea typeface="Source Sans Pro"/>
                <a:cs typeface="Source Sans Pro"/>
                <a:sym typeface="Source Sans Pro"/>
              </a:rPr>
              <a:t>2021</a:t>
            </a:r>
            <a:endParaRPr sz="1800">
              <a:solidFill>
                <a:schemeClr val="accent1"/>
              </a:solidFill>
              <a:latin typeface="Source Sans Pro"/>
              <a:ea typeface="Source Sans Pro"/>
              <a:cs typeface="Source Sans Pro"/>
              <a:sym typeface="Source Sans Pro"/>
            </a:endParaRPr>
          </a:p>
        </p:txBody>
      </p:sp>
      <p:cxnSp>
        <p:nvCxnSpPr>
          <p:cNvPr id="1767" name="Google Shape;1767;p250"/>
          <p:cNvCxnSpPr/>
          <p:nvPr/>
        </p:nvCxnSpPr>
        <p:spPr>
          <a:xfrm flipH="1">
            <a:off x="125" y="1563350"/>
            <a:ext cx="6149700" cy="20100"/>
          </a:xfrm>
          <a:prstGeom prst="straightConnector1">
            <a:avLst/>
          </a:prstGeom>
          <a:noFill/>
          <a:ln cap="flat" cmpd="sng" w="76200">
            <a:solidFill>
              <a:srgbClr val="0944A1"/>
            </a:solidFill>
            <a:prstDash val="solid"/>
            <a:round/>
            <a:headEnd len="med" w="med" type="none"/>
            <a:tailEnd len="med" w="med" type="none"/>
          </a:ln>
        </p:spPr>
      </p:cxnSp>
      <p:sp>
        <p:nvSpPr>
          <p:cNvPr id="1768" name="Google Shape;1768;p250"/>
          <p:cNvSpPr txBox="1"/>
          <p:nvPr/>
        </p:nvSpPr>
        <p:spPr>
          <a:xfrm>
            <a:off x="112548" y="1720280"/>
            <a:ext cx="1150500" cy="5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Barlow"/>
                <a:ea typeface="Barlow"/>
                <a:cs typeface="Barlow"/>
                <a:sym typeface="Barlow"/>
              </a:rPr>
              <a:t>Version 1 is released</a:t>
            </a:r>
            <a:endParaRPr sz="1300">
              <a:solidFill>
                <a:srgbClr val="434343"/>
              </a:solidFill>
              <a:latin typeface="Barlow"/>
              <a:ea typeface="Barlow"/>
              <a:cs typeface="Barlow"/>
              <a:sym typeface="Barlow"/>
            </a:endParaRPr>
          </a:p>
        </p:txBody>
      </p:sp>
      <p:sp>
        <p:nvSpPr>
          <p:cNvPr id="1769" name="Google Shape;1769;p250"/>
          <p:cNvSpPr txBox="1"/>
          <p:nvPr/>
        </p:nvSpPr>
        <p:spPr>
          <a:xfrm>
            <a:off x="90123" y="1067100"/>
            <a:ext cx="1150500" cy="38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Source Sans Pro"/>
                <a:ea typeface="Source Sans Pro"/>
                <a:cs typeface="Source Sans Pro"/>
                <a:sym typeface="Source Sans Pro"/>
              </a:rPr>
              <a:t>2018</a:t>
            </a:r>
            <a:endParaRPr sz="1800">
              <a:solidFill>
                <a:schemeClr val="accent1"/>
              </a:solidFill>
              <a:latin typeface="Source Sans Pro"/>
              <a:ea typeface="Source Sans Pro"/>
              <a:cs typeface="Source Sans Pro"/>
              <a:sym typeface="Source Sans Pro"/>
            </a:endParaRPr>
          </a:p>
        </p:txBody>
      </p:sp>
      <p:sp>
        <p:nvSpPr>
          <p:cNvPr id="1770" name="Google Shape;1770;p250"/>
          <p:cNvSpPr txBox="1"/>
          <p:nvPr/>
        </p:nvSpPr>
        <p:spPr>
          <a:xfrm>
            <a:off x="3598175" y="1700125"/>
            <a:ext cx="1516200" cy="5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Barlow"/>
                <a:ea typeface="Barlow"/>
                <a:cs typeface="Barlow"/>
                <a:sym typeface="Barlow"/>
              </a:rPr>
              <a:t>1000th learning object is released</a:t>
            </a:r>
            <a:endParaRPr sz="1300">
              <a:solidFill>
                <a:schemeClr val="dk1"/>
              </a:solidFill>
              <a:latin typeface="Barlow"/>
              <a:ea typeface="Barlow"/>
              <a:cs typeface="Barlow"/>
              <a:sym typeface="Barlow"/>
            </a:endParaRPr>
          </a:p>
        </p:txBody>
      </p:sp>
      <p:sp>
        <p:nvSpPr>
          <p:cNvPr id="1771" name="Google Shape;1771;p250"/>
          <p:cNvSpPr txBox="1"/>
          <p:nvPr/>
        </p:nvSpPr>
        <p:spPr>
          <a:xfrm>
            <a:off x="3818598" y="1056975"/>
            <a:ext cx="1150500" cy="38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Source Sans Pro"/>
                <a:ea typeface="Source Sans Pro"/>
                <a:cs typeface="Source Sans Pro"/>
                <a:sym typeface="Source Sans Pro"/>
              </a:rPr>
              <a:t>2022</a:t>
            </a:r>
            <a:endParaRPr sz="1800">
              <a:solidFill>
                <a:schemeClr val="accent1"/>
              </a:solidFill>
              <a:latin typeface="Source Sans Pro"/>
              <a:ea typeface="Source Sans Pro"/>
              <a:cs typeface="Source Sans Pro"/>
              <a:sym typeface="Source Sans Pro"/>
            </a:endParaRPr>
          </a:p>
        </p:txBody>
      </p:sp>
      <p:sp>
        <p:nvSpPr>
          <p:cNvPr id="1772" name="Google Shape;1772;p250"/>
          <p:cNvSpPr txBox="1"/>
          <p:nvPr/>
        </p:nvSpPr>
        <p:spPr>
          <a:xfrm>
            <a:off x="5078673" y="1056975"/>
            <a:ext cx="1150500" cy="38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Source Sans Pro"/>
                <a:ea typeface="Source Sans Pro"/>
                <a:cs typeface="Source Sans Pro"/>
                <a:sym typeface="Source Sans Pro"/>
              </a:rPr>
              <a:t>2023</a:t>
            </a:r>
            <a:endParaRPr sz="1800">
              <a:solidFill>
                <a:schemeClr val="accent1"/>
              </a:solidFill>
              <a:latin typeface="Source Sans Pro"/>
              <a:ea typeface="Source Sans Pro"/>
              <a:cs typeface="Source Sans Pro"/>
              <a:sym typeface="Source Sans Pro"/>
            </a:endParaRPr>
          </a:p>
        </p:txBody>
      </p:sp>
      <p:sp>
        <p:nvSpPr>
          <p:cNvPr id="1773" name="Google Shape;1773;p250"/>
          <p:cNvSpPr txBox="1"/>
          <p:nvPr/>
        </p:nvSpPr>
        <p:spPr>
          <a:xfrm>
            <a:off x="5002475" y="1700125"/>
            <a:ext cx="1302900" cy="5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Barlow"/>
                <a:ea typeface="Barlow"/>
                <a:cs typeface="Barlow"/>
                <a:sym typeface="Barlow"/>
              </a:rPr>
              <a:t>CLARK reaches 30,000 downloads</a:t>
            </a:r>
            <a:endParaRPr sz="1300">
              <a:solidFill>
                <a:schemeClr val="dk1"/>
              </a:solidFill>
              <a:latin typeface="Barlow"/>
              <a:ea typeface="Barlow"/>
              <a:cs typeface="Barlow"/>
              <a:sym typeface="Barlow"/>
            </a:endParaRPr>
          </a:p>
        </p:txBody>
      </p:sp>
      <p:sp>
        <p:nvSpPr>
          <p:cNvPr id="1774" name="Google Shape;1774;p250"/>
          <p:cNvSpPr/>
          <p:nvPr/>
        </p:nvSpPr>
        <p:spPr>
          <a:xfrm>
            <a:off x="6632200" y="1344675"/>
            <a:ext cx="2389200" cy="1408200"/>
          </a:xfrm>
          <a:prstGeom prst="roundRect">
            <a:avLst>
              <a:gd fmla="val 16667" name="adj"/>
            </a:avLst>
          </a:prstGeom>
          <a:solidFill>
            <a:srgbClr val="EBEB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75" name="Google Shape;1775;p250"/>
          <p:cNvSpPr/>
          <p:nvPr/>
        </p:nvSpPr>
        <p:spPr>
          <a:xfrm>
            <a:off x="6801850" y="865125"/>
            <a:ext cx="2049900" cy="3486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76" name="Google Shape;1776;p250"/>
          <p:cNvSpPr txBox="1"/>
          <p:nvPr>
            <p:ph idx="4294967295" type="subTitle"/>
          </p:nvPr>
        </p:nvSpPr>
        <p:spPr>
          <a:xfrm>
            <a:off x="6801850" y="865125"/>
            <a:ext cx="2049900" cy="348600"/>
          </a:xfrm>
          <a:prstGeom prst="rect">
            <a:avLst/>
          </a:prstGeom>
        </p:spPr>
        <p:txBody>
          <a:bodyPr anchorCtr="0" anchor="ctr" bIns="91425" lIns="91425" spcFirstLastPara="1" rIns="91425" wrap="square" tIns="91425">
            <a:normAutofit fontScale="62500" lnSpcReduction="20000"/>
          </a:bodyPr>
          <a:lstStyle/>
          <a:p>
            <a:pPr indent="0" lvl="0" marL="0" rtl="0" algn="ctr">
              <a:spcBef>
                <a:spcPts val="0"/>
              </a:spcBef>
              <a:spcAft>
                <a:spcPts val="0"/>
              </a:spcAft>
              <a:buNone/>
            </a:pPr>
            <a:r>
              <a:rPr b="1" lang="en">
                <a:solidFill>
                  <a:schemeClr val="lt1"/>
                </a:solidFill>
                <a:latin typeface="Source Sans Pro"/>
                <a:ea typeface="Source Sans Pro"/>
                <a:cs typeface="Source Sans Pro"/>
                <a:sym typeface="Source Sans Pro"/>
              </a:rPr>
              <a:t>STUDENT-LED</a:t>
            </a:r>
            <a:endParaRPr b="1">
              <a:solidFill>
                <a:schemeClr val="lt1"/>
              </a:solidFill>
              <a:latin typeface="Source Sans Pro"/>
              <a:ea typeface="Source Sans Pro"/>
              <a:cs typeface="Source Sans Pro"/>
              <a:sym typeface="Source Sans Pro"/>
            </a:endParaRPr>
          </a:p>
        </p:txBody>
      </p:sp>
      <p:sp>
        <p:nvSpPr>
          <p:cNvPr id="1777" name="Google Shape;1777;p250"/>
          <p:cNvSpPr txBox="1"/>
          <p:nvPr>
            <p:ph idx="4294967295" type="subTitle"/>
          </p:nvPr>
        </p:nvSpPr>
        <p:spPr>
          <a:xfrm>
            <a:off x="6667150" y="1344675"/>
            <a:ext cx="2319300" cy="1408200"/>
          </a:xfrm>
          <a:prstGeom prst="rect">
            <a:avLst/>
          </a:prstGeom>
        </p:spPr>
        <p:txBody>
          <a:bodyPr anchorCtr="0" anchor="ctr" bIns="91425" lIns="91425" spcFirstLastPara="1" rIns="91425" wrap="square" tIns="91425">
            <a:normAutofit fontScale="85000" lnSpcReduction="20000"/>
          </a:bodyPr>
          <a:lstStyle/>
          <a:p>
            <a:pPr indent="0" lvl="0" marL="0" rtl="0" algn="ctr">
              <a:spcBef>
                <a:spcPts val="0"/>
              </a:spcBef>
              <a:spcAft>
                <a:spcPts val="0"/>
              </a:spcAft>
              <a:buNone/>
            </a:pPr>
            <a:r>
              <a:t/>
            </a:r>
            <a:endParaRPr sz="1100">
              <a:latin typeface="Barlow"/>
              <a:ea typeface="Barlow"/>
              <a:cs typeface="Barlow"/>
              <a:sym typeface="Barlow"/>
            </a:endParaRPr>
          </a:p>
          <a:p>
            <a:pPr indent="0" lvl="0" marL="0" rtl="0" algn="ctr">
              <a:spcBef>
                <a:spcPts val="0"/>
              </a:spcBef>
              <a:spcAft>
                <a:spcPts val="0"/>
              </a:spcAft>
              <a:buNone/>
            </a:pPr>
            <a:r>
              <a:t/>
            </a:r>
            <a:endParaRPr sz="1100">
              <a:latin typeface="Barlow"/>
              <a:ea typeface="Barlow"/>
              <a:cs typeface="Barlow"/>
              <a:sym typeface="Barlow"/>
            </a:endParaRPr>
          </a:p>
          <a:p>
            <a:pPr indent="0" lvl="0" marL="0" rtl="0" algn="ctr">
              <a:spcBef>
                <a:spcPts val="0"/>
              </a:spcBef>
              <a:spcAft>
                <a:spcPts val="0"/>
              </a:spcAft>
              <a:buNone/>
            </a:pPr>
            <a:r>
              <a:rPr lang="en" sz="1100">
                <a:latin typeface="Barlow"/>
                <a:ea typeface="Barlow"/>
                <a:cs typeface="Barlow"/>
                <a:sym typeface="Barlow"/>
              </a:rPr>
              <a:t>In the past 7 years, over 70 students, comprising of undergraduate, graduate, and doctoral students from Towson University, have collaborated on building CLARK and shaping it into the platform it is today.</a:t>
            </a:r>
            <a:endParaRPr sz="1100">
              <a:latin typeface="Barlow"/>
              <a:ea typeface="Barlow"/>
              <a:cs typeface="Barlow"/>
              <a:sym typeface="Barlow"/>
            </a:endParaRPr>
          </a:p>
          <a:p>
            <a:pPr indent="0" lvl="0" marL="0" rtl="0" algn="l">
              <a:spcBef>
                <a:spcPts val="0"/>
              </a:spcBef>
              <a:spcAft>
                <a:spcPts val="1200"/>
              </a:spcAft>
              <a:buNone/>
            </a:pPr>
            <a:r>
              <a:t/>
            </a:r>
            <a:endParaRPr sz="850">
              <a:highlight>
                <a:srgbClr val="FFFFFF"/>
              </a:highlight>
              <a:latin typeface="Roboto"/>
              <a:ea typeface="Roboto"/>
              <a:cs typeface="Roboto"/>
              <a:sym typeface="Roboto"/>
            </a:endParaRPr>
          </a:p>
        </p:txBody>
      </p:sp>
      <p:sp>
        <p:nvSpPr>
          <p:cNvPr id="1778" name="Google Shape;1778;p250"/>
          <p:cNvSpPr/>
          <p:nvPr/>
        </p:nvSpPr>
        <p:spPr>
          <a:xfrm>
            <a:off x="6801850" y="3084100"/>
            <a:ext cx="2049900" cy="3486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79" name="Google Shape;1779;p250"/>
          <p:cNvSpPr txBox="1"/>
          <p:nvPr>
            <p:ph idx="4294967295" type="subTitle"/>
          </p:nvPr>
        </p:nvSpPr>
        <p:spPr>
          <a:xfrm>
            <a:off x="6801850" y="3084100"/>
            <a:ext cx="2049900" cy="348600"/>
          </a:xfrm>
          <a:prstGeom prst="rect">
            <a:avLst/>
          </a:prstGeom>
        </p:spPr>
        <p:txBody>
          <a:bodyPr anchorCtr="0" anchor="ctr" bIns="91425" lIns="91425" spcFirstLastPara="1" rIns="91425" wrap="square" tIns="91425">
            <a:normAutofit fontScale="62500" lnSpcReduction="20000"/>
          </a:bodyPr>
          <a:lstStyle/>
          <a:p>
            <a:pPr indent="0" lvl="0" marL="0" rtl="0" algn="ctr">
              <a:spcBef>
                <a:spcPts val="0"/>
              </a:spcBef>
              <a:spcAft>
                <a:spcPts val="0"/>
              </a:spcAft>
              <a:buNone/>
            </a:pPr>
            <a:r>
              <a:rPr b="1" lang="en">
                <a:solidFill>
                  <a:schemeClr val="lt1"/>
                </a:solidFill>
                <a:latin typeface="Source Sans Pro"/>
                <a:ea typeface="Source Sans Pro"/>
                <a:cs typeface="Source Sans Pro"/>
                <a:sym typeface="Source Sans Pro"/>
              </a:rPr>
              <a:t>OPEN-SOURCE</a:t>
            </a:r>
            <a:endParaRPr b="1">
              <a:solidFill>
                <a:schemeClr val="lt1"/>
              </a:solidFill>
              <a:latin typeface="Source Sans Pro"/>
              <a:ea typeface="Source Sans Pro"/>
              <a:cs typeface="Source Sans Pro"/>
              <a:sym typeface="Source Sans Pro"/>
            </a:endParaRPr>
          </a:p>
        </p:txBody>
      </p:sp>
      <p:sp>
        <p:nvSpPr>
          <p:cNvPr id="1780" name="Google Shape;1780;p250"/>
          <p:cNvSpPr/>
          <p:nvPr/>
        </p:nvSpPr>
        <p:spPr>
          <a:xfrm>
            <a:off x="6629725" y="3572175"/>
            <a:ext cx="2389200" cy="1408200"/>
          </a:xfrm>
          <a:prstGeom prst="roundRect">
            <a:avLst>
              <a:gd fmla="val 16667" name="adj"/>
            </a:avLst>
          </a:prstGeom>
          <a:solidFill>
            <a:srgbClr val="EBEB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81" name="Google Shape;1781;p250"/>
          <p:cNvSpPr txBox="1"/>
          <p:nvPr>
            <p:ph idx="4294967295" type="subTitle"/>
          </p:nvPr>
        </p:nvSpPr>
        <p:spPr>
          <a:xfrm>
            <a:off x="6629725" y="3572175"/>
            <a:ext cx="2319300" cy="14082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0"/>
              </a:spcAft>
              <a:buNone/>
            </a:pPr>
            <a:r>
              <a:rPr lang="en" sz="1100">
                <a:latin typeface="Barlow"/>
                <a:ea typeface="Barlow"/>
                <a:cs typeface="Barlow"/>
                <a:sym typeface="Barlow"/>
              </a:rPr>
              <a:t>In Creative Commons, all material on CLARK is freely accessible for educators and students at any time. Open-source material enables educators to customize the content to meet the specific needs of their students.</a:t>
            </a:r>
            <a:endParaRPr sz="1100">
              <a:latin typeface="Barlow"/>
              <a:ea typeface="Barlow"/>
              <a:cs typeface="Barlow"/>
              <a:sym typeface="Barlow"/>
            </a:endParaRPr>
          </a:p>
          <a:p>
            <a:pPr indent="0" lvl="0" marL="0" rtl="0" algn="l">
              <a:spcBef>
                <a:spcPts val="1200"/>
              </a:spcBef>
              <a:spcAft>
                <a:spcPts val="1200"/>
              </a:spcAft>
              <a:buNone/>
            </a:pPr>
            <a:r>
              <a:t/>
            </a:r>
            <a:endParaRPr sz="850">
              <a:highlight>
                <a:srgbClr val="FFFFFF"/>
              </a:highlight>
              <a:latin typeface="Roboto"/>
              <a:ea typeface="Roboto"/>
              <a:cs typeface="Roboto"/>
              <a:sym typeface="Roboto"/>
            </a:endParaRPr>
          </a:p>
        </p:txBody>
      </p:sp>
      <p:pic>
        <p:nvPicPr>
          <p:cNvPr id="1782" name="Google Shape;1782;p250"/>
          <p:cNvPicPr preferRelativeResize="0"/>
          <p:nvPr/>
        </p:nvPicPr>
        <p:blipFill>
          <a:blip r:embed="rId4">
            <a:alphaModFix/>
          </a:blip>
          <a:stretch>
            <a:fillRect/>
          </a:stretch>
        </p:blipFill>
        <p:spPr>
          <a:xfrm>
            <a:off x="166325" y="2834437"/>
            <a:ext cx="2839350" cy="2227500"/>
          </a:xfrm>
          <a:prstGeom prst="rect">
            <a:avLst/>
          </a:prstGeom>
          <a:noFill/>
          <a:ln>
            <a:noFill/>
          </a:ln>
        </p:spPr>
      </p:pic>
      <p:sp>
        <p:nvSpPr>
          <p:cNvPr id="1783" name="Google Shape;1783;p250"/>
          <p:cNvSpPr txBox="1"/>
          <p:nvPr/>
        </p:nvSpPr>
        <p:spPr>
          <a:xfrm>
            <a:off x="166324" y="4795200"/>
            <a:ext cx="5928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2018</a:t>
            </a:r>
            <a:endParaRPr b="1" sz="700">
              <a:solidFill>
                <a:schemeClr val="dk1"/>
              </a:solidFill>
              <a:latin typeface="Source Sans Pro"/>
              <a:ea typeface="Source Sans Pro"/>
              <a:cs typeface="Source Sans Pro"/>
              <a:sym typeface="Source Sans Pro"/>
            </a:endParaRPr>
          </a:p>
        </p:txBody>
      </p:sp>
      <p:sp>
        <p:nvSpPr>
          <p:cNvPr id="1784" name="Google Shape;1784;p250"/>
          <p:cNvSpPr txBox="1"/>
          <p:nvPr/>
        </p:nvSpPr>
        <p:spPr>
          <a:xfrm>
            <a:off x="637375" y="4795200"/>
            <a:ext cx="5928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2019</a:t>
            </a:r>
            <a:endParaRPr b="1" sz="700">
              <a:solidFill>
                <a:schemeClr val="dk1"/>
              </a:solidFill>
              <a:latin typeface="Source Sans Pro"/>
              <a:ea typeface="Source Sans Pro"/>
              <a:cs typeface="Source Sans Pro"/>
              <a:sym typeface="Source Sans Pro"/>
            </a:endParaRPr>
          </a:p>
        </p:txBody>
      </p:sp>
      <p:sp>
        <p:nvSpPr>
          <p:cNvPr id="1785" name="Google Shape;1785;p250"/>
          <p:cNvSpPr txBox="1"/>
          <p:nvPr/>
        </p:nvSpPr>
        <p:spPr>
          <a:xfrm>
            <a:off x="1230173" y="4795200"/>
            <a:ext cx="11505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2021</a:t>
            </a:r>
            <a:endParaRPr b="1" sz="700">
              <a:solidFill>
                <a:schemeClr val="dk1"/>
              </a:solidFill>
              <a:latin typeface="Source Sans Pro"/>
              <a:ea typeface="Source Sans Pro"/>
              <a:cs typeface="Source Sans Pro"/>
              <a:sym typeface="Source Sans Pro"/>
            </a:endParaRPr>
          </a:p>
        </p:txBody>
      </p:sp>
      <p:sp>
        <p:nvSpPr>
          <p:cNvPr id="1786" name="Google Shape;1786;p250"/>
          <p:cNvSpPr txBox="1"/>
          <p:nvPr/>
        </p:nvSpPr>
        <p:spPr>
          <a:xfrm>
            <a:off x="1899426" y="4795200"/>
            <a:ext cx="6591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2022</a:t>
            </a:r>
            <a:endParaRPr b="1" sz="700">
              <a:solidFill>
                <a:schemeClr val="dk1"/>
              </a:solidFill>
              <a:latin typeface="Source Sans Pro"/>
              <a:ea typeface="Source Sans Pro"/>
              <a:cs typeface="Source Sans Pro"/>
              <a:sym typeface="Source Sans Pro"/>
            </a:endParaRPr>
          </a:p>
        </p:txBody>
      </p:sp>
      <p:sp>
        <p:nvSpPr>
          <p:cNvPr id="1787" name="Google Shape;1787;p250"/>
          <p:cNvSpPr txBox="1"/>
          <p:nvPr/>
        </p:nvSpPr>
        <p:spPr>
          <a:xfrm>
            <a:off x="2346574" y="4795200"/>
            <a:ext cx="6591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2023</a:t>
            </a:r>
            <a:endParaRPr b="1" sz="700">
              <a:solidFill>
                <a:schemeClr val="dk1"/>
              </a:solidFill>
              <a:latin typeface="Source Sans Pro"/>
              <a:ea typeface="Source Sans Pro"/>
              <a:cs typeface="Source Sans Pro"/>
              <a:sym typeface="Source Sans Pro"/>
            </a:endParaRPr>
          </a:p>
        </p:txBody>
      </p:sp>
      <p:sp>
        <p:nvSpPr>
          <p:cNvPr id="1788" name="Google Shape;1788;p250"/>
          <p:cNvSpPr txBox="1"/>
          <p:nvPr/>
        </p:nvSpPr>
        <p:spPr>
          <a:xfrm>
            <a:off x="1011399" y="4795200"/>
            <a:ext cx="7167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2020</a:t>
            </a:r>
            <a:endParaRPr b="1" sz="700">
              <a:solidFill>
                <a:schemeClr val="dk1"/>
              </a:solidFill>
              <a:latin typeface="Source Sans Pro"/>
              <a:ea typeface="Source Sans Pro"/>
              <a:cs typeface="Source Sans Pro"/>
              <a:sym typeface="Source Sans Pro"/>
            </a:endParaRPr>
          </a:p>
        </p:txBody>
      </p:sp>
      <p:sp>
        <p:nvSpPr>
          <p:cNvPr id="1789" name="Google Shape;1789;p250"/>
          <p:cNvSpPr txBox="1"/>
          <p:nvPr/>
        </p:nvSpPr>
        <p:spPr>
          <a:xfrm>
            <a:off x="3144161" y="4795200"/>
            <a:ext cx="5928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2018</a:t>
            </a:r>
            <a:endParaRPr b="1" sz="700">
              <a:solidFill>
                <a:schemeClr val="dk1"/>
              </a:solidFill>
              <a:latin typeface="Source Sans Pro"/>
              <a:ea typeface="Source Sans Pro"/>
              <a:cs typeface="Source Sans Pro"/>
              <a:sym typeface="Source Sans Pro"/>
            </a:endParaRPr>
          </a:p>
        </p:txBody>
      </p:sp>
      <p:sp>
        <p:nvSpPr>
          <p:cNvPr id="1790" name="Google Shape;1790;p250"/>
          <p:cNvSpPr txBox="1"/>
          <p:nvPr/>
        </p:nvSpPr>
        <p:spPr>
          <a:xfrm>
            <a:off x="3610800" y="4795200"/>
            <a:ext cx="5928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2019</a:t>
            </a:r>
            <a:endParaRPr b="1" sz="700">
              <a:solidFill>
                <a:schemeClr val="dk1"/>
              </a:solidFill>
              <a:latin typeface="Source Sans Pro"/>
              <a:ea typeface="Source Sans Pro"/>
              <a:cs typeface="Source Sans Pro"/>
              <a:sym typeface="Source Sans Pro"/>
            </a:endParaRPr>
          </a:p>
        </p:txBody>
      </p:sp>
      <p:sp>
        <p:nvSpPr>
          <p:cNvPr id="1791" name="Google Shape;1791;p250"/>
          <p:cNvSpPr txBox="1"/>
          <p:nvPr/>
        </p:nvSpPr>
        <p:spPr>
          <a:xfrm>
            <a:off x="4258460" y="4795200"/>
            <a:ext cx="11505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2021</a:t>
            </a:r>
            <a:endParaRPr b="1" sz="700">
              <a:solidFill>
                <a:schemeClr val="dk1"/>
              </a:solidFill>
              <a:latin typeface="Source Sans Pro"/>
              <a:ea typeface="Source Sans Pro"/>
              <a:cs typeface="Source Sans Pro"/>
              <a:sym typeface="Source Sans Pro"/>
            </a:endParaRPr>
          </a:p>
        </p:txBody>
      </p:sp>
      <p:sp>
        <p:nvSpPr>
          <p:cNvPr id="1792" name="Google Shape;1792;p250"/>
          <p:cNvSpPr txBox="1"/>
          <p:nvPr/>
        </p:nvSpPr>
        <p:spPr>
          <a:xfrm>
            <a:off x="4969088" y="4795200"/>
            <a:ext cx="6591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2022</a:t>
            </a:r>
            <a:endParaRPr b="1" sz="700">
              <a:solidFill>
                <a:schemeClr val="dk1"/>
              </a:solidFill>
              <a:latin typeface="Source Sans Pro"/>
              <a:ea typeface="Source Sans Pro"/>
              <a:cs typeface="Source Sans Pro"/>
              <a:sym typeface="Source Sans Pro"/>
            </a:endParaRPr>
          </a:p>
        </p:txBody>
      </p:sp>
      <p:sp>
        <p:nvSpPr>
          <p:cNvPr id="1793" name="Google Shape;1793;p250"/>
          <p:cNvSpPr txBox="1"/>
          <p:nvPr/>
        </p:nvSpPr>
        <p:spPr>
          <a:xfrm>
            <a:off x="5408986" y="4795200"/>
            <a:ext cx="6591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2023</a:t>
            </a:r>
            <a:endParaRPr b="1" sz="700">
              <a:solidFill>
                <a:schemeClr val="dk1"/>
              </a:solidFill>
              <a:latin typeface="Source Sans Pro"/>
              <a:ea typeface="Source Sans Pro"/>
              <a:cs typeface="Source Sans Pro"/>
              <a:sym typeface="Source Sans Pro"/>
            </a:endParaRPr>
          </a:p>
        </p:txBody>
      </p:sp>
      <p:sp>
        <p:nvSpPr>
          <p:cNvPr id="1794" name="Google Shape;1794;p250"/>
          <p:cNvSpPr txBox="1"/>
          <p:nvPr/>
        </p:nvSpPr>
        <p:spPr>
          <a:xfrm>
            <a:off x="3997937" y="4795200"/>
            <a:ext cx="716700" cy="389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2020</a:t>
            </a:r>
            <a:endParaRPr b="1" sz="700">
              <a:solidFill>
                <a:schemeClr val="dk1"/>
              </a:solidFill>
              <a:latin typeface="Source Sans Pro"/>
              <a:ea typeface="Source Sans Pro"/>
              <a:cs typeface="Source Sans Pro"/>
              <a:sym typeface="Source Sans Pro"/>
            </a:endParaRPr>
          </a:p>
        </p:txBody>
      </p:sp>
      <p:sp>
        <p:nvSpPr>
          <p:cNvPr id="1795" name="Google Shape;1795;p250"/>
          <p:cNvSpPr txBox="1"/>
          <p:nvPr/>
        </p:nvSpPr>
        <p:spPr>
          <a:xfrm>
            <a:off x="215525" y="4546800"/>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47</a:t>
            </a:r>
            <a:endParaRPr b="1" sz="700">
              <a:solidFill>
                <a:schemeClr val="dk1"/>
              </a:solidFill>
              <a:latin typeface="Source Sans Pro"/>
              <a:ea typeface="Source Sans Pro"/>
              <a:cs typeface="Source Sans Pro"/>
              <a:sym typeface="Source Sans Pro"/>
            </a:endParaRPr>
          </a:p>
        </p:txBody>
      </p:sp>
      <p:sp>
        <p:nvSpPr>
          <p:cNvPr id="1796" name="Google Shape;1796;p250"/>
          <p:cNvSpPr txBox="1"/>
          <p:nvPr/>
        </p:nvSpPr>
        <p:spPr>
          <a:xfrm>
            <a:off x="1122550" y="3671350"/>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594</a:t>
            </a:r>
            <a:endParaRPr b="1" sz="700">
              <a:solidFill>
                <a:schemeClr val="dk1"/>
              </a:solidFill>
              <a:latin typeface="Source Sans Pro"/>
              <a:ea typeface="Source Sans Pro"/>
              <a:cs typeface="Source Sans Pro"/>
              <a:sym typeface="Source Sans Pro"/>
            </a:endParaRPr>
          </a:p>
        </p:txBody>
      </p:sp>
      <p:sp>
        <p:nvSpPr>
          <p:cNvPr id="1797" name="Google Shape;1797;p250"/>
          <p:cNvSpPr txBox="1"/>
          <p:nvPr/>
        </p:nvSpPr>
        <p:spPr>
          <a:xfrm>
            <a:off x="1558225" y="3528075"/>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646</a:t>
            </a:r>
            <a:endParaRPr b="1" sz="700">
              <a:solidFill>
                <a:schemeClr val="dk1"/>
              </a:solidFill>
              <a:latin typeface="Source Sans Pro"/>
              <a:ea typeface="Source Sans Pro"/>
              <a:cs typeface="Source Sans Pro"/>
              <a:sym typeface="Source Sans Pro"/>
            </a:endParaRPr>
          </a:p>
        </p:txBody>
      </p:sp>
      <p:sp>
        <p:nvSpPr>
          <p:cNvPr id="1798" name="Google Shape;1798;p250"/>
          <p:cNvSpPr txBox="1"/>
          <p:nvPr/>
        </p:nvSpPr>
        <p:spPr>
          <a:xfrm>
            <a:off x="1981775" y="3386588"/>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932</a:t>
            </a:r>
            <a:endParaRPr b="1" sz="700">
              <a:solidFill>
                <a:schemeClr val="dk1"/>
              </a:solidFill>
              <a:latin typeface="Source Sans Pro"/>
              <a:ea typeface="Source Sans Pro"/>
              <a:cs typeface="Source Sans Pro"/>
              <a:sym typeface="Source Sans Pro"/>
            </a:endParaRPr>
          </a:p>
        </p:txBody>
      </p:sp>
      <p:sp>
        <p:nvSpPr>
          <p:cNvPr id="1799" name="Google Shape;1799;p250"/>
          <p:cNvSpPr txBox="1"/>
          <p:nvPr/>
        </p:nvSpPr>
        <p:spPr>
          <a:xfrm>
            <a:off x="2428925" y="2929125"/>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1,494</a:t>
            </a:r>
            <a:endParaRPr b="1" sz="700">
              <a:solidFill>
                <a:schemeClr val="dk1"/>
              </a:solidFill>
              <a:latin typeface="Source Sans Pro"/>
              <a:ea typeface="Source Sans Pro"/>
              <a:cs typeface="Source Sans Pro"/>
              <a:sym typeface="Source Sans Pro"/>
            </a:endParaRPr>
          </a:p>
        </p:txBody>
      </p:sp>
      <p:sp>
        <p:nvSpPr>
          <p:cNvPr id="1800" name="Google Shape;1800;p250"/>
          <p:cNvSpPr txBox="1"/>
          <p:nvPr/>
        </p:nvSpPr>
        <p:spPr>
          <a:xfrm>
            <a:off x="686575" y="3823988"/>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545</a:t>
            </a:r>
            <a:endParaRPr b="1" sz="700">
              <a:solidFill>
                <a:schemeClr val="dk1"/>
              </a:solidFill>
              <a:latin typeface="Source Sans Pro"/>
              <a:ea typeface="Source Sans Pro"/>
              <a:cs typeface="Source Sans Pro"/>
              <a:sym typeface="Source Sans Pro"/>
            </a:endParaRPr>
          </a:p>
        </p:txBody>
      </p:sp>
      <p:sp>
        <p:nvSpPr>
          <p:cNvPr id="1801" name="Google Shape;1801;p250"/>
          <p:cNvSpPr txBox="1"/>
          <p:nvPr/>
        </p:nvSpPr>
        <p:spPr>
          <a:xfrm>
            <a:off x="3193350" y="4749700"/>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Amiko"/>
                <a:ea typeface="Amiko"/>
                <a:cs typeface="Amiko"/>
                <a:sym typeface="Amiko"/>
              </a:rPr>
              <a:t>  </a:t>
            </a:r>
            <a:r>
              <a:rPr b="1" lang="en" sz="700">
                <a:solidFill>
                  <a:schemeClr val="dk1"/>
                </a:solidFill>
                <a:latin typeface="Source Sans Pro"/>
                <a:ea typeface="Source Sans Pro"/>
                <a:cs typeface="Source Sans Pro"/>
                <a:sym typeface="Source Sans Pro"/>
              </a:rPr>
              <a:t>1,178</a:t>
            </a:r>
            <a:endParaRPr b="1" sz="700">
              <a:solidFill>
                <a:schemeClr val="dk1"/>
              </a:solidFill>
              <a:latin typeface="Source Sans Pro"/>
              <a:ea typeface="Source Sans Pro"/>
              <a:cs typeface="Source Sans Pro"/>
              <a:sym typeface="Source Sans Pro"/>
            </a:endParaRPr>
          </a:p>
        </p:txBody>
      </p:sp>
      <p:sp>
        <p:nvSpPr>
          <p:cNvPr id="1802" name="Google Shape;1802;p250"/>
          <p:cNvSpPr txBox="1"/>
          <p:nvPr/>
        </p:nvSpPr>
        <p:spPr>
          <a:xfrm>
            <a:off x="3647613" y="4683500"/>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Amiko"/>
                <a:ea typeface="Amiko"/>
                <a:cs typeface="Amiko"/>
                <a:sym typeface="Amiko"/>
              </a:rPr>
              <a:t>  </a:t>
            </a:r>
            <a:r>
              <a:rPr b="1" lang="en" sz="700">
                <a:solidFill>
                  <a:schemeClr val="dk1"/>
                </a:solidFill>
                <a:latin typeface="Source Sans Pro"/>
                <a:ea typeface="Source Sans Pro"/>
                <a:cs typeface="Source Sans Pro"/>
                <a:sym typeface="Source Sans Pro"/>
              </a:rPr>
              <a:t>2,660</a:t>
            </a:r>
            <a:endParaRPr b="1" sz="700">
              <a:solidFill>
                <a:schemeClr val="dk1"/>
              </a:solidFill>
              <a:latin typeface="Source Sans Pro"/>
              <a:ea typeface="Source Sans Pro"/>
              <a:cs typeface="Source Sans Pro"/>
              <a:sym typeface="Source Sans Pro"/>
            </a:endParaRPr>
          </a:p>
        </p:txBody>
      </p:sp>
      <p:sp>
        <p:nvSpPr>
          <p:cNvPr id="1803" name="Google Shape;1803;p250"/>
          <p:cNvSpPr txBox="1"/>
          <p:nvPr/>
        </p:nvSpPr>
        <p:spPr>
          <a:xfrm>
            <a:off x="4109075" y="4473450"/>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Amiko"/>
                <a:ea typeface="Amiko"/>
                <a:cs typeface="Amiko"/>
                <a:sym typeface="Amiko"/>
              </a:rPr>
              <a:t> </a:t>
            </a:r>
            <a:r>
              <a:rPr b="1" lang="en" sz="700">
                <a:solidFill>
                  <a:schemeClr val="dk1"/>
                </a:solidFill>
                <a:latin typeface="Source Sans Pro"/>
                <a:ea typeface="Source Sans Pro"/>
                <a:cs typeface="Source Sans Pro"/>
                <a:sym typeface="Source Sans Pro"/>
              </a:rPr>
              <a:t>8,560</a:t>
            </a:r>
            <a:endParaRPr b="1" sz="700">
              <a:solidFill>
                <a:schemeClr val="dk1"/>
              </a:solidFill>
              <a:latin typeface="Source Sans Pro"/>
              <a:ea typeface="Source Sans Pro"/>
              <a:cs typeface="Source Sans Pro"/>
              <a:sym typeface="Source Sans Pro"/>
            </a:endParaRPr>
          </a:p>
        </p:txBody>
      </p:sp>
      <p:sp>
        <p:nvSpPr>
          <p:cNvPr id="1804" name="Google Shape;1804;p250"/>
          <p:cNvSpPr txBox="1"/>
          <p:nvPr/>
        </p:nvSpPr>
        <p:spPr>
          <a:xfrm>
            <a:off x="4570500" y="4334825"/>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12,273</a:t>
            </a:r>
            <a:endParaRPr b="1" sz="700">
              <a:solidFill>
                <a:schemeClr val="dk1"/>
              </a:solidFill>
              <a:latin typeface="Source Sans Pro"/>
              <a:ea typeface="Source Sans Pro"/>
              <a:cs typeface="Source Sans Pro"/>
              <a:sym typeface="Source Sans Pro"/>
            </a:endParaRPr>
          </a:p>
        </p:txBody>
      </p:sp>
      <p:sp>
        <p:nvSpPr>
          <p:cNvPr id="1805" name="Google Shape;1805;p250"/>
          <p:cNvSpPr txBox="1"/>
          <p:nvPr/>
        </p:nvSpPr>
        <p:spPr>
          <a:xfrm>
            <a:off x="5051450" y="4072400"/>
            <a:ext cx="494400" cy="248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700">
                <a:solidFill>
                  <a:schemeClr val="dk1"/>
                </a:solidFill>
                <a:latin typeface="Source Sans Pro"/>
                <a:ea typeface="Source Sans Pro"/>
                <a:cs typeface="Source Sans Pro"/>
                <a:sym typeface="Source Sans Pro"/>
              </a:rPr>
              <a:t>19,115</a:t>
            </a:r>
            <a:endParaRPr b="1" sz="700">
              <a:solidFill>
                <a:schemeClr val="dk1"/>
              </a:solidFill>
              <a:latin typeface="Source Sans Pro"/>
              <a:ea typeface="Source Sans Pro"/>
              <a:cs typeface="Source Sans Pro"/>
              <a:sym typeface="Source Sans Pro"/>
            </a:endParaRPr>
          </a:p>
        </p:txBody>
      </p:sp>
      <p:sp>
        <p:nvSpPr>
          <p:cNvPr id="1806" name="Google Shape;1806;p250"/>
          <p:cNvSpPr txBox="1"/>
          <p:nvPr/>
        </p:nvSpPr>
        <p:spPr>
          <a:xfrm>
            <a:off x="5491300" y="3015100"/>
            <a:ext cx="494400" cy="24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700">
                <a:solidFill>
                  <a:schemeClr val="dk1"/>
                </a:solidFill>
                <a:latin typeface="Source Sans Pro"/>
                <a:ea typeface="Source Sans Pro"/>
                <a:cs typeface="Source Sans Pro"/>
                <a:sym typeface="Source Sans Pro"/>
              </a:rPr>
              <a:t>47,635</a:t>
            </a:r>
            <a:endParaRPr b="1" sz="700">
              <a:solidFill>
                <a:schemeClr val="dk1"/>
              </a:solidFill>
              <a:latin typeface="Source Sans Pro"/>
              <a:ea typeface="Source Sans Pro"/>
              <a:cs typeface="Source Sans Pro"/>
              <a:sym typeface="Source Sans Pro"/>
            </a:endParaRPr>
          </a:p>
        </p:txBody>
      </p:sp>
      <p:sp>
        <p:nvSpPr>
          <p:cNvPr id="1807" name="Google Shape;1807;p250"/>
          <p:cNvSpPr txBox="1"/>
          <p:nvPr/>
        </p:nvSpPr>
        <p:spPr>
          <a:xfrm>
            <a:off x="356800" y="2489838"/>
            <a:ext cx="1851300" cy="6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434343"/>
                </a:solidFill>
                <a:latin typeface="Open Sans"/>
                <a:ea typeface="Open Sans"/>
                <a:cs typeface="Open Sans"/>
                <a:sym typeface="Open Sans"/>
              </a:rPr>
              <a:t>Total Objects By Year</a:t>
            </a:r>
            <a:endParaRPr b="1" sz="1500">
              <a:solidFill>
                <a:srgbClr val="434343"/>
              </a:solidFill>
              <a:latin typeface="Open Sans"/>
              <a:ea typeface="Open Sans"/>
              <a:cs typeface="Open Sans"/>
              <a:sym typeface="Open Sans"/>
            </a:endParaRPr>
          </a:p>
        </p:txBody>
      </p:sp>
      <p:sp>
        <p:nvSpPr>
          <p:cNvPr id="1808" name="Google Shape;1808;p250"/>
          <p:cNvSpPr txBox="1"/>
          <p:nvPr/>
        </p:nvSpPr>
        <p:spPr>
          <a:xfrm>
            <a:off x="3480712" y="2489825"/>
            <a:ext cx="1851300" cy="6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434343"/>
                </a:solidFill>
                <a:latin typeface="Source Sans Pro"/>
                <a:ea typeface="Source Sans Pro"/>
                <a:cs typeface="Source Sans Pro"/>
                <a:sym typeface="Source Sans Pro"/>
              </a:rPr>
              <a:t>Total Downloads By Year</a:t>
            </a:r>
            <a:endParaRPr b="1" sz="1500">
              <a:solidFill>
                <a:srgbClr val="434343"/>
              </a:solidFill>
              <a:latin typeface="Source Sans Pro"/>
              <a:ea typeface="Source Sans Pro"/>
              <a:cs typeface="Source Sans Pro"/>
              <a:sym typeface="Source Sans Pro"/>
            </a:endParaRPr>
          </a:p>
        </p:txBody>
      </p:sp>
      <p:pic>
        <p:nvPicPr>
          <p:cNvPr id="1809" name="Google Shape;1809;p250"/>
          <p:cNvPicPr preferRelativeResize="0"/>
          <p:nvPr/>
        </p:nvPicPr>
        <p:blipFill>
          <a:blip r:embed="rId5">
            <a:alphaModFix/>
          </a:blip>
          <a:stretch>
            <a:fillRect/>
          </a:stretch>
        </p:blipFill>
        <p:spPr>
          <a:xfrm>
            <a:off x="331025" y="214450"/>
            <a:ext cx="791527" cy="791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251"/>
          <p:cNvSpPr txBox="1"/>
          <p:nvPr>
            <p:ph type="title"/>
          </p:nvPr>
        </p:nvSpPr>
        <p:spPr>
          <a:xfrm>
            <a:off x="786150" y="308120"/>
            <a:ext cx="7571700" cy="70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400">
                <a:solidFill>
                  <a:srgbClr val="1C70DD"/>
                </a:solidFill>
                <a:latin typeface="Source Sans Pro"/>
                <a:ea typeface="Source Sans Pro"/>
                <a:cs typeface="Source Sans Pro"/>
                <a:sym typeface="Source Sans Pro"/>
              </a:rPr>
              <a:t>Mapping</a:t>
            </a:r>
            <a:endParaRPr b="1" sz="2400">
              <a:solidFill>
                <a:srgbClr val="1C70DD"/>
              </a:solidFill>
              <a:latin typeface="Source Sans Pro"/>
              <a:ea typeface="Source Sans Pro"/>
              <a:cs typeface="Source Sans Pro"/>
              <a:sym typeface="Source Sans Pro"/>
            </a:endParaRPr>
          </a:p>
        </p:txBody>
      </p:sp>
      <p:sp>
        <p:nvSpPr>
          <p:cNvPr id="1815" name="Google Shape;1815;p251"/>
          <p:cNvSpPr txBox="1"/>
          <p:nvPr>
            <p:ph idx="12" type="sldNum"/>
          </p:nvPr>
        </p:nvSpPr>
        <p:spPr>
          <a:xfrm>
            <a:off x="84043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
                <a:solidFill>
                  <a:schemeClr val="accent1"/>
                </a:solidFill>
              </a:rPr>
              <a:t>‹#›</a:t>
            </a:fld>
            <a:endParaRPr>
              <a:solidFill>
                <a:schemeClr val="accent1"/>
              </a:solidFill>
            </a:endParaRPr>
          </a:p>
        </p:txBody>
      </p:sp>
      <p:pic>
        <p:nvPicPr>
          <p:cNvPr id="1816" name="Google Shape;1816;p251" title="builder.mov">
            <a:hlinkClick r:id="rId3"/>
          </p:cNvPr>
          <p:cNvPicPr preferRelativeResize="0"/>
          <p:nvPr/>
        </p:nvPicPr>
        <p:blipFill>
          <a:blip r:embed="rId4">
            <a:alphaModFix/>
          </a:blip>
          <a:stretch>
            <a:fillRect/>
          </a:stretch>
        </p:blipFill>
        <p:spPr>
          <a:xfrm>
            <a:off x="935550" y="1010725"/>
            <a:ext cx="6983699" cy="3739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16"/>
                                        </p:tgtEl>
                                        <p:attrNameLst>
                                          <p:attrName>style.visibility</p:attrName>
                                        </p:attrNameLst>
                                      </p:cBhvr>
                                      <p:to>
                                        <p:strVal val="visible"/>
                                      </p:to>
                                    </p:set>
                                    <p:animEffect filter="fade" transition="in">
                                      <p:cBhvr>
                                        <p:cTn dur="1000"/>
                                        <p:tgtEl>
                                          <p:spTgt spid="18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pic>
        <p:nvPicPr>
          <p:cNvPr id="1545" name="Google Shape;1545;p234"/>
          <p:cNvPicPr preferRelativeResize="0"/>
          <p:nvPr/>
        </p:nvPicPr>
        <p:blipFill rotWithShape="1">
          <a:blip r:embed="rId3">
            <a:alphaModFix/>
          </a:blip>
          <a:srcRect b="4935" l="53802" r="0" t="5977"/>
          <a:stretch/>
        </p:blipFill>
        <p:spPr>
          <a:xfrm>
            <a:off x="4899157" y="382325"/>
            <a:ext cx="3975175" cy="4378850"/>
          </a:xfrm>
          <a:prstGeom prst="rect">
            <a:avLst/>
          </a:prstGeom>
          <a:noFill/>
          <a:ln>
            <a:noFill/>
          </a:ln>
        </p:spPr>
      </p:pic>
      <p:sp>
        <p:nvSpPr>
          <p:cNvPr id="1546" name="Google Shape;1546;p234"/>
          <p:cNvSpPr txBox="1"/>
          <p:nvPr>
            <p:ph type="title"/>
          </p:nvPr>
        </p:nvSpPr>
        <p:spPr>
          <a:xfrm>
            <a:off x="457200" y="445025"/>
            <a:ext cx="54717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1700">
                <a:latin typeface="Inter"/>
                <a:ea typeface="Inter"/>
                <a:cs typeface="Inter"/>
                <a:sym typeface="Inter"/>
              </a:rPr>
              <a:t>Digital Transformation</a:t>
            </a:r>
            <a:endParaRPr sz="1700">
              <a:latin typeface="Inter"/>
              <a:ea typeface="Inter"/>
              <a:cs typeface="Inter"/>
              <a:sym typeface="Inter"/>
            </a:endParaRPr>
          </a:p>
        </p:txBody>
      </p:sp>
      <p:sp>
        <p:nvSpPr>
          <p:cNvPr id="1547" name="Google Shape;1547;p234"/>
          <p:cNvSpPr txBox="1"/>
          <p:nvPr>
            <p:ph idx="1" type="body"/>
          </p:nvPr>
        </p:nvSpPr>
        <p:spPr>
          <a:xfrm>
            <a:off x="457200" y="1632625"/>
            <a:ext cx="4613100" cy="29394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Font typeface="Inter SemiBold"/>
              <a:buChar char="●"/>
            </a:pPr>
            <a:r>
              <a:rPr lang="en" sz="1400">
                <a:solidFill>
                  <a:schemeClr val="dk1"/>
                </a:solidFill>
              </a:rPr>
              <a:t>Doctoral level research programs at TU</a:t>
            </a:r>
            <a:endParaRPr sz="1400">
              <a:solidFill>
                <a:schemeClr val="dk1"/>
              </a:solidFill>
            </a:endParaRPr>
          </a:p>
          <a:p>
            <a:pPr indent="-260350" lvl="0" marL="400050" rtl="0" algn="l">
              <a:lnSpc>
                <a:spcPct val="150000"/>
              </a:lnSpc>
              <a:spcBef>
                <a:spcPts val="1000"/>
              </a:spcBef>
              <a:spcAft>
                <a:spcPts val="0"/>
              </a:spcAft>
              <a:buClr>
                <a:schemeClr val="dk1"/>
              </a:buClr>
              <a:buSzPts val="1400"/>
              <a:buFont typeface="Inter SemiBold"/>
              <a:buChar char="●"/>
            </a:pPr>
            <a:r>
              <a:rPr lang="en" sz="1400">
                <a:solidFill>
                  <a:schemeClr val="dk1"/>
                </a:solidFill>
              </a:rPr>
              <a:t>Cyber4All Center and the focus on cybersecurity education and research</a:t>
            </a:r>
            <a:endParaRPr sz="1400">
              <a:solidFill>
                <a:schemeClr val="dk1"/>
              </a:solidFill>
            </a:endParaRPr>
          </a:p>
          <a:p>
            <a:pPr indent="-260350" lvl="0" marL="400050" rtl="0" algn="l">
              <a:lnSpc>
                <a:spcPct val="150000"/>
              </a:lnSpc>
              <a:spcBef>
                <a:spcPts val="1000"/>
              </a:spcBef>
              <a:spcAft>
                <a:spcPts val="0"/>
              </a:spcAft>
              <a:buClr>
                <a:schemeClr val="dk1"/>
              </a:buClr>
              <a:buSzPts val="1400"/>
              <a:buFont typeface="Inter SemiBold"/>
              <a:buChar char="●"/>
            </a:pPr>
            <a:r>
              <a:rPr lang="en" sz="1400">
                <a:solidFill>
                  <a:schemeClr val="dk1"/>
                </a:solidFill>
              </a:rPr>
              <a:t>Significant work in AI and Cybersecurity by faculty members</a:t>
            </a:r>
            <a:endParaRPr sz="1400">
              <a:solidFill>
                <a:schemeClr val="dk1"/>
              </a:solidFill>
            </a:endParaRPr>
          </a:p>
          <a:p>
            <a:pPr indent="-260350" lvl="0" marL="400050" rtl="0" algn="l">
              <a:lnSpc>
                <a:spcPct val="150000"/>
              </a:lnSpc>
              <a:spcBef>
                <a:spcPts val="1000"/>
              </a:spcBef>
              <a:spcAft>
                <a:spcPts val="0"/>
              </a:spcAft>
              <a:buClr>
                <a:schemeClr val="dk1"/>
              </a:buClr>
              <a:buSzPts val="1400"/>
              <a:buFont typeface="Inter SemiBold"/>
              <a:buChar char="●"/>
            </a:pPr>
            <a:r>
              <a:rPr lang="en" sz="1400"/>
              <a:t>What does Digital Transformation mean to future of Cyber education </a:t>
            </a:r>
            <a:endParaRPr sz="1400"/>
          </a:p>
          <a:p>
            <a:pPr indent="-260350" lvl="0" marL="400050" rtl="0" algn="l">
              <a:lnSpc>
                <a:spcPct val="150000"/>
              </a:lnSpc>
              <a:spcBef>
                <a:spcPts val="1000"/>
              </a:spcBef>
              <a:spcAft>
                <a:spcPts val="0"/>
              </a:spcAft>
              <a:buClr>
                <a:schemeClr val="dk1"/>
              </a:buClr>
              <a:buSzPts val="1400"/>
              <a:buFont typeface="Inter SemiBold"/>
              <a:buChar char="●"/>
            </a:pPr>
            <a:r>
              <a:rPr lang="en" sz="1400">
                <a:solidFill>
                  <a:schemeClr val="dk1"/>
                </a:solidFill>
              </a:rPr>
              <a:t>Towson as a Techhub</a:t>
            </a:r>
            <a:endParaRPr sz="1400">
              <a:solidFill>
                <a:schemeClr val="dk1"/>
              </a:solidFill>
            </a:endParaRPr>
          </a:p>
          <a:p>
            <a:pPr indent="0" lvl="0" marL="0" rtl="0" algn="l">
              <a:lnSpc>
                <a:spcPct val="150000"/>
              </a:lnSpc>
              <a:spcBef>
                <a:spcPts val="1000"/>
              </a:spcBef>
              <a:spcAft>
                <a:spcPts val="1000"/>
              </a:spcAft>
              <a:buNone/>
            </a:pPr>
            <a:r>
              <a:t/>
            </a:r>
            <a:endParaRPr sz="1400">
              <a:solidFill>
                <a:schemeClr val="dk1"/>
              </a:solidFill>
            </a:endParaRPr>
          </a:p>
        </p:txBody>
      </p:sp>
      <p:sp>
        <p:nvSpPr>
          <p:cNvPr id="1548" name="Google Shape;1548;p234"/>
          <p:cNvSpPr txBox="1"/>
          <p:nvPr>
            <p:ph idx="4294967295" type="subTitle"/>
          </p:nvPr>
        </p:nvSpPr>
        <p:spPr>
          <a:xfrm>
            <a:off x="457200" y="1142050"/>
            <a:ext cx="5519400" cy="441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latin typeface="Inter SemiBold"/>
                <a:ea typeface="Inter SemiBold"/>
                <a:cs typeface="Inter SemiBold"/>
                <a:sym typeface="Inter SemiBold"/>
              </a:rPr>
              <a:t>Key Highlights</a:t>
            </a:r>
            <a:endParaRPr sz="1400">
              <a:latin typeface="Inter SemiBold"/>
              <a:ea typeface="Inter SemiBold"/>
              <a:cs typeface="Inter SemiBold"/>
              <a:sym typeface="Inter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25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p>
            <a:pPr indent="0" lvl="0" marL="0" rtl="0" algn="l">
              <a:spcBef>
                <a:spcPts val="0"/>
              </a:spcBef>
              <a:spcAft>
                <a:spcPts val="1000"/>
              </a:spcAft>
              <a:buNone/>
            </a:pPr>
            <a:r>
              <a:t/>
            </a:r>
            <a:endParaRPr/>
          </a:p>
        </p:txBody>
      </p:sp>
      <p:pic>
        <p:nvPicPr>
          <p:cNvPr id="1822" name="Google Shape;1822;p252"/>
          <p:cNvPicPr preferRelativeResize="0"/>
          <p:nvPr/>
        </p:nvPicPr>
        <p:blipFill>
          <a:blip r:embed="rId3">
            <a:alphaModFix/>
          </a:blip>
          <a:stretch>
            <a:fillRect/>
          </a:stretch>
        </p:blipFill>
        <p:spPr>
          <a:xfrm>
            <a:off x="5" y="0"/>
            <a:ext cx="4059539" cy="5143499"/>
          </a:xfrm>
          <a:prstGeom prst="rect">
            <a:avLst/>
          </a:prstGeom>
          <a:noFill/>
          <a:ln>
            <a:noFill/>
          </a:ln>
        </p:spPr>
      </p:pic>
      <p:sp>
        <p:nvSpPr>
          <p:cNvPr descr="3" id="1823" name="Google Shape;1823;p252"/>
          <p:cNvSpPr txBox="1"/>
          <p:nvPr>
            <p:ph idx="3" type="body"/>
          </p:nvPr>
        </p:nvSpPr>
        <p:spPr>
          <a:xfrm>
            <a:off x="4444225" y="1681583"/>
            <a:ext cx="4078500" cy="1142400"/>
          </a:xfrm>
          <a:prstGeom prst="rect">
            <a:avLst/>
          </a:prstGeom>
        </p:spPr>
        <p:txBody>
          <a:bodyPr anchorCtr="0" anchor="t" bIns="91425" lIns="137150" spcFirstLastPara="1" rIns="91425" wrap="square" tIns="91425">
            <a:noAutofit/>
          </a:bodyPr>
          <a:lstStyle/>
          <a:p>
            <a:pPr indent="0" lvl="0" marL="0" rtl="0" algn="l">
              <a:lnSpc>
                <a:spcPct val="105000"/>
              </a:lnSpc>
              <a:spcBef>
                <a:spcPts val="0"/>
              </a:spcBef>
              <a:spcAft>
                <a:spcPts val="1000"/>
              </a:spcAft>
              <a:buNone/>
            </a:pPr>
            <a:r>
              <a:rPr lang="en" sz="1300"/>
              <a:t>Towson University connects cybersecurity startups with academic experts for mentorship and guidance.</a:t>
            </a:r>
            <a:endParaRPr sz="1300"/>
          </a:p>
        </p:txBody>
      </p:sp>
      <p:sp>
        <p:nvSpPr>
          <p:cNvPr descr="1" id="1824" name="Google Shape;1824;p252"/>
          <p:cNvSpPr txBox="1"/>
          <p:nvPr>
            <p:ph idx="1" type="body"/>
          </p:nvPr>
        </p:nvSpPr>
        <p:spPr>
          <a:xfrm>
            <a:off x="4446775" y="2571759"/>
            <a:ext cx="4073400" cy="1142700"/>
          </a:xfrm>
          <a:prstGeom prst="rect">
            <a:avLst/>
          </a:prstGeom>
          <a:noFill/>
          <a:ln>
            <a:noFill/>
          </a:ln>
        </p:spPr>
        <p:txBody>
          <a:bodyPr anchorCtr="0" anchor="t" bIns="91425" lIns="137150" spcFirstLastPara="1" rIns="91425" wrap="square" tIns="91425">
            <a:noAutofit/>
          </a:bodyPr>
          <a:lstStyle/>
          <a:p>
            <a:pPr indent="0" lvl="0" marL="0" rtl="0" algn="l">
              <a:lnSpc>
                <a:spcPct val="105000"/>
              </a:lnSpc>
              <a:spcBef>
                <a:spcPts val="0"/>
              </a:spcBef>
              <a:spcAft>
                <a:spcPts val="1000"/>
              </a:spcAft>
              <a:buSzPts val="1018"/>
              <a:buNone/>
            </a:pPr>
            <a:r>
              <a:rPr lang="en" sz="1300"/>
              <a:t>Towson University provides incubation space and resources for cybersecurity startups.</a:t>
            </a:r>
            <a:endParaRPr sz="1300"/>
          </a:p>
        </p:txBody>
      </p:sp>
      <p:sp>
        <p:nvSpPr>
          <p:cNvPr descr="2" id="1825" name="Google Shape;1825;p252"/>
          <p:cNvSpPr txBox="1"/>
          <p:nvPr>
            <p:ph idx="2" type="body"/>
          </p:nvPr>
        </p:nvSpPr>
        <p:spPr>
          <a:xfrm>
            <a:off x="4446778" y="3220484"/>
            <a:ext cx="4073400" cy="1142700"/>
          </a:xfrm>
          <a:prstGeom prst="rect">
            <a:avLst/>
          </a:prstGeom>
        </p:spPr>
        <p:txBody>
          <a:bodyPr anchorCtr="0" anchor="t" bIns="91425" lIns="137150" spcFirstLastPara="1" rIns="91425" wrap="square" tIns="91425">
            <a:noAutofit/>
          </a:bodyPr>
          <a:lstStyle/>
          <a:p>
            <a:pPr indent="0" lvl="0" marL="0" rtl="0" algn="l">
              <a:lnSpc>
                <a:spcPct val="105000"/>
              </a:lnSpc>
              <a:spcBef>
                <a:spcPts val="0"/>
              </a:spcBef>
              <a:spcAft>
                <a:spcPts val="1000"/>
              </a:spcAft>
              <a:buNone/>
            </a:pPr>
            <a:r>
              <a:rPr lang="en" sz="1300"/>
              <a:t>University collaborations can provide companies with access to specialized cybersecurity laboratories and equipment.</a:t>
            </a:r>
            <a:endParaRPr sz="1300"/>
          </a:p>
        </p:txBody>
      </p:sp>
      <p:sp>
        <p:nvSpPr>
          <p:cNvPr descr="4" id="1826" name="Google Shape;1826;p252"/>
          <p:cNvSpPr txBox="1"/>
          <p:nvPr>
            <p:ph idx="3" type="body"/>
          </p:nvPr>
        </p:nvSpPr>
        <p:spPr>
          <a:xfrm>
            <a:off x="4444218" y="4129908"/>
            <a:ext cx="4078500" cy="1142400"/>
          </a:xfrm>
          <a:prstGeom prst="rect">
            <a:avLst/>
          </a:prstGeom>
        </p:spPr>
        <p:txBody>
          <a:bodyPr anchorCtr="0" anchor="t" bIns="91425" lIns="137150" spcFirstLastPara="1" rIns="91425" wrap="square" tIns="91425">
            <a:noAutofit/>
          </a:bodyPr>
          <a:lstStyle/>
          <a:p>
            <a:pPr indent="0" lvl="0" marL="0" rtl="0" algn="l">
              <a:lnSpc>
                <a:spcPct val="105000"/>
              </a:lnSpc>
              <a:spcBef>
                <a:spcPts val="0"/>
              </a:spcBef>
              <a:spcAft>
                <a:spcPts val="1000"/>
              </a:spcAft>
              <a:buNone/>
            </a:pPr>
            <a:r>
              <a:rPr lang="en" sz="1300"/>
              <a:t>The university collaborates on funding support and assistance with grant applications for cybersecurity startup initiatives.</a:t>
            </a:r>
            <a:endParaRPr sz="1300"/>
          </a:p>
        </p:txBody>
      </p:sp>
      <p:sp>
        <p:nvSpPr>
          <p:cNvPr id="1827" name="Google Shape;1827;p252"/>
          <p:cNvSpPr txBox="1"/>
          <p:nvPr>
            <p:ph type="title"/>
          </p:nvPr>
        </p:nvSpPr>
        <p:spPr>
          <a:xfrm>
            <a:off x="4446775" y="393375"/>
            <a:ext cx="43413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200">
                <a:latin typeface="Inter"/>
                <a:ea typeface="Inter"/>
                <a:cs typeface="Inter"/>
                <a:sym typeface="Inter"/>
              </a:rPr>
              <a:t>Towson University Supports Cybersecurity/AI and other companies</a:t>
            </a:r>
            <a:endParaRPr sz="2200">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descr="2" id="1832" name="Google Shape;1832;p253"/>
          <p:cNvSpPr txBox="1"/>
          <p:nvPr>
            <p:ph idx="2" type="body"/>
          </p:nvPr>
        </p:nvSpPr>
        <p:spPr>
          <a:xfrm>
            <a:off x="3416991" y="2879275"/>
            <a:ext cx="2277000" cy="12954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sz="1200"/>
              <a:t>Towson University's cybersecurity program has ties to industry leaders, fostering collaborations for internships, research, and job placements.</a:t>
            </a:r>
            <a:endParaRPr sz="1200"/>
          </a:p>
        </p:txBody>
      </p:sp>
      <p:sp>
        <p:nvSpPr>
          <p:cNvPr descr="1" id="1833" name="Google Shape;1833;p253"/>
          <p:cNvSpPr txBox="1"/>
          <p:nvPr>
            <p:ph idx="1" type="body"/>
          </p:nvPr>
        </p:nvSpPr>
        <p:spPr>
          <a:xfrm>
            <a:off x="643039" y="2879275"/>
            <a:ext cx="2277000" cy="12954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sz="1200"/>
              <a:t>Towson University has established strategic partnerships with other universities to collaborate on joint research projects and cybersecurity initiatives.</a:t>
            </a:r>
            <a:endParaRPr sz="1200"/>
          </a:p>
        </p:txBody>
      </p:sp>
      <p:sp>
        <p:nvSpPr>
          <p:cNvPr descr="3" id="1834" name="Google Shape;1834;p253"/>
          <p:cNvSpPr txBox="1"/>
          <p:nvPr/>
        </p:nvSpPr>
        <p:spPr>
          <a:xfrm>
            <a:off x="6218347" y="2285275"/>
            <a:ext cx="2286000" cy="594000"/>
          </a:xfrm>
          <a:prstGeom prst="rect">
            <a:avLst/>
          </a:prstGeom>
          <a:noFill/>
          <a:ln>
            <a:noFill/>
          </a:ln>
        </p:spPr>
        <p:txBody>
          <a:bodyPr anchorCtr="0" anchor="ctr" bIns="0" lIns="137150" spcFirstLastPara="1" rIns="137150" wrap="square" tIns="0">
            <a:noAutofit/>
          </a:bodyPr>
          <a:lstStyle/>
          <a:p>
            <a:pPr indent="0" lvl="0" marL="0" rtl="0" algn="ctr">
              <a:spcBef>
                <a:spcPts val="0"/>
              </a:spcBef>
              <a:spcAft>
                <a:spcPts val="0"/>
              </a:spcAft>
              <a:buNone/>
            </a:pPr>
            <a:r>
              <a:rPr lang="en">
                <a:solidFill>
                  <a:srgbClr val="0254DB"/>
                </a:solidFill>
                <a:latin typeface="Inter SemiBold"/>
                <a:ea typeface="Inter SemiBold"/>
                <a:cs typeface="Inter SemiBold"/>
                <a:sym typeface="Inter SemiBold"/>
              </a:rPr>
              <a:t>Government Connections</a:t>
            </a:r>
            <a:endParaRPr>
              <a:solidFill>
                <a:srgbClr val="0254DB"/>
              </a:solidFill>
              <a:latin typeface="Inter SemiBold"/>
              <a:ea typeface="Inter SemiBold"/>
              <a:cs typeface="Inter SemiBold"/>
              <a:sym typeface="Inter SemiBold"/>
            </a:endParaRPr>
          </a:p>
        </p:txBody>
      </p:sp>
      <p:sp>
        <p:nvSpPr>
          <p:cNvPr descr="1" id="1835" name="Google Shape;1835;p253"/>
          <p:cNvSpPr txBox="1"/>
          <p:nvPr/>
        </p:nvSpPr>
        <p:spPr>
          <a:xfrm>
            <a:off x="639663" y="2285275"/>
            <a:ext cx="2286000" cy="594000"/>
          </a:xfrm>
          <a:prstGeom prst="rect">
            <a:avLst/>
          </a:prstGeom>
          <a:noFill/>
          <a:ln>
            <a:noFill/>
          </a:ln>
        </p:spPr>
        <p:txBody>
          <a:bodyPr anchorCtr="0" anchor="ctr" bIns="0" lIns="137150" spcFirstLastPara="1" rIns="137150" wrap="square" tIns="0">
            <a:noAutofit/>
          </a:bodyPr>
          <a:lstStyle/>
          <a:p>
            <a:pPr indent="0" lvl="0" marL="0" rtl="0" algn="ctr">
              <a:spcBef>
                <a:spcPts val="0"/>
              </a:spcBef>
              <a:spcAft>
                <a:spcPts val="0"/>
              </a:spcAft>
              <a:buNone/>
            </a:pPr>
            <a:r>
              <a:rPr lang="en">
                <a:solidFill>
                  <a:srgbClr val="0254DB"/>
                </a:solidFill>
                <a:latin typeface="Inter SemiBold"/>
                <a:ea typeface="Inter SemiBold"/>
                <a:cs typeface="Inter SemiBold"/>
                <a:sym typeface="Inter SemiBold"/>
              </a:rPr>
              <a:t>University Partnerships</a:t>
            </a:r>
            <a:endParaRPr>
              <a:solidFill>
                <a:srgbClr val="0254DB"/>
              </a:solidFill>
              <a:latin typeface="Inter SemiBold"/>
              <a:ea typeface="Inter SemiBold"/>
              <a:cs typeface="Inter SemiBold"/>
              <a:sym typeface="Inter SemiBold"/>
            </a:endParaRPr>
          </a:p>
        </p:txBody>
      </p:sp>
      <p:sp>
        <p:nvSpPr>
          <p:cNvPr descr="3" id="1836" name="Google Shape;1836;p253"/>
          <p:cNvSpPr txBox="1"/>
          <p:nvPr>
            <p:ph idx="3" type="body"/>
          </p:nvPr>
        </p:nvSpPr>
        <p:spPr>
          <a:xfrm>
            <a:off x="6223958" y="2879275"/>
            <a:ext cx="2277000" cy="12954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sz="1200"/>
              <a:t>Towson University's cybersecurity work is supported by government agencies, providing funding, resources, and real-world data for research and education.</a:t>
            </a:r>
            <a:endParaRPr sz="1200"/>
          </a:p>
        </p:txBody>
      </p:sp>
      <p:sp>
        <p:nvSpPr>
          <p:cNvPr descr="2" id="1837" name="Google Shape;1837;p253"/>
          <p:cNvSpPr txBox="1"/>
          <p:nvPr/>
        </p:nvSpPr>
        <p:spPr>
          <a:xfrm>
            <a:off x="3413613" y="2285275"/>
            <a:ext cx="2286000" cy="594000"/>
          </a:xfrm>
          <a:prstGeom prst="rect">
            <a:avLst/>
          </a:prstGeom>
          <a:noFill/>
          <a:ln>
            <a:noFill/>
          </a:ln>
        </p:spPr>
        <p:txBody>
          <a:bodyPr anchorCtr="0" anchor="ctr" bIns="0" lIns="137150" spcFirstLastPara="1" rIns="137150" wrap="square" tIns="0">
            <a:noAutofit/>
          </a:bodyPr>
          <a:lstStyle/>
          <a:p>
            <a:pPr indent="0" lvl="0" marL="0" rtl="0" algn="ctr">
              <a:spcBef>
                <a:spcPts val="0"/>
              </a:spcBef>
              <a:spcAft>
                <a:spcPts val="0"/>
              </a:spcAft>
              <a:buNone/>
            </a:pPr>
            <a:r>
              <a:rPr lang="en">
                <a:solidFill>
                  <a:srgbClr val="0254DB"/>
                </a:solidFill>
                <a:latin typeface="Inter SemiBold"/>
                <a:ea typeface="Inter SemiBold"/>
                <a:cs typeface="Inter SemiBold"/>
                <a:sym typeface="Inter SemiBold"/>
              </a:rPr>
              <a:t>Industry Collaborations</a:t>
            </a:r>
            <a:endParaRPr>
              <a:solidFill>
                <a:srgbClr val="0254DB"/>
              </a:solidFill>
              <a:latin typeface="Inter SemiBold"/>
              <a:ea typeface="Inter SemiBold"/>
              <a:cs typeface="Inter SemiBold"/>
              <a:sym typeface="Inter SemiBold"/>
            </a:endParaRPr>
          </a:p>
        </p:txBody>
      </p:sp>
      <p:cxnSp>
        <p:nvCxnSpPr>
          <p:cNvPr id="1838" name="Google Shape;1838;p253"/>
          <p:cNvCxnSpPr/>
          <p:nvPr/>
        </p:nvCxnSpPr>
        <p:spPr>
          <a:xfrm>
            <a:off x="-11700" y="1863250"/>
            <a:ext cx="9167400" cy="0"/>
          </a:xfrm>
          <a:prstGeom prst="straightConnector1">
            <a:avLst/>
          </a:prstGeom>
          <a:noFill/>
          <a:ln cap="flat" cmpd="sng" w="28575">
            <a:solidFill>
              <a:schemeClr val="accent2"/>
            </a:solidFill>
            <a:prstDash val="solid"/>
            <a:round/>
            <a:headEnd len="med" w="med" type="none"/>
            <a:tailEnd len="med" w="med" type="none"/>
          </a:ln>
        </p:spPr>
      </p:cxnSp>
      <p:sp>
        <p:nvSpPr>
          <p:cNvPr id="1839" name="Google Shape;1839;p253"/>
          <p:cNvSpPr/>
          <p:nvPr/>
        </p:nvSpPr>
        <p:spPr>
          <a:xfrm>
            <a:off x="4251287" y="1627751"/>
            <a:ext cx="471000" cy="471000"/>
          </a:xfrm>
          <a:prstGeom prst="ellipse">
            <a:avLst/>
          </a:prstGeom>
          <a:solidFill>
            <a:schemeClr val="lt1"/>
          </a:solidFill>
          <a:ln cap="flat" cmpd="sng" w="28575">
            <a:solidFill>
              <a:schemeClr val="accent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840" name="Google Shape;1840;p253"/>
          <p:cNvSpPr/>
          <p:nvPr/>
        </p:nvSpPr>
        <p:spPr>
          <a:xfrm>
            <a:off x="7125850" y="1631439"/>
            <a:ext cx="471000" cy="471000"/>
          </a:xfrm>
          <a:prstGeom prst="ellipse">
            <a:avLst/>
          </a:prstGeom>
          <a:solidFill>
            <a:schemeClr val="lt1"/>
          </a:solidFill>
          <a:ln cap="flat" cmpd="sng" w="28575">
            <a:solidFill>
              <a:schemeClr val="accent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841" name="Google Shape;1841;p253"/>
          <p:cNvSpPr/>
          <p:nvPr/>
        </p:nvSpPr>
        <p:spPr>
          <a:xfrm>
            <a:off x="1547225" y="1627739"/>
            <a:ext cx="471000" cy="471000"/>
          </a:xfrm>
          <a:prstGeom prst="ellipse">
            <a:avLst/>
          </a:prstGeom>
          <a:solidFill>
            <a:schemeClr val="lt1"/>
          </a:solidFill>
          <a:ln cap="flat" cmpd="sng" w="28575">
            <a:solidFill>
              <a:schemeClr val="accent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842" name="Google Shape;1842;p25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Partnerships and Collaborations</a:t>
            </a:r>
            <a:endParaRPr sz="2520">
              <a:latin typeface="Inter"/>
              <a:ea typeface="Inter"/>
              <a:cs typeface="Inter"/>
              <a:sym typeface="Inter"/>
            </a:endParaRPr>
          </a:p>
        </p:txBody>
      </p:sp>
      <p:pic>
        <p:nvPicPr>
          <p:cNvPr id="1843" name="Google Shape;1843;p253"/>
          <p:cNvPicPr preferRelativeResize="0"/>
          <p:nvPr/>
        </p:nvPicPr>
        <p:blipFill>
          <a:blip r:embed="rId3">
            <a:alphaModFix/>
          </a:blip>
          <a:stretch>
            <a:fillRect/>
          </a:stretch>
        </p:blipFill>
        <p:spPr>
          <a:xfrm>
            <a:off x="1634125" y="1716490"/>
            <a:ext cx="297175" cy="297175"/>
          </a:xfrm>
          <a:prstGeom prst="rect">
            <a:avLst/>
          </a:prstGeom>
          <a:noFill/>
          <a:ln>
            <a:noFill/>
          </a:ln>
        </p:spPr>
      </p:pic>
      <p:pic>
        <p:nvPicPr>
          <p:cNvPr id="1844" name="Google Shape;1844;p253"/>
          <p:cNvPicPr preferRelativeResize="0"/>
          <p:nvPr/>
        </p:nvPicPr>
        <p:blipFill>
          <a:blip r:embed="rId4">
            <a:alphaModFix/>
          </a:blip>
          <a:stretch>
            <a:fillRect/>
          </a:stretch>
        </p:blipFill>
        <p:spPr>
          <a:xfrm>
            <a:off x="4338188" y="1714665"/>
            <a:ext cx="297175" cy="297175"/>
          </a:xfrm>
          <a:prstGeom prst="rect">
            <a:avLst/>
          </a:prstGeom>
          <a:noFill/>
          <a:ln>
            <a:noFill/>
          </a:ln>
        </p:spPr>
      </p:pic>
      <p:pic>
        <p:nvPicPr>
          <p:cNvPr id="1845" name="Google Shape;1845;p253"/>
          <p:cNvPicPr preferRelativeResize="0"/>
          <p:nvPr/>
        </p:nvPicPr>
        <p:blipFill>
          <a:blip r:embed="rId5">
            <a:alphaModFix/>
          </a:blip>
          <a:stretch>
            <a:fillRect/>
          </a:stretch>
        </p:blipFill>
        <p:spPr>
          <a:xfrm>
            <a:off x="7212750" y="1718352"/>
            <a:ext cx="297175" cy="297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sp>
        <p:nvSpPr>
          <p:cNvPr id="1850" name="Google Shape;1850;p254"/>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Questions?</a:t>
            </a:r>
            <a:endParaRPr sz="2520">
              <a:latin typeface="Inter"/>
              <a:ea typeface="Inter"/>
              <a:cs typeface="Inter"/>
              <a:sym typeface="Inter"/>
            </a:endParaRPr>
          </a:p>
        </p:txBody>
      </p:sp>
      <p:sp>
        <p:nvSpPr>
          <p:cNvPr id="1851" name="Google Shape;1851;p254"/>
          <p:cNvSpPr txBox="1"/>
          <p:nvPr>
            <p:ph idx="1" type="body"/>
          </p:nvPr>
        </p:nvSpPr>
        <p:spPr>
          <a:xfrm>
            <a:off x="299150" y="2262524"/>
            <a:ext cx="3934200" cy="22110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lt1"/>
              </a:buClr>
              <a:buSzPts val="1100"/>
              <a:buChar char=" "/>
            </a:pPr>
            <a:r>
              <a:rPr lang="en" sz="1100"/>
              <a:t>Towson University has made significant strides in digital transformation, with a focus on cybersecurity education and research.</a:t>
            </a:r>
            <a:endParaRPr sz="1100"/>
          </a:p>
          <a:p>
            <a:pPr indent="-241300" lvl="0" marL="342900" rtl="0" algn="l">
              <a:spcBef>
                <a:spcPts val="1000"/>
              </a:spcBef>
              <a:spcAft>
                <a:spcPts val="0"/>
              </a:spcAft>
              <a:buClr>
                <a:schemeClr val="lt1"/>
              </a:buClr>
              <a:buSzPts val="1100"/>
              <a:buChar char=" "/>
            </a:pPr>
            <a:r>
              <a:rPr lang="en" sz="1100"/>
              <a:t>SecurEd, a successful startup, has emerged from the university, showcasing the practical impact of the work.</a:t>
            </a:r>
            <a:endParaRPr sz="1100"/>
          </a:p>
          <a:p>
            <a:pPr indent="-241300" lvl="0" marL="342900" rtl="0" algn="l">
              <a:spcBef>
                <a:spcPts val="1000"/>
              </a:spcBef>
              <a:spcAft>
                <a:spcPts val="1000"/>
              </a:spcAft>
              <a:buClr>
                <a:schemeClr val="lt1"/>
              </a:buClr>
              <a:buSzPts val="1100"/>
              <a:buChar char=" "/>
            </a:pPr>
            <a:r>
              <a:rPr lang="en" sz="1100"/>
              <a:t>Faculty members have demonstrated expertise in AI and cybersecurity, contributing to both education and research.</a:t>
            </a:r>
            <a:endParaRPr sz="1100"/>
          </a:p>
        </p:txBody>
      </p:sp>
      <p:sp>
        <p:nvSpPr>
          <p:cNvPr id="1852" name="Google Shape;1852;p254"/>
          <p:cNvSpPr txBox="1"/>
          <p:nvPr>
            <p:ph idx="2" type="body"/>
          </p:nvPr>
        </p:nvSpPr>
        <p:spPr>
          <a:xfrm>
            <a:off x="4642300" y="2262524"/>
            <a:ext cx="3934200" cy="22110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
            </a:pPr>
            <a:r>
              <a:rPr lang="en" sz="1100"/>
              <a:t>Continue to advance cybersecurity education and research through innovative programs and partnerships.</a:t>
            </a:r>
            <a:endParaRPr sz="1100"/>
          </a:p>
          <a:p>
            <a:pPr indent="-241300" lvl="0" marL="342900" marR="0" rtl="0" algn="l">
              <a:lnSpc>
                <a:spcPct val="115000"/>
              </a:lnSpc>
              <a:spcBef>
                <a:spcPts val="1000"/>
              </a:spcBef>
              <a:spcAft>
                <a:spcPts val="0"/>
              </a:spcAft>
              <a:buClr>
                <a:schemeClr val="lt1"/>
              </a:buClr>
              <a:buSzPts val="1100"/>
              <a:buChar char=" "/>
            </a:pPr>
            <a:r>
              <a:rPr lang="en" sz="1100"/>
              <a:t>Support the growth of more startups in the cybersecurity sector, building on the success of SecurEd.</a:t>
            </a:r>
            <a:endParaRPr sz="1100"/>
          </a:p>
          <a:p>
            <a:pPr indent="-241300" lvl="0" marL="342900" marR="0" rtl="0" algn="l">
              <a:lnSpc>
                <a:spcPct val="115000"/>
              </a:lnSpc>
              <a:spcBef>
                <a:spcPts val="1000"/>
              </a:spcBef>
              <a:spcAft>
                <a:spcPts val="1000"/>
              </a:spcAft>
              <a:buClr>
                <a:schemeClr val="lt1"/>
              </a:buClr>
              <a:buSzPts val="1100"/>
              <a:buChar char=" "/>
            </a:pPr>
            <a:r>
              <a:rPr lang="en" sz="1100"/>
              <a:t>Further develop AI capabilities to enhance cybersecurity measures and defenses.</a:t>
            </a:r>
            <a:endParaRPr sz="1100"/>
          </a:p>
        </p:txBody>
      </p:sp>
      <p:sp>
        <p:nvSpPr>
          <p:cNvPr id="1853" name="Google Shape;1853;p254"/>
          <p:cNvSpPr txBox="1"/>
          <p:nvPr>
            <p:ph idx="4" type="subTitle"/>
          </p:nvPr>
        </p:nvSpPr>
        <p:spPr>
          <a:xfrm>
            <a:off x="457200" y="1683200"/>
            <a:ext cx="3776100" cy="4929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accent1"/>
                </a:solidFill>
                <a:latin typeface="Inter SemiBold"/>
                <a:ea typeface="Inter SemiBold"/>
                <a:cs typeface="Inter SemiBold"/>
                <a:sym typeface="Inter SemiBold"/>
              </a:rPr>
              <a:t>Key Takeaways</a:t>
            </a:r>
            <a:endParaRPr sz="1400">
              <a:solidFill>
                <a:schemeClr val="accent1"/>
              </a:solidFill>
              <a:latin typeface="Inter SemiBold"/>
              <a:ea typeface="Inter SemiBold"/>
              <a:cs typeface="Inter SemiBold"/>
              <a:sym typeface="Inter SemiBold"/>
            </a:endParaRPr>
          </a:p>
        </p:txBody>
      </p:sp>
      <p:sp>
        <p:nvSpPr>
          <p:cNvPr id="1854" name="Google Shape;1854;p254"/>
          <p:cNvSpPr txBox="1"/>
          <p:nvPr>
            <p:ph idx="3" type="subTitle"/>
          </p:nvPr>
        </p:nvSpPr>
        <p:spPr>
          <a:xfrm>
            <a:off x="4800400" y="1683200"/>
            <a:ext cx="3776100" cy="4929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accent1"/>
                </a:solidFill>
                <a:latin typeface="Inter SemiBold"/>
                <a:ea typeface="Inter SemiBold"/>
                <a:cs typeface="Inter SemiBold"/>
                <a:sym typeface="Inter SemiBold"/>
              </a:rPr>
              <a:t>Next Steps</a:t>
            </a:r>
            <a:endParaRPr sz="1400">
              <a:solidFill>
                <a:schemeClr val="accent1"/>
              </a:solidFill>
              <a:latin typeface="Inter SemiBold"/>
              <a:ea typeface="Inter SemiBold"/>
              <a:cs typeface="Inter SemiBold"/>
              <a:sym typeface="Inter SemiBold"/>
            </a:endParaRPr>
          </a:p>
        </p:txBody>
      </p:sp>
      <p:cxnSp>
        <p:nvCxnSpPr>
          <p:cNvPr id="1855" name="Google Shape;1855;p254"/>
          <p:cNvCxnSpPr/>
          <p:nvPr/>
        </p:nvCxnSpPr>
        <p:spPr>
          <a:xfrm>
            <a:off x="551675" y="2311786"/>
            <a:ext cx="0" cy="2169000"/>
          </a:xfrm>
          <a:prstGeom prst="straightConnector1">
            <a:avLst/>
          </a:prstGeom>
          <a:noFill/>
          <a:ln cap="flat" cmpd="sng" w="28575">
            <a:solidFill>
              <a:schemeClr val="accent1"/>
            </a:solidFill>
            <a:prstDash val="solid"/>
            <a:round/>
            <a:headEnd len="med" w="med" type="none"/>
            <a:tailEnd len="med" w="med" type="none"/>
          </a:ln>
        </p:spPr>
      </p:cxnSp>
      <p:cxnSp>
        <p:nvCxnSpPr>
          <p:cNvPr id="1856" name="Google Shape;1856;p254"/>
          <p:cNvCxnSpPr/>
          <p:nvPr/>
        </p:nvCxnSpPr>
        <p:spPr>
          <a:xfrm>
            <a:off x="4904375" y="2262524"/>
            <a:ext cx="0" cy="2213400"/>
          </a:xfrm>
          <a:prstGeom prst="straightConnector1">
            <a:avLst/>
          </a:prstGeom>
          <a:noFill/>
          <a:ln cap="flat" cmpd="sng" w="28575">
            <a:solidFill>
              <a:schemeClr val="accent1"/>
            </a:solidFill>
            <a:prstDash val="solid"/>
            <a:round/>
            <a:headEnd len="med" w="med" type="none"/>
            <a:tailEnd len="med" w="med" type="none"/>
          </a:ln>
        </p:spPr>
      </p:cxnSp>
      <p:pic>
        <p:nvPicPr>
          <p:cNvPr id="1857" name="Google Shape;1857;p254"/>
          <p:cNvPicPr preferRelativeResize="0"/>
          <p:nvPr/>
        </p:nvPicPr>
        <p:blipFill>
          <a:blip r:embed="rId3">
            <a:alphaModFix/>
          </a:blip>
          <a:stretch>
            <a:fillRect/>
          </a:stretch>
        </p:blipFill>
        <p:spPr>
          <a:xfrm>
            <a:off x="551663" y="1271727"/>
            <a:ext cx="411480" cy="411480"/>
          </a:xfrm>
          <a:prstGeom prst="rect">
            <a:avLst/>
          </a:prstGeom>
          <a:noFill/>
          <a:ln>
            <a:noFill/>
          </a:ln>
        </p:spPr>
      </p:pic>
      <p:pic>
        <p:nvPicPr>
          <p:cNvPr id="1858" name="Google Shape;1858;p254"/>
          <p:cNvPicPr preferRelativeResize="0"/>
          <p:nvPr/>
        </p:nvPicPr>
        <p:blipFill>
          <a:blip r:embed="rId4">
            <a:alphaModFix/>
          </a:blip>
          <a:stretch>
            <a:fillRect/>
          </a:stretch>
        </p:blipFill>
        <p:spPr>
          <a:xfrm>
            <a:off x="4889513" y="1271727"/>
            <a:ext cx="411480" cy="411480"/>
          </a:xfrm>
          <a:prstGeom prst="rect">
            <a:avLst/>
          </a:prstGeom>
          <a:noFill/>
          <a:ln>
            <a:noFill/>
          </a:ln>
        </p:spPr>
      </p:pic>
      <p:pic>
        <p:nvPicPr>
          <p:cNvPr descr="{logo}" id="1859" name="Google Shape;1859;p254"/>
          <p:cNvPicPr preferRelativeResize="0"/>
          <p:nvPr/>
        </p:nvPicPr>
        <p:blipFill>
          <a:blip r:embed="rId5">
            <a:alphaModFix/>
          </a:blip>
          <a:stretch>
            <a:fillRect/>
          </a:stretch>
        </p:blipFill>
        <p:spPr>
          <a:xfrm>
            <a:off x="8377500" y="4859323"/>
            <a:ext cx="679125" cy="221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pic>
        <p:nvPicPr>
          <p:cNvPr id="1553" name="Google Shape;1553;p235"/>
          <p:cNvPicPr preferRelativeResize="0"/>
          <p:nvPr/>
        </p:nvPicPr>
        <p:blipFill rotWithShape="1">
          <a:blip r:embed="rId3">
            <a:alphaModFix/>
          </a:blip>
          <a:srcRect b="4935" l="0" r="0" t="5977"/>
          <a:stretch/>
        </p:blipFill>
        <p:spPr>
          <a:xfrm>
            <a:off x="269663" y="382325"/>
            <a:ext cx="8604675" cy="4378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descr="1" id="1558" name="Google Shape;1558;p236"/>
          <p:cNvSpPr txBox="1"/>
          <p:nvPr>
            <p:ph idx="1" type="body"/>
          </p:nvPr>
        </p:nvSpPr>
        <p:spPr>
          <a:xfrm>
            <a:off x="491175" y="1859000"/>
            <a:ext cx="2595600" cy="1001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Research on cybersecurity, artificial intelligence, human computer interaction, data science.</a:t>
            </a:r>
            <a:endParaRPr/>
          </a:p>
        </p:txBody>
      </p:sp>
      <p:sp>
        <p:nvSpPr>
          <p:cNvPr descr="2" id="1559" name="Google Shape;1559;p236"/>
          <p:cNvSpPr txBox="1"/>
          <p:nvPr>
            <p:ph idx="3" type="body"/>
          </p:nvPr>
        </p:nvSpPr>
        <p:spPr>
          <a:xfrm>
            <a:off x="3291227" y="1859000"/>
            <a:ext cx="2595600" cy="1001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Research on innovative pedagogy, AI in Teaching, Virtual Reality and Immersive Learning.</a:t>
            </a:r>
            <a:endParaRPr/>
          </a:p>
        </p:txBody>
      </p:sp>
      <p:sp>
        <p:nvSpPr>
          <p:cNvPr descr="4" id="1560" name="Google Shape;1560;p236"/>
          <p:cNvSpPr txBox="1"/>
          <p:nvPr>
            <p:ph idx="5" type="body"/>
          </p:nvPr>
        </p:nvSpPr>
        <p:spPr>
          <a:xfrm>
            <a:off x="491125" y="3659325"/>
            <a:ext cx="2595600" cy="1001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Multidisciplinary research in </a:t>
            </a:r>
            <a:r>
              <a:rPr lang="en"/>
              <a:t>autism</a:t>
            </a:r>
            <a:r>
              <a:rPr lang="en"/>
              <a:t> across three colleges in the university. Technology is transforming how individuals on spectrum thrive.</a:t>
            </a:r>
            <a:endParaRPr/>
          </a:p>
        </p:txBody>
      </p:sp>
      <p:sp>
        <p:nvSpPr>
          <p:cNvPr descr="1" id="1561" name="Google Shape;1561;p236"/>
          <p:cNvSpPr txBox="1"/>
          <p:nvPr>
            <p:ph idx="2" type="subTitle"/>
          </p:nvPr>
        </p:nvSpPr>
        <p:spPr>
          <a:xfrm>
            <a:off x="491166" y="1518500"/>
            <a:ext cx="2595600" cy="340500"/>
          </a:xfrm>
          <a:prstGeom prst="rect">
            <a:avLst/>
          </a:prstGeom>
        </p:spPr>
        <p:txBody>
          <a:bodyPr anchorCtr="0" anchor="ctr" bIns="0" lIns="91425" spcFirstLastPara="1" rIns="91425" wrap="square" tIns="0">
            <a:noAutofit/>
          </a:bodyPr>
          <a:lstStyle/>
          <a:p>
            <a:pPr indent="0" lvl="0" marL="0" rtl="0" algn="l">
              <a:lnSpc>
                <a:spcPct val="100000"/>
              </a:lnSpc>
              <a:spcBef>
                <a:spcPts val="0"/>
              </a:spcBef>
              <a:spcAft>
                <a:spcPts val="1000"/>
              </a:spcAft>
              <a:buNone/>
            </a:pPr>
            <a:r>
              <a:rPr lang="en" sz="1200">
                <a:latin typeface="Inter SemiBold"/>
                <a:ea typeface="Inter SemiBold"/>
                <a:cs typeface="Inter SemiBold"/>
                <a:sym typeface="Inter SemiBold"/>
              </a:rPr>
              <a:t>Ph.D. in Information Technology</a:t>
            </a:r>
            <a:endParaRPr sz="1200">
              <a:latin typeface="Inter SemiBold"/>
              <a:ea typeface="Inter SemiBold"/>
              <a:cs typeface="Inter SemiBold"/>
              <a:sym typeface="Inter SemiBold"/>
            </a:endParaRPr>
          </a:p>
        </p:txBody>
      </p:sp>
      <p:sp>
        <p:nvSpPr>
          <p:cNvPr descr="2" id="1562" name="Google Shape;1562;p236"/>
          <p:cNvSpPr txBox="1"/>
          <p:nvPr>
            <p:ph idx="4" type="subTitle"/>
          </p:nvPr>
        </p:nvSpPr>
        <p:spPr>
          <a:xfrm>
            <a:off x="3291216" y="1518500"/>
            <a:ext cx="2595600" cy="340500"/>
          </a:xfrm>
          <a:prstGeom prst="rect">
            <a:avLst/>
          </a:prstGeom>
        </p:spPr>
        <p:txBody>
          <a:bodyPr anchorCtr="0" anchor="ctr" bIns="0" lIns="91425" spcFirstLastPara="1" rIns="91425" wrap="square" tIns="0">
            <a:noAutofit/>
          </a:bodyPr>
          <a:lstStyle/>
          <a:p>
            <a:pPr indent="0" lvl="0" marL="0" rtl="0" algn="l">
              <a:lnSpc>
                <a:spcPct val="100000"/>
              </a:lnSpc>
              <a:spcBef>
                <a:spcPts val="0"/>
              </a:spcBef>
              <a:spcAft>
                <a:spcPts val="1000"/>
              </a:spcAft>
              <a:buClr>
                <a:schemeClr val="dk1"/>
              </a:buClr>
              <a:buSzPts val="1100"/>
              <a:buFont typeface="Arial"/>
              <a:buNone/>
            </a:pPr>
            <a:r>
              <a:rPr lang="en" sz="1200">
                <a:latin typeface="Inter SemiBold"/>
                <a:ea typeface="Inter SemiBold"/>
                <a:cs typeface="Inter SemiBold"/>
                <a:sym typeface="Inter SemiBold"/>
              </a:rPr>
              <a:t>Ph.D. in Instructional Technology</a:t>
            </a:r>
            <a:endParaRPr sz="1200">
              <a:latin typeface="Inter SemiBold"/>
              <a:ea typeface="Inter SemiBold"/>
              <a:cs typeface="Inter SemiBold"/>
              <a:sym typeface="Inter SemiBold"/>
            </a:endParaRPr>
          </a:p>
        </p:txBody>
      </p:sp>
      <p:sp>
        <p:nvSpPr>
          <p:cNvPr descr="4" id="1563" name="Google Shape;1563;p236"/>
          <p:cNvSpPr txBox="1"/>
          <p:nvPr>
            <p:ph idx="6" type="subTitle"/>
          </p:nvPr>
        </p:nvSpPr>
        <p:spPr>
          <a:xfrm>
            <a:off x="491175" y="3318826"/>
            <a:ext cx="2595600" cy="340500"/>
          </a:xfrm>
          <a:prstGeom prst="rect">
            <a:avLst/>
          </a:prstGeom>
        </p:spPr>
        <p:txBody>
          <a:bodyPr anchorCtr="0" anchor="ctr" bIns="0" lIns="91425" spcFirstLastPara="1" rIns="91425" wrap="square" tIns="0">
            <a:noAutofit/>
          </a:bodyPr>
          <a:lstStyle/>
          <a:p>
            <a:pPr indent="0" lvl="0" marL="0" rtl="0" algn="l">
              <a:lnSpc>
                <a:spcPct val="100000"/>
              </a:lnSpc>
              <a:spcBef>
                <a:spcPts val="0"/>
              </a:spcBef>
              <a:spcAft>
                <a:spcPts val="1000"/>
              </a:spcAft>
              <a:buNone/>
            </a:pPr>
            <a:r>
              <a:rPr lang="en" sz="1200">
                <a:latin typeface="Inter SemiBold"/>
                <a:ea typeface="Inter SemiBold"/>
                <a:cs typeface="Inter SemiBold"/>
                <a:sym typeface="Inter SemiBold"/>
              </a:rPr>
              <a:t>Ph.D. in Autism Studies</a:t>
            </a:r>
            <a:endParaRPr sz="1200">
              <a:latin typeface="Inter SemiBold"/>
              <a:ea typeface="Inter SemiBold"/>
              <a:cs typeface="Inter SemiBold"/>
              <a:sym typeface="Inter SemiBold"/>
            </a:endParaRPr>
          </a:p>
        </p:txBody>
      </p:sp>
      <p:sp>
        <p:nvSpPr>
          <p:cNvPr descr="5" id="1564" name="Google Shape;1564;p236"/>
          <p:cNvSpPr txBox="1"/>
          <p:nvPr>
            <p:ph idx="7" type="body"/>
          </p:nvPr>
        </p:nvSpPr>
        <p:spPr>
          <a:xfrm>
            <a:off x="3291177" y="3659325"/>
            <a:ext cx="2595600" cy="1001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None/>
            </a:pPr>
            <a:r>
              <a:rPr lang="en"/>
              <a:t>Focused on producing practising OTs with the </a:t>
            </a:r>
            <a:r>
              <a:rPr lang="en"/>
              <a:t>skills</a:t>
            </a:r>
            <a:r>
              <a:rPr lang="en"/>
              <a:t> to incorporate technology to </a:t>
            </a:r>
            <a:r>
              <a:rPr lang="en"/>
              <a:t>improve</a:t>
            </a:r>
            <a:r>
              <a:rPr lang="en"/>
              <a:t> </a:t>
            </a:r>
            <a:r>
              <a:rPr lang="en"/>
              <a:t>patient</a:t>
            </a:r>
            <a:r>
              <a:rPr lang="en"/>
              <a:t> outcomes.</a:t>
            </a:r>
            <a:endParaRPr/>
          </a:p>
        </p:txBody>
      </p:sp>
      <p:sp>
        <p:nvSpPr>
          <p:cNvPr id="1565" name="Google Shape;1565;p2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Doctoral Programs</a:t>
            </a:r>
            <a:endParaRPr sz="2520">
              <a:latin typeface="Inter"/>
              <a:ea typeface="Inter"/>
              <a:cs typeface="Inter"/>
              <a:sym typeface="Inter"/>
            </a:endParaRPr>
          </a:p>
        </p:txBody>
      </p:sp>
      <p:sp>
        <p:nvSpPr>
          <p:cNvPr descr="5" id="1566" name="Google Shape;1566;p236"/>
          <p:cNvSpPr txBox="1"/>
          <p:nvPr>
            <p:ph idx="8" type="subTitle"/>
          </p:nvPr>
        </p:nvSpPr>
        <p:spPr>
          <a:xfrm>
            <a:off x="3291225" y="3318826"/>
            <a:ext cx="2595600" cy="3405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sz="1200">
                <a:latin typeface="Inter SemiBold"/>
                <a:ea typeface="Inter SemiBold"/>
                <a:cs typeface="Inter SemiBold"/>
                <a:sym typeface="Inter SemiBold"/>
              </a:rPr>
              <a:t>OTDs in Occupational Therapy</a:t>
            </a:r>
            <a:endParaRPr sz="1200">
              <a:latin typeface="Inter SemiBold"/>
              <a:ea typeface="Inter SemiBold"/>
              <a:cs typeface="Inter SemiBold"/>
              <a:sym typeface="Inter SemiBold"/>
            </a:endParaRPr>
          </a:p>
        </p:txBody>
      </p:sp>
      <p:sp>
        <p:nvSpPr>
          <p:cNvPr descr="3" id="1567" name="Google Shape;1567;p236"/>
          <p:cNvSpPr txBox="1"/>
          <p:nvPr>
            <p:ph idx="9" type="body"/>
          </p:nvPr>
        </p:nvSpPr>
        <p:spPr>
          <a:xfrm>
            <a:off x="6091275" y="1859000"/>
            <a:ext cx="2595600" cy="1001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C</a:t>
            </a:r>
            <a:r>
              <a:rPr lang="en"/>
              <a:t>utting-edge techniques to help individuals navigate the world. Including some innovative work on devices.</a:t>
            </a:r>
            <a:endParaRPr/>
          </a:p>
        </p:txBody>
      </p:sp>
      <p:sp>
        <p:nvSpPr>
          <p:cNvPr descr="3" id="1568" name="Google Shape;1568;p236"/>
          <p:cNvSpPr txBox="1"/>
          <p:nvPr>
            <p:ph idx="13" type="subTitle"/>
          </p:nvPr>
        </p:nvSpPr>
        <p:spPr>
          <a:xfrm>
            <a:off x="6091265" y="1518500"/>
            <a:ext cx="2595600" cy="3405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sz="1200">
                <a:latin typeface="Inter SemiBold"/>
                <a:ea typeface="Inter SemiBold"/>
                <a:cs typeface="Inter SemiBold"/>
                <a:sym typeface="Inter SemiBold"/>
              </a:rPr>
              <a:t>Ph.D. in Occupational Science</a:t>
            </a:r>
            <a:endParaRPr sz="1200">
              <a:latin typeface="Inter SemiBold"/>
              <a:ea typeface="Inter SemiBold"/>
              <a:cs typeface="Inter SemiBold"/>
              <a:sym typeface="Inter SemiBold"/>
            </a:endParaRPr>
          </a:p>
        </p:txBody>
      </p:sp>
      <p:sp>
        <p:nvSpPr>
          <p:cNvPr descr="6" id="1569" name="Google Shape;1569;p236"/>
          <p:cNvSpPr txBox="1"/>
          <p:nvPr>
            <p:ph idx="14" type="body"/>
          </p:nvPr>
        </p:nvSpPr>
        <p:spPr>
          <a:xfrm>
            <a:off x="6091225" y="3659325"/>
            <a:ext cx="2595600" cy="10011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Research on devices to </a:t>
            </a:r>
            <a:r>
              <a:rPr lang="en"/>
              <a:t>augment</a:t>
            </a:r>
            <a:r>
              <a:rPr lang="en"/>
              <a:t> hearing in noisy environments, </a:t>
            </a:r>
            <a:r>
              <a:rPr lang="en"/>
              <a:t>enhancing</a:t>
            </a:r>
            <a:r>
              <a:rPr lang="en"/>
              <a:t> sounds, transcription.</a:t>
            </a:r>
            <a:endParaRPr/>
          </a:p>
        </p:txBody>
      </p:sp>
      <p:sp>
        <p:nvSpPr>
          <p:cNvPr descr="6" id="1570" name="Google Shape;1570;p236"/>
          <p:cNvSpPr txBox="1"/>
          <p:nvPr>
            <p:ph idx="15" type="subTitle"/>
          </p:nvPr>
        </p:nvSpPr>
        <p:spPr>
          <a:xfrm>
            <a:off x="6091274" y="3318826"/>
            <a:ext cx="2595600" cy="3405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sz="1200">
                <a:latin typeface="Inter SemiBold"/>
                <a:ea typeface="Inter SemiBold"/>
                <a:cs typeface="Inter SemiBold"/>
                <a:sym typeface="Inter SemiBold"/>
              </a:rPr>
              <a:t>AuD in Audiology</a:t>
            </a:r>
            <a:endParaRPr sz="1200">
              <a:latin typeface="Inter SemiBold"/>
              <a:ea typeface="Inter SemiBold"/>
              <a:cs typeface="Inter SemiBold"/>
              <a:sym typeface="Inter SemiBold"/>
            </a:endParaRPr>
          </a:p>
        </p:txBody>
      </p:sp>
      <p:pic>
        <p:nvPicPr>
          <p:cNvPr id="1571" name="Google Shape;1571;p236"/>
          <p:cNvPicPr preferRelativeResize="0"/>
          <p:nvPr/>
        </p:nvPicPr>
        <p:blipFill>
          <a:blip r:embed="rId3">
            <a:alphaModFix/>
          </a:blip>
          <a:stretch>
            <a:fillRect/>
          </a:stretch>
        </p:blipFill>
        <p:spPr>
          <a:xfrm>
            <a:off x="592200" y="1177601"/>
            <a:ext cx="301752" cy="301752"/>
          </a:xfrm>
          <a:prstGeom prst="rect">
            <a:avLst/>
          </a:prstGeom>
          <a:noFill/>
          <a:ln>
            <a:noFill/>
          </a:ln>
        </p:spPr>
      </p:pic>
      <p:pic>
        <p:nvPicPr>
          <p:cNvPr id="1572" name="Google Shape;1572;p236"/>
          <p:cNvPicPr preferRelativeResize="0"/>
          <p:nvPr/>
        </p:nvPicPr>
        <p:blipFill>
          <a:blip r:embed="rId3">
            <a:alphaModFix/>
          </a:blip>
          <a:stretch>
            <a:fillRect/>
          </a:stretch>
        </p:blipFill>
        <p:spPr>
          <a:xfrm>
            <a:off x="3387075" y="1177601"/>
            <a:ext cx="301752" cy="301752"/>
          </a:xfrm>
          <a:prstGeom prst="rect">
            <a:avLst/>
          </a:prstGeom>
          <a:noFill/>
          <a:ln>
            <a:noFill/>
          </a:ln>
        </p:spPr>
      </p:pic>
      <p:pic>
        <p:nvPicPr>
          <p:cNvPr id="1573" name="Google Shape;1573;p236"/>
          <p:cNvPicPr preferRelativeResize="0"/>
          <p:nvPr/>
        </p:nvPicPr>
        <p:blipFill>
          <a:blip r:embed="rId3">
            <a:alphaModFix/>
          </a:blip>
          <a:stretch>
            <a:fillRect/>
          </a:stretch>
        </p:blipFill>
        <p:spPr>
          <a:xfrm>
            <a:off x="6181950" y="1177601"/>
            <a:ext cx="301752" cy="301752"/>
          </a:xfrm>
          <a:prstGeom prst="rect">
            <a:avLst/>
          </a:prstGeom>
          <a:noFill/>
          <a:ln>
            <a:noFill/>
          </a:ln>
        </p:spPr>
      </p:pic>
      <p:pic>
        <p:nvPicPr>
          <p:cNvPr id="1574" name="Google Shape;1574;p236"/>
          <p:cNvPicPr preferRelativeResize="0"/>
          <p:nvPr/>
        </p:nvPicPr>
        <p:blipFill>
          <a:blip r:embed="rId3">
            <a:alphaModFix/>
          </a:blip>
          <a:stretch>
            <a:fillRect/>
          </a:stretch>
        </p:blipFill>
        <p:spPr>
          <a:xfrm>
            <a:off x="592200" y="2938588"/>
            <a:ext cx="301752" cy="301752"/>
          </a:xfrm>
          <a:prstGeom prst="rect">
            <a:avLst/>
          </a:prstGeom>
          <a:noFill/>
          <a:ln>
            <a:noFill/>
          </a:ln>
        </p:spPr>
      </p:pic>
      <p:pic>
        <p:nvPicPr>
          <p:cNvPr id="1575" name="Google Shape;1575;p236"/>
          <p:cNvPicPr preferRelativeResize="0"/>
          <p:nvPr/>
        </p:nvPicPr>
        <p:blipFill>
          <a:blip r:embed="rId3">
            <a:alphaModFix/>
          </a:blip>
          <a:stretch>
            <a:fillRect/>
          </a:stretch>
        </p:blipFill>
        <p:spPr>
          <a:xfrm>
            <a:off x="3387075" y="2938588"/>
            <a:ext cx="301752" cy="301752"/>
          </a:xfrm>
          <a:prstGeom prst="rect">
            <a:avLst/>
          </a:prstGeom>
          <a:noFill/>
          <a:ln>
            <a:noFill/>
          </a:ln>
        </p:spPr>
      </p:pic>
      <p:pic>
        <p:nvPicPr>
          <p:cNvPr id="1576" name="Google Shape;1576;p236"/>
          <p:cNvPicPr preferRelativeResize="0"/>
          <p:nvPr/>
        </p:nvPicPr>
        <p:blipFill>
          <a:blip r:embed="rId3">
            <a:alphaModFix/>
          </a:blip>
          <a:stretch>
            <a:fillRect/>
          </a:stretch>
        </p:blipFill>
        <p:spPr>
          <a:xfrm>
            <a:off x="6181950" y="2938588"/>
            <a:ext cx="301752" cy="3017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2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PhD Programs - they define the future</a:t>
            </a:r>
            <a:endParaRPr sz="2520">
              <a:latin typeface="Inter"/>
              <a:ea typeface="Inter"/>
              <a:cs typeface="Inter"/>
              <a:sym typeface="Inter"/>
            </a:endParaRPr>
          </a:p>
        </p:txBody>
      </p:sp>
      <p:sp>
        <p:nvSpPr>
          <p:cNvPr id="1582" name="Google Shape;1582;p237"/>
          <p:cNvSpPr/>
          <p:nvPr/>
        </p:nvSpPr>
        <p:spPr>
          <a:xfrm>
            <a:off x="6825375" y="2234350"/>
            <a:ext cx="1861500" cy="163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Inter"/>
                <a:ea typeface="Inter"/>
                <a:cs typeface="Inter"/>
                <a:sym typeface="Inter"/>
              </a:rPr>
              <a:t>Many programs are applied and interdisciplinary in nature and will be influenced by technology, using it to solve problems. </a:t>
            </a:r>
            <a:endParaRPr sz="1200">
              <a:solidFill>
                <a:schemeClr val="dk1"/>
              </a:solidFill>
              <a:latin typeface="Inter"/>
              <a:ea typeface="Inter"/>
              <a:cs typeface="Inter"/>
              <a:sym typeface="Inter"/>
            </a:endParaRPr>
          </a:p>
          <a:p>
            <a:pPr indent="0" lvl="0" marL="0" rtl="0" algn="l">
              <a:spcBef>
                <a:spcPts val="1000"/>
              </a:spcBef>
              <a:spcAft>
                <a:spcPts val="0"/>
              </a:spcAft>
              <a:buNone/>
            </a:pPr>
            <a:r>
              <a:t/>
            </a:r>
            <a:endParaRPr sz="1200">
              <a:solidFill>
                <a:schemeClr val="dk1"/>
              </a:solidFill>
              <a:latin typeface="Inter"/>
              <a:ea typeface="Inter"/>
              <a:cs typeface="Inter"/>
              <a:sym typeface="Inter"/>
            </a:endParaRPr>
          </a:p>
          <a:p>
            <a:pPr indent="0" lvl="0" marL="0" rtl="0" algn="l">
              <a:spcBef>
                <a:spcPts val="1000"/>
              </a:spcBef>
              <a:spcAft>
                <a:spcPts val="1000"/>
              </a:spcAft>
              <a:buNone/>
            </a:pPr>
            <a:r>
              <a:rPr lang="en" sz="1200">
                <a:solidFill>
                  <a:schemeClr val="dk1"/>
                </a:solidFill>
                <a:latin typeface="Inter"/>
                <a:ea typeface="Inter"/>
                <a:cs typeface="Inter"/>
                <a:sym typeface="Inter"/>
              </a:rPr>
              <a:t>There is a need to focus on technology-driven curriculum and research infrastructure to support the growth strategy.</a:t>
            </a:r>
            <a:endParaRPr sz="1200">
              <a:solidFill>
                <a:schemeClr val="dk1"/>
              </a:solidFill>
              <a:latin typeface="Inter"/>
              <a:ea typeface="Inter"/>
              <a:cs typeface="Inter"/>
              <a:sym typeface="Inter"/>
            </a:endParaRPr>
          </a:p>
        </p:txBody>
      </p:sp>
      <p:pic>
        <p:nvPicPr>
          <p:cNvPr id="1583" name="Google Shape;1583;p237"/>
          <p:cNvPicPr preferRelativeResize="0"/>
          <p:nvPr/>
        </p:nvPicPr>
        <p:blipFill>
          <a:blip r:embed="rId3">
            <a:alphaModFix/>
          </a:blip>
          <a:stretch>
            <a:fillRect/>
          </a:stretch>
        </p:blipFill>
        <p:spPr>
          <a:xfrm>
            <a:off x="0" y="1204289"/>
            <a:ext cx="6825374" cy="34628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238"/>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p>
            <a:pPr indent="0" lvl="0" marL="0" rtl="0" algn="l">
              <a:spcBef>
                <a:spcPts val="0"/>
              </a:spcBef>
              <a:spcAft>
                <a:spcPts val="1200"/>
              </a:spcAft>
              <a:buNone/>
            </a:pPr>
            <a:r>
              <a:t/>
            </a:r>
            <a:endParaRPr/>
          </a:p>
        </p:txBody>
      </p:sp>
      <p:sp>
        <p:nvSpPr>
          <p:cNvPr id="1589" name="Google Shape;1589;p238"/>
          <p:cNvSpPr txBox="1"/>
          <p:nvPr/>
        </p:nvSpPr>
        <p:spPr>
          <a:xfrm>
            <a:off x="6853925" y="1954750"/>
            <a:ext cx="2089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Inter"/>
                <a:ea typeface="Inter"/>
                <a:cs typeface="Inter"/>
                <a:sym typeface="Inter"/>
              </a:rPr>
              <a:t>Mantra: </a:t>
            </a:r>
            <a:endParaRPr sz="1800">
              <a:solidFill>
                <a:schemeClr val="dk2"/>
              </a:solidFill>
              <a:latin typeface="Inter"/>
              <a:ea typeface="Inter"/>
              <a:cs typeface="Inter"/>
              <a:sym typeface="Inter"/>
            </a:endParaRPr>
          </a:p>
          <a:p>
            <a:pPr indent="0" lvl="0" marL="0" rtl="0" algn="l">
              <a:spcBef>
                <a:spcPts val="0"/>
              </a:spcBef>
              <a:spcAft>
                <a:spcPts val="0"/>
              </a:spcAft>
              <a:buNone/>
            </a:pPr>
            <a:r>
              <a:t/>
            </a:r>
            <a:endParaRPr sz="1800">
              <a:solidFill>
                <a:schemeClr val="dk2"/>
              </a:solidFill>
              <a:latin typeface="Inter"/>
              <a:ea typeface="Inter"/>
              <a:cs typeface="Inter"/>
              <a:sym typeface="Inter"/>
            </a:endParaRPr>
          </a:p>
          <a:p>
            <a:pPr indent="0" lvl="0" marL="0" rtl="0" algn="l">
              <a:spcBef>
                <a:spcPts val="0"/>
              </a:spcBef>
              <a:spcAft>
                <a:spcPts val="0"/>
              </a:spcAft>
              <a:buNone/>
            </a:pPr>
            <a:r>
              <a:rPr lang="en" sz="1800">
                <a:solidFill>
                  <a:schemeClr val="dk2"/>
                </a:solidFill>
                <a:latin typeface="Inter"/>
                <a:ea typeface="Inter"/>
                <a:cs typeface="Inter"/>
                <a:sym typeface="Inter"/>
              </a:rPr>
              <a:t>Cybersecurity is everyone’s business</a:t>
            </a:r>
            <a:endParaRPr sz="1800">
              <a:solidFill>
                <a:schemeClr val="dk2"/>
              </a:solidFill>
              <a:latin typeface="Inter"/>
              <a:ea typeface="Inter"/>
              <a:cs typeface="Inter"/>
              <a:sym typeface="Inter"/>
            </a:endParaRPr>
          </a:p>
        </p:txBody>
      </p:sp>
      <p:pic>
        <p:nvPicPr>
          <p:cNvPr id="1590" name="Google Shape;1590;p238"/>
          <p:cNvPicPr preferRelativeResize="0"/>
          <p:nvPr/>
        </p:nvPicPr>
        <p:blipFill>
          <a:blip r:embed="rId3">
            <a:alphaModFix/>
          </a:blip>
          <a:stretch>
            <a:fillRect/>
          </a:stretch>
        </p:blipFill>
        <p:spPr>
          <a:xfrm>
            <a:off x="152400" y="133750"/>
            <a:ext cx="6476450" cy="4857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239"/>
          <p:cNvSpPr txBox="1"/>
          <p:nvPr/>
        </p:nvSpPr>
        <p:spPr>
          <a:xfrm>
            <a:off x="6853925" y="1954750"/>
            <a:ext cx="2089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Inter"/>
                <a:ea typeface="Inter"/>
                <a:cs typeface="Inter"/>
                <a:sym typeface="Inter"/>
              </a:rPr>
              <a:t>Mantra: </a:t>
            </a:r>
            <a:endParaRPr sz="1800">
              <a:solidFill>
                <a:schemeClr val="dk2"/>
              </a:solidFill>
              <a:latin typeface="Inter"/>
              <a:ea typeface="Inter"/>
              <a:cs typeface="Inter"/>
              <a:sym typeface="Inter"/>
            </a:endParaRPr>
          </a:p>
          <a:p>
            <a:pPr indent="0" lvl="0" marL="0" rtl="0" algn="l">
              <a:spcBef>
                <a:spcPts val="0"/>
              </a:spcBef>
              <a:spcAft>
                <a:spcPts val="0"/>
              </a:spcAft>
              <a:buNone/>
            </a:pPr>
            <a:r>
              <a:t/>
            </a:r>
            <a:endParaRPr sz="1800">
              <a:solidFill>
                <a:schemeClr val="dk2"/>
              </a:solidFill>
              <a:latin typeface="Inter"/>
              <a:ea typeface="Inter"/>
              <a:cs typeface="Inter"/>
              <a:sym typeface="Inter"/>
            </a:endParaRPr>
          </a:p>
          <a:p>
            <a:pPr indent="0" lvl="0" marL="0" rtl="0" algn="l">
              <a:spcBef>
                <a:spcPts val="0"/>
              </a:spcBef>
              <a:spcAft>
                <a:spcPts val="0"/>
              </a:spcAft>
              <a:buNone/>
            </a:pPr>
            <a:r>
              <a:rPr lang="en" sz="1800">
                <a:solidFill>
                  <a:schemeClr val="dk2"/>
                </a:solidFill>
                <a:latin typeface="Inter"/>
                <a:ea typeface="Inter"/>
                <a:cs typeface="Inter"/>
                <a:sym typeface="Inter"/>
              </a:rPr>
              <a:t>Think like the adversary</a:t>
            </a:r>
            <a:endParaRPr sz="1800">
              <a:solidFill>
                <a:schemeClr val="dk2"/>
              </a:solidFill>
              <a:latin typeface="Inter"/>
              <a:ea typeface="Inter"/>
              <a:cs typeface="Inter"/>
              <a:sym typeface="Inter"/>
            </a:endParaRPr>
          </a:p>
          <a:p>
            <a:pPr indent="0" lvl="0" marL="0" rtl="0" algn="l">
              <a:spcBef>
                <a:spcPts val="0"/>
              </a:spcBef>
              <a:spcAft>
                <a:spcPts val="0"/>
              </a:spcAft>
              <a:buNone/>
            </a:pPr>
            <a:r>
              <a:t/>
            </a:r>
            <a:endParaRPr sz="1800">
              <a:solidFill>
                <a:schemeClr val="dk2"/>
              </a:solidFill>
              <a:latin typeface="Inter"/>
              <a:ea typeface="Inter"/>
              <a:cs typeface="Inter"/>
              <a:sym typeface="Inter"/>
            </a:endParaRPr>
          </a:p>
        </p:txBody>
      </p:sp>
      <p:pic>
        <p:nvPicPr>
          <p:cNvPr id="1596" name="Google Shape;1596;p239"/>
          <p:cNvPicPr preferRelativeResize="0"/>
          <p:nvPr/>
        </p:nvPicPr>
        <p:blipFill>
          <a:blip r:embed="rId3">
            <a:alphaModFix/>
          </a:blip>
          <a:stretch>
            <a:fillRect/>
          </a:stretch>
        </p:blipFill>
        <p:spPr>
          <a:xfrm>
            <a:off x="152400" y="152400"/>
            <a:ext cx="6451600"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descr="3" id="1601" name="Google Shape;1601;p240"/>
          <p:cNvSpPr txBox="1"/>
          <p:nvPr>
            <p:ph idx="2" type="body"/>
          </p:nvPr>
        </p:nvSpPr>
        <p:spPr>
          <a:xfrm>
            <a:off x="1375500" y="3028334"/>
            <a:ext cx="6393000" cy="7128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Expert faculty with both research and industry experience</a:t>
            </a:r>
            <a:endParaRPr/>
          </a:p>
        </p:txBody>
      </p:sp>
      <p:sp>
        <p:nvSpPr>
          <p:cNvPr descr="2" id="1602" name="Google Shape;1602;p240"/>
          <p:cNvSpPr txBox="1"/>
          <p:nvPr>
            <p:ph idx="1" type="body"/>
          </p:nvPr>
        </p:nvSpPr>
        <p:spPr>
          <a:xfrm>
            <a:off x="1375500" y="2145713"/>
            <a:ext cx="6393000" cy="7128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Hands-on training in state-of-the-art cyber exercise labs - </a:t>
            </a:r>
            <a:r>
              <a:rPr lang="en">
                <a:solidFill>
                  <a:srgbClr val="BF9000"/>
                </a:solidFill>
              </a:rPr>
              <a:t>our first cyber defense lab was built in 2001</a:t>
            </a:r>
            <a:endParaRPr>
              <a:solidFill>
                <a:srgbClr val="BF9000"/>
              </a:solidFill>
            </a:endParaRPr>
          </a:p>
        </p:txBody>
      </p:sp>
      <p:sp>
        <p:nvSpPr>
          <p:cNvPr descr="1" id="1603" name="Google Shape;1603;p240"/>
          <p:cNvSpPr txBox="1"/>
          <p:nvPr>
            <p:ph idx="3" type="body"/>
          </p:nvPr>
        </p:nvSpPr>
        <p:spPr>
          <a:xfrm>
            <a:off x="1375500" y="1263100"/>
            <a:ext cx="6393000" cy="7128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Integrated cybersecurity across the curriculum - </a:t>
            </a:r>
            <a:r>
              <a:rPr lang="en">
                <a:solidFill>
                  <a:srgbClr val="BF9000"/>
                </a:solidFill>
              </a:rPr>
              <a:t>an introduction to cyber course for all computing majors</a:t>
            </a:r>
            <a:endParaRPr sz="1400">
              <a:solidFill>
                <a:srgbClr val="BF9000"/>
              </a:solidFill>
            </a:endParaRPr>
          </a:p>
        </p:txBody>
      </p:sp>
      <p:sp>
        <p:nvSpPr>
          <p:cNvPr id="1604" name="Google Shape;1604;p2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100">
                <a:latin typeface="Inter"/>
                <a:ea typeface="Inter"/>
                <a:cs typeface="Inter"/>
                <a:sym typeface="Inter"/>
              </a:rPr>
              <a:t>Towson University's approach to Cybersecurity Education</a:t>
            </a:r>
            <a:endParaRPr sz="2100">
              <a:latin typeface="Inter"/>
              <a:ea typeface="Inter"/>
              <a:cs typeface="Inter"/>
              <a:sym typeface="Inter"/>
            </a:endParaRPr>
          </a:p>
        </p:txBody>
      </p:sp>
      <p:sp>
        <p:nvSpPr>
          <p:cNvPr id="1605" name="Google Shape;1605;p240"/>
          <p:cNvSpPr/>
          <p:nvPr/>
        </p:nvSpPr>
        <p:spPr>
          <a:xfrm>
            <a:off x="740588" y="1444475"/>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40"/>
          <p:cNvSpPr/>
          <p:nvPr/>
        </p:nvSpPr>
        <p:spPr>
          <a:xfrm>
            <a:off x="740588" y="2327088"/>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40"/>
          <p:cNvSpPr/>
          <p:nvPr/>
        </p:nvSpPr>
        <p:spPr>
          <a:xfrm>
            <a:off x="740588" y="3209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4" id="1608" name="Google Shape;1608;p240"/>
          <p:cNvSpPr txBox="1"/>
          <p:nvPr>
            <p:ph idx="2" type="body"/>
          </p:nvPr>
        </p:nvSpPr>
        <p:spPr>
          <a:xfrm>
            <a:off x="1375500" y="3910948"/>
            <a:ext cx="6393000" cy="7128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Emphasis on real-world simulations and case studies - </a:t>
            </a:r>
            <a:r>
              <a:rPr lang="en">
                <a:solidFill>
                  <a:srgbClr val="BF9000"/>
                </a:solidFill>
              </a:rPr>
              <a:t>designated by the NSA as a Center of Excellence in Cyber Operations</a:t>
            </a:r>
            <a:endParaRPr>
              <a:solidFill>
                <a:srgbClr val="BF9000"/>
              </a:solidFill>
            </a:endParaRPr>
          </a:p>
        </p:txBody>
      </p:sp>
      <p:sp>
        <p:nvSpPr>
          <p:cNvPr id="1609" name="Google Shape;1609;p240"/>
          <p:cNvSpPr/>
          <p:nvPr/>
        </p:nvSpPr>
        <p:spPr>
          <a:xfrm>
            <a:off x="740588" y="4092325"/>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241"/>
          <p:cNvSpPr txBox="1"/>
          <p:nvPr>
            <p:ph type="title"/>
          </p:nvPr>
        </p:nvSpPr>
        <p:spPr>
          <a:xfrm>
            <a:off x="558275" y="440975"/>
            <a:ext cx="8014200" cy="64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Inter"/>
                <a:ea typeface="Inter"/>
                <a:cs typeface="Inter"/>
                <a:sym typeface="Inter"/>
              </a:rPr>
              <a:t>Faculty Involvement in AI and Cybersecurity</a:t>
            </a:r>
            <a:endParaRPr sz="2520">
              <a:latin typeface="Inter"/>
              <a:ea typeface="Inter"/>
              <a:cs typeface="Inter"/>
              <a:sym typeface="Inter"/>
            </a:endParaRPr>
          </a:p>
        </p:txBody>
      </p:sp>
      <p:sp>
        <p:nvSpPr>
          <p:cNvPr id="1615" name="Google Shape;1615;p241"/>
          <p:cNvSpPr txBox="1"/>
          <p:nvPr>
            <p:ph idx="4294967295" type="body"/>
          </p:nvPr>
        </p:nvSpPr>
        <p:spPr>
          <a:xfrm>
            <a:off x="4453850" y="1655700"/>
            <a:ext cx="4473600" cy="3153300"/>
          </a:xfrm>
          <a:prstGeom prst="rect">
            <a:avLst/>
          </a:prstGeom>
        </p:spPr>
        <p:txBody>
          <a:bodyPr anchorCtr="0" anchor="t" bIns="91425" lIns="91425" spcFirstLastPara="1" rIns="91425" wrap="square" tIns="91425">
            <a:noAutofit/>
          </a:bodyPr>
          <a:lstStyle/>
          <a:p>
            <a:pPr indent="-184150" lvl="0" marL="285750" rtl="0" algn="l">
              <a:lnSpc>
                <a:spcPct val="150000"/>
              </a:lnSpc>
              <a:spcBef>
                <a:spcPts val="0"/>
              </a:spcBef>
              <a:spcAft>
                <a:spcPts val="0"/>
              </a:spcAft>
              <a:buClr>
                <a:schemeClr val="accent1"/>
              </a:buClr>
              <a:buSzPts val="1100"/>
              <a:buFont typeface="Inter SemiBold"/>
              <a:buChar char="●"/>
            </a:pPr>
            <a:r>
              <a:rPr lang="en" sz="1100">
                <a:solidFill>
                  <a:schemeClr val="dk1"/>
                </a:solidFill>
              </a:rPr>
              <a:t>40+ faculty members across five colleges</a:t>
            </a:r>
            <a:endParaRPr sz="1100">
              <a:solidFill>
                <a:schemeClr val="dk1"/>
              </a:solidFill>
            </a:endParaRPr>
          </a:p>
          <a:p>
            <a:pPr indent="-184150" lvl="0" marL="285750" rtl="0" algn="l">
              <a:lnSpc>
                <a:spcPct val="150000"/>
              </a:lnSpc>
              <a:spcBef>
                <a:spcPts val="1000"/>
              </a:spcBef>
              <a:spcAft>
                <a:spcPts val="0"/>
              </a:spcAft>
              <a:buClr>
                <a:schemeClr val="accent1"/>
              </a:buClr>
              <a:buSzPts val="1100"/>
              <a:buFont typeface="Inter SemiBold"/>
              <a:buChar char="●"/>
            </a:pPr>
            <a:r>
              <a:rPr lang="en" sz="1100">
                <a:solidFill>
                  <a:schemeClr val="dk1"/>
                </a:solidFill>
              </a:rPr>
              <a:t>$6 million+ in </a:t>
            </a:r>
            <a:r>
              <a:rPr lang="en" sz="1100">
                <a:solidFill>
                  <a:schemeClr val="dk1"/>
                </a:solidFill>
              </a:rPr>
              <a:t>research</a:t>
            </a:r>
            <a:r>
              <a:rPr lang="en" sz="1100">
                <a:solidFill>
                  <a:schemeClr val="dk1"/>
                </a:solidFill>
              </a:rPr>
              <a:t> funding in 22-23. </a:t>
            </a:r>
            <a:endParaRPr sz="1100">
              <a:solidFill>
                <a:schemeClr val="dk1"/>
              </a:solidFill>
            </a:endParaRPr>
          </a:p>
          <a:p>
            <a:pPr indent="-184150" lvl="0" marL="285750" rtl="0" algn="l">
              <a:lnSpc>
                <a:spcPct val="150000"/>
              </a:lnSpc>
              <a:spcBef>
                <a:spcPts val="1000"/>
              </a:spcBef>
              <a:spcAft>
                <a:spcPts val="0"/>
              </a:spcAft>
              <a:buClr>
                <a:schemeClr val="accent1"/>
              </a:buClr>
              <a:buSzPts val="1100"/>
              <a:buFont typeface="Inter SemiBold"/>
              <a:buChar char="●"/>
            </a:pPr>
            <a:r>
              <a:rPr lang="en" sz="1100">
                <a:solidFill>
                  <a:schemeClr val="dk1"/>
                </a:solidFill>
              </a:rPr>
              <a:t>Cybersecurity is a particularly strong suit, with numerous faculty engaged in research cyber-</a:t>
            </a:r>
            <a:r>
              <a:rPr lang="en" sz="1100">
                <a:solidFill>
                  <a:schemeClr val="dk1"/>
                </a:solidFill>
              </a:rPr>
              <a:t>physical</a:t>
            </a:r>
            <a:r>
              <a:rPr lang="en" sz="1100">
                <a:solidFill>
                  <a:schemeClr val="dk1"/>
                </a:solidFill>
              </a:rPr>
              <a:t> systems (Power Grids and IoT devices), secure </a:t>
            </a:r>
            <a:r>
              <a:rPr lang="en" sz="1100">
                <a:solidFill>
                  <a:schemeClr val="dk1"/>
                </a:solidFill>
              </a:rPr>
              <a:t>software</a:t>
            </a:r>
            <a:r>
              <a:rPr lang="en" sz="1100">
                <a:solidFill>
                  <a:schemeClr val="dk1"/>
                </a:solidFill>
              </a:rPr>
              <a:t> development and forensics, encryption techniques, securing elections, and threat analysis. </a:t>
            </a:r>
            <a:endParaRPr sz="1100">
              <a:solidFill>
                <a:schemeClr val="dk1"/>
              </a:solidFill>
            </a:endParaRPr>
          </a:p>
          <a:p>
            <a:pPr indent="-184150" lvl="0" marL="285750" rtl="0" algn="l">
              <a:lnSpc>
                <a:spcPct val="150000"/>
              </a:lnSpc>
              <a:spcBef>
                <a:spcPts val="1000"/>
              </a:spcBef>
              <a:spcAft>
                <a:spcPts val="1000"/>
              </a:spcAft>
              <a:buClr>
                <a:schemeClr val="accent1"/>
              </a:buClr>
              <a:buSzPts val="1100"/>
              <a:buFont typeface="Inter SemiBold"/>
              <a:buChar char="●"/>
            </a:pPr>
            <a:r>
              <a:rPr lang="en" sz="1100">
                <a:solidFill>
                  <a:schemeClr val="dk1"/>
                </a:solidFill>
              </a:rPr>
              <a:t>In the realm of AI our faculty demonstrate expertise in areas such as deep and machine learning, data analytics, geospatial data, and large language models. </a:t>
            </a:r>
            <a:endParaRPr sz="1100">
              <a:solidFill>
                <a:schemeClr val="dk1"/>
              </a:solidFill>
            </a:endParaRPr>
          </a:p>
        </p:txBody>
      </p:sp>
      <p:sp>
        <p:nvSpPr>
          <p:cNvPr id="1616" name="Google Shape;1616;p241"/>
          <p:cNvSpPr txBox="1"/>
          <p:nvPr>
            <p:ph idx="1" type="subTitle"/>
          </p:nvPr>
        </p:nvSpPr>
        <p:spPr>
          <a:xfrm>
            <a:off x="4572000" y="1140450"/>
            <a:ext cx="4473600" cy="4605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sz="1400">
                <a:latin typeface="Inter SemiBold"/>
                <a:ea typeface="Inter SemiBold"/>
                <a:cs typeface="Inter SemiBold"/>
                <a:sym typeface="Inter SemiBold"/>
              </a:rPr>
              <a:t>Overview</a:t>
            </a:r>
            <a:endParaRPr sz="1400">
              <a:latin typeface="Inter SemiBold"/>
              <a:ea typeface="Inter SemiBold"/>
              <a:cs typeface="Inter SemiBold"/>
              <a:sym typeface="Inter SemiBold"/>
            </a:endParaRPr>
          </a:p>
        </p:txBody>
      </p:sp>
      <p:pic>
        <p:nvPicPr>
          <p:cNvPr id="1617" name="Google Shape;1617;p241"/>
          <p:cNvPicPr preferRelativeResize="0"/>
          <p:nvPr/>
        </p:nvPicPr>
        <p:blipFill>
          <a:blip r:embed="rId3">
            <a:alphaModFix/>
          </a:blip>
          <a:stretch>
            <a:fillRect/>
          </a:stretch>
        </p:blipFill>
        <p:spPr>
          <a:xfrm>
            <a:off x="166200" y="1232725"/>
            <a:ext cx="4287652" cy="36511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Plus Light">
  <a:themeElements>
    <a:clrScheme name="Custom">
      <a:dk1>
        <a:srgbClr val="3C3C3C"/>
      </a:dk1>
      <a:lt1>
        <a:srgbClr val="F8F6F3"/>
      </a:lt1>
      <a:dk2>
        <a:srgbClr val="636B61"/>
      </a:dk2>
      <a:lt2>
        <a:srgbClr val="F8F6F3"/>
      </a:lt2>
      <a:accent1>
        <a:srgbClr val="151500"/>
      </a:accent1>
      <a:accent2>
        <a:srgbClr val="DDDDDD"/>
      </a:accent2>
      <a:accent3>
        <a:srgbClr val="FFBB00"/>
      </a:accent3>
      <a:accent4>
        <a:srgbClr val="FFFFF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Plus Light">
  <a:themeElements>
    <a:clrScheme name="Custom">
      <a:dk1>
        <a:srgbClr val="100F19"/>
      </a:dk1>
      <a:lt1>
        <a:srgbClr val="F8F6F3"/>
      </a:lt1>
      <a:dk2>
        <a:srgbClr val="636B61"/>
      </a:dk2>
      <a:lt2>
        <a:srgbClr val="F8F6F3"/>
      </a:lt2>
      <a:accent1>
        <a:srgbClr val="0400E5"/>
      </a:accent1>
      <a:accent2>
        <a:srgbClr val="7E7CF0"/>
      </a:accent2>
      <a:accent3>
        <a:srgbClr val="FFD90F"/>
      </a:accent3>
      <a:accent4>
        <a:srgbClr val="FF794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Light">
  <a:themeElements>
    <a:clrScheme name="Custom">
      <a:dk1>
        <a:srgbClr val="3C3C3C"/>
      </a:dk1>
      <a:lt1>
        <a:srgbClr val="F8F6F3"/>
      </a:lt1>
      <a:dk2>
        <a:srgbClr val="636B61"/>
      </a:dk2>
      <a:lt2>
        <a:srgbClr val="F8F6F3"/>
      </a:lt2>
      <a:accent1>
        <a:srgbClr val="151500"/>
      </a:accent1>
      <a:accent2>
        <a:srgbClr val="DDDDDD"/>
      </a:accent2>
      <a:accent3>
        <a:srgbClr val="FFBB00"/>
      </a:accent3>
      <a:accent4>
        <a:srgbClr val="FFFFF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Light">
  <a:themeElements>
    <a:clrScheme name="Custom">
      <a:dk1>
        <a:srgbClr val="3C3C3C"/>
      </a:dk1>
      <a:lt1>
        <a:srgbClr val="F8F6F3"/>
      </a:lt1>
      <a:dk2>
        <a:srgbClr val="636B61"/>
      </a:dk2>
      <a:lt2>
        <a:srgbClr val="F8F6F3"/>
      </a:lt2>
      <a:accent1>
        <a:srgbClr val="151500"/>
      </a:accent1>
      <a:accent2>
        <a:srgbClr val="DDDDDD"/>
      </a:accent2>
      <a:accent3>
        <a:srgbClr val="FFBB00"/>
      </a:accent3>
      <a:accent4>
        <a:srgbClr val="FFFFF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lus Light">
  <a:themeElements>
    <a:clrScheme name="Custom">
      <a:dk1>
        <a:srgbClr val="100F19"/>
      </a:dk1>
      <a:lt1>
        <a:srgbClr val="F8F6F3"/>
      </a:lt1>
      <a:dk2>
        <a:srgbClr val="636B61"/>
      </a:dk2>
      <a:lt2>
        <a:srgbClr val="F8F6F3"/>
      </a:lt2>
      <a:accent1>
        <a:srgbClr val="0400E5"/>
      </a:accent1>
      <a:accent2>
        <a:srgbClr val="7E7CF0"/>
      </a:accent2>
      <a:accent3>
        <a:srgbClr val="FFD90F"/>
      </a:accent3>
      <a:accent4>
        <a:srgbClr val="FF794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lus Light">
  <a:themeElements>
    <a:clrScheme name="Custom">
      <a:dk1>
        <a:srgbClr val="3C3C3C"/>
      </a:dk1>
      <a:lt1>
        <a:srgbClr val="F8F6F3"/>
      </a:lt1>
      <a:dk2>
        <a:srgbClr val="636B61"/>
      </a:dk2>
      <a:lt2>
        <a:srgbClr val="F8F6F3"/>
      </a:lt2>
      <a:accent1>
        <a:srgbClr val="151500"/>
      </a:accent1>
      <a:accent2>
        <a:srgbClr val="DDDDDD"/>
      </a:accent2>
      <a:accent3>
        <a:srgbClr val="FFBB00"/>
      </a:accent3>
      <a:accent4>
        <a:srgbClr val="FFFFF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lus Light">
  <a:themeElements>
    <a:clrScheme name="Custom">
      <a:dk1>
        <a:srgbClr val="3C3C3C"/>
      </a:dk1>
      <a:lt1>
        <a:srgbClr val="F8F6F3"/>
      </a:lt1>
      <a:dk2>
        <a:srgbClr val="636B61"/>
      </a:dk2>
      <a:lt2>
        <a:srgbClr val="F8F6F3"/>
      </a:lt2>
      <a:accent1>
        <a:srgbClr val="151500"/>
      </a:accent1>
      <a:accent2>
        <a:srgbClr val="DDDDDD"/>
      </a:accent2>
      <a:accent3>
        <a:srgbClr val="FFBB00"/>
      </a:accent3>
      <a:accent4>
        <a:srgbClr val="FFFFF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Plus Light">
  <a:themeElements>
    <a:clrScheme name="Custom">
      <a:dk1>
        <a:srgbClr val="100F19"/>
      </a:dk1>
      <a:lt1>
        <a:srgbClr val="F8F6F3"/>
      </a:lt1>
      <a:dk2>
        <a:srgbClr val="636B61"/>
      </a:dk2>
      <a:lt2>
        <a:srgbClr val="F8F6F3"/>
      </a:lt2>
      <a:accent1>
        <a:srgbClr val="0400E5"/>
      </a:accent1>
      <a:accent2>
        <a:srgbClr val="7E7CF0"/>
      </a:accent2>
      <a:accent3>
        <a:srgbClr val="FFD90F"/>
      </a:accent3>
      <a:accent4>
        <a:srgbClr val="FF794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Plus Light">
  <a:themeElements>
    <a:clrScheme name="Custom">
      <a:dk1>
        <a:srgbClr val="3C3C3C"/>
      </a:dk1>
      <a:lt1>
        <a:srgbClr val="F8F6F3"/>
      </a:lt1>
      <a:dk2>
        <a:srgbClr val="636B61"/>
      </a:dk2>
      <a:lt2>
        <a:srgbClr val="F8F6F3"/>
      </a:lt2>
      <a:accent1>
        <a:srgbClr val="151500"/>
      </a:accent1>
      <a:accent2>
        <a:srgbClr val="DDDDDD"/>
      </a:accent2>
      <a:accent3>
        <a:srgbClr val="FFBB00"/>
      </a:accent3>
      <a:accent4>
        <a:srgbClr val="FFFFFF"/>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