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0" r:id="rId4"/>
    <p:sldMasterId id="2147484014" r:id="rId5"/>
    <p:sldMasterId id="2147483940" r:id="rId6"/>
    <p:sldMasterId id="2147483969" r:id="rId7"/>
    <p:sldMasterId id="2147483978" r:id="rId8"/>
    <p:sldMasterId id="2147483999" r:id="rId9"/>
    <p:sldMasterId id="2147484006" r:id="rId10"/>
  </p:sldMasterIdLst>
  <p:notesMasterIdLst>
    <p:notesMasterId r:id="rId19"/>
  </p:notesMasterIdLst>
  <p:handoutMasterIdLst>
    <p:handoutMasterId r:id="rId20"/>
  </p:handoutMasterIdLst>
  <p:sldIdLst>
    <p:sldId id="2147468225" r:id="rId11"/>
    <p:sldId id="2147483552" r:id="rId12"/>
    <p:sldId id="2147468213" r:id="rId13"/>
    <p:sldId id="2147483558" r:id="rId14"/>
    <p:sldId id="2147483559" r:id="rId15"/>
    <p:sldId id="2147483555" r:id="rId16"/>
    <p:sldId id="2147483556" r:id="rId17"/>
    <p:sldId id="214748355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4F3209-997D-9A58-5CE9-6913C61828BB}" name="Amy Ferro" initials="AF" userId="S::amy.ferro@avaap.com::bf227426-2277-4fab-b8a0-6a35143c524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n" initials="J" lastIdx="3" clrIdx="0"/>
  <p:cmAuthor id="2" name="Brian Kaufman" initials="BK" lastIdx="4" clrIdx="1"/>
  <p:cmAuthor id="3" name="Melissa Prusher" initials="MP" lastIdx="17" clrIdx="2"/>
  <p:cmAuthor id="4" name="Dhiraj Shah" initials="DS" lastIdx="8" clrIdx="3"/>
  <p:cmAuthor id="5" name="Amy Ferro" initials="AF" lastIdx="9" clrIdx="4">
    <p:extLst>
      <p:ext uri="{19B8F6BF-5375-455C-9EA6-DF929625EA0E}">
        <p15:presenceInfo xmlns:p15="http://schemas.microsoft.com/office/powerpoint/2012/main" userId="Amy Ferro" providerId="None"/>
      </p:ext>
    </p:extLst>
  </p:cmAuthor>
  <p:cmAuthor id="6" name="massimo emilione" initials="me" lastIdx="3" clrIdx="5">
    <p:extLst>
      <p:ext uri="{19B8F6BF-5375-455C-9EA6-DF929625EA0E}">
        <p15:presenceInfo xmlns:p15="http://schemas.microsoft.com/office/powerpoint/2012/main" userId="64f05c78d4797e3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B5121B"/>
    <a:srgbClr val="004B8D"/>
    <a:srgbClr val="005CB9"/>
    <a:srgbClr val="FFFFFF"/>
    <a:srgbClr val="EFD8D8"/>
    <a:srgbClr val="AEB1CE"/>
    <a:srgbClr val="898989"/>
    <a:srgbClr val="A0A0A0"/>
    <a:srgbClr val="B95F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3A97BA-1E68-4CAE-BBD9-589240150AFB}" v="1" dt="2024-04-16T21:40:53.9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78" y="82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presProps" Target="presProp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3D7533-92C2-4F39-BFA6-0CE4C7F68F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97AEEAC-690B-45E3-B818-64E28A73E9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864421-0AF6-448B-A8C0-E13F6446C8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CAE9E0-E300-4350-9349-FA9EE4D86080}" type="slidenum">
              <a:rPr lang="en-US" smtClean="0"/>
              <a:t>‹#›</a:t>
            </a:fld>
            <a:endParaRPr lang="en-US"/>
          </a:p>
        </p:txBody>
      </p:sp>
      <p:sp>
        <p:nvSpPr>
          <p:cNvPr id="6" name="Date Placeholder 5">
            <a:extLst>
              <a:ext uri="{FF2B5EF4-FFF2-40B4-BE49-F238E27FC236}">
                <a16:creationId xmlns:a16="http://schemas.microsoft.com/office/drawing/2014/main" id="{5DAA5017-AF88-9E45-BD8A-33E7E4F1AA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A2104B-B75A-BC4B-874C-7EAF334F1211}" type="datetimeFigureOut">
              <a:rPr lang="en-US" smtClean="0"/>
              <a:t>4/16/2024</a:t>
            </a:fld>
            <a:endParaRPr lang="en-US"/>
          </a:p>
        </p:txBody>
      </p:sp>
    </p:spTree>
    <p:extLst>
      <p:ext uri="{BB962C8B-B14F-4D97-AF65-F5344CB8AC3E}">
        <p14:creationId xmlns:p14="http://schemas.microsoft.com/office/powerpoint/2010/main" val="3674365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B7D5EB-7CB4-D84D-BD45-5734A00327A4}" type="datetimeFigureOut">
              <a:rPr lang="en-US" smtClean="0"/>
              <a:t>4/16/2024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EC07F-D2F6-2B45-83A1-4A8B447EE703}" type="slidenum">
              <a:rPr lang="en-US" smtClean="0"/>
              <a:t>‹#›</a:t>
            </a:fld>
            <a:endParaRPr lang="en-US"/>
          </a:p>
        </p:txBody>
      </p:sp>
    </p:spTree>
    <p:extLst>
      <p:ext uri="{BB962C8B-B14F-4D97-AF65-F5344CB8AC3E}">
        <p14:creationId xmlns:p14="http://schemas.microsoft.com/office/powerpoint/2010/main" val="197467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early 2000’s, Avaap has been helping organizations transform their operations and meet business goals</a:t>
            </a:r>
          </a:p>
          <a:p>
            <a:endParaRPr lang="en-US"/>
          </a:p>
          <a:p>
            <a:r>
              <a:rPr lang="en-US"/>
              <a:t>We continue to experience tremendous growth and are fortunate to have 200+ customers across healthcare, nonprofit, education, and government</a:t>
            </a:r>
            <a:endParaRPr lang="en-US">
              <a:cs typeface="Calibri"/>
            </a:endParaRPr>
          </a:p>
          <a:p>
            <a:endParaRPr lang="en-US"/>
          </a:p>
          <a:p>
            <a:r>
              <a:rPr lang="en-US"/>
              <a:t>More than 400 exceptional business and technical consultants, data strategists and change management professionals have chosen to build their career at Avaap, offering our clients the most experienced pool of certified consultants in the industries we serve</a:t>
            </a:r>
            <a:endParaRPr lang="en-US">
              <a:cs typeface="Calibri"/>
            </a:endParaRPr>
          </a:p>
          <a:p>
            <a:endParaRPr lang="en-US"/>
          </a:p>
          <a:p>
            <a:r>
              <a:rPr lang="en-US"/>
              <a:t>Avaap has won 100+ industry awards for its partnerships, services, innovation, culture and growth</a:t>
            </a:r>
            <a:endParaRPr lang="en-US">
              <a:cs typeface="Calibri"/>
            </a:endParaRPr>
          </a:p>
          <a:p>
            <a:pPr marL="171450" indent="-171450">
              <a:buFont typeface="Arial"/>
              <a:buChar char="•"/>
            </a:pPr>
            <a:endParaRPr lang="en-US">
              <a:cs typeface="Calibri"/>
            </a:endParaRPr>
          </a:p>
          <a:p>
            <a:r>
              <a:rPr lang="en-US" err="1"/>
              <a:t>Avaap’s</a:t>
            </a:r>
            <a:r>
              <a:rPr lang="en-US"/>
              <a:t> mission is to successfully partner with our customers in their pursuit of digital transformation, delivering outcomes-based services to support their business goals.</a:t>
            </a:r>
            <a:endParaRPr lang="en-US">
              <a:cs typeface="Calibri"/>
            </a:endParaRPr>
          </a:p>
          <a:p>
            <a:endParaRPr lang="en-US" b="1"/>
          </a:p>
          <a:p>
            <a:r>
              <a:rPr lang="en-US" err="1"/>
              <a:t>Avaap’s</a:t>
            </a:r>
            <a:r>
              <a:rPr lang="en-US"/>
              <a:t> service offerings help ensure client and project expectations are exceeded. This starts with: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F05EC07F-D2F6-2B45-83A1-4A8B447EE703}" type="slidenum">
              <a:rPr lang="en-US" smtClean="0"/>
              <a:t>2</a:t>
            </a:fld>
            <a:endParaRPr lang="en-US"/>
          </a:p>
        </p:txBody>
      </p:sp>
    </p:spTree>
    <p:extLst>
      <p:ext uri="{BB962C8B-B14F-4D97-AF65-F5344CB8AC3E}">
        <p14:creationId xmlns:p14="http://schemas.microsoft.com/office/powerpoint/2010/main" val="77204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t>BUSINESS TRANSFORMATION: Our business transformation experts help lay the foundation for success by eliminating many of the front end "gotchas" that come up when you go blindly into an implementation. Avaap offers a full suite of advisory services including system selection, process excellence, and organizational change management.</a:t>
            </a:r>
            <a:endParaRPr lang="en-US">
              <a:cs typeface="Calibri"/>
            </a:endParaRPr>
          </a:p>
          <a:p>
            <a:endParaRPr lang="en-US"/>
          </a:p>
          <a:p>
            <a:r>
              <a:rPr lang="en-US"/>
              <a:t>DATA ANALYTICS: Our data analytics team help organizations get the most value from their data in real time and set leadership up to make decisions faster and with more confidence.</a:t>
            </a:r>
            <a:endParaRPr lang="en-US">
              <a:cs typeface="Calibri"/>
            </a:endParaRPr>
          </a:p>
          <a:p>
            <a:endParaRPr lang="en-US">
              <a:cs typeface="Calibri"/>
            </a:endParaRPr>
          </a:p>
          <a:p>
            <a:r>
              <a:rPr lang="en-US">
                <a:cs typeface="Calibri"/>
              </a:rPr>
              <a:t>CHANGE MANAGEMENT: </a:t>
            </a:r>
            <a:r>
              <a:rPr lang="en-US"/>
              <a:t>Avaap's market-leading change management practice is powered by research, data, and proven practices personalized for your business. Our OCM experts help organizations connect people with results.</a:t>
            </a:r>
            <a:endParaRPr lang="en-US">
              <a:cs typeface="Calibri" panose="020F0502020204030204"/>
            </a:endParaRPr>
          </a:p>
          <a:p>
            <a:endParaRPr lang="en-US"/>
          </a:p>
          <a:p>
            <a:r>
              <a:rPr lang="en-US"/>
              <a:t>WORKDAY: Avaap is one of the fastest growing Workday service partners. Our consultants can help your organization get the most value from your Workday investments, from implementation, through go-live and training, to optimization and application managed services.</a:t>
            </a:r>
            <a:endParaRPr lang="en-US">
              <a:cs typeface="Calibri"/>
            </a:endParaRPr>
          </a:p>
          <a:p>
            <a:endParaRPr lang="en-US">
              <a:cs typeface="Calibri"/>
            </a:endParaRPr>
          </a:p>
          <a:p>
            <a:endParaRPr lang="en-US"/>
          </a:p>
          <a:p>
            <a:endParaRPr lang="en-US" i="1">
              <a:solidFill>
                <a:srgbClr val="4472C4"/>
              </a:solidFill>
              <a:cs typeface="Calibri"/>
            </a:endParaRPr>
          </a:p>
          <a:p>
            <a:endParaRPr lang="en-US"/>
          </a:p>
        </p:txBody>
      </p:sp>
      <p:sp>
        <p:nvSpPr>
          <p:cNvPr id="4" name="Slide Number Placeholder 3"/>
          <p:cNvSpPr>
            <a:spLocks noGrp="1"/>
          </p:cNvSpPr>
          <p:nvPr>
            <p:ph type="sldNum" sz="quarter" idx="5"/>
          </p:nvPr>
        </p:nvSpPr>
        <p:spPr/>
        <p:txBody>
          <a:bodyPr/>
          <a:lstStyle/>
          <a:p>
            <a:fld id="{F05EC07F-D2F6-2B45-83A1-4A8B447EE703}" type="slidenum">
              <a:rPr lang="en-US" smtClean="0"/>
              <a:t>3</a:t>
            </a:fld>
            <a:endParaRPr lang="en-US"/>
          </a:p>
        </p:txBody>
      </p:sp>
    </p:spTree>
    <p:extLst>
      <p:ext uri="{BB962C8B-B14F-4D97-AF65-F5344CB8AC3E}">
        <p14:creationId xmlns:p14="http://schemas.microsoft.com/office/powerpoint/2010/main" val="4105520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3.png"/><Relationship Id="rId7"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30.jpeg"/><Relationship Id="rId4" Type="http://schemas.openxmlformats.org/officeDocument/2006/relationships/image" Target="../media/image29.png"/></Relationships>
</file>

<file path=ppt/slideLayouts/_rels/slideLayout4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33.jpeg"/><Relationship Id="rId5" Type="http://schemas.openxmlformats.org/officeDocument/2006/relationships/image" Target="../media/image23.png"/><Relationship Id="rId4" Type="http://schemas.openxmlformats.org/officeDocument/2006/relationships/image" Target="../media/image32.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Master" Target="../slideMasters/slideMaster7.xml"/><Relationship Id="rId4" Type="http://schemas.openxmlformats.org/officeDocument/2006/relationships/image" Target="../media/image40.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0B2036-2404-CB4F-B04D-53F39E76FA65}"/>
              </a:ext>
            </a:extLst>
          </p:cNvPr>
          <p:cNvSpPr/>
          <p:nvPr userDrawn="1"/>
        </p:nvSpPr>
        <p:spPr>
          <a:xfrm>
            <a:off x="0" y="0"/>
            <a:ext cx="12192000" cy="1959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8B94FB-99ED-9D48-A45C-811BE73E6BE3}"/>
              </a:ext>
            </a:extLst>
          </p:cNvPr>
          <p:cNvSpPr/>
          <p:nvPr userDrawn="1"/>
        </p:nvSpPr>
        <p:spPr>
          <a:xfrm>
            <a:off x="0" y="5367996"/>
            <a:ext cx="12192000" cy="14900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logo&#10;&#10;Description automatically generated">
            <a:extLst>
              <a:ext uri="{FF2B5EF4-FFF2-40B4-BE49-F238E27FC236}">
                <a16:creationId xmlns:a16="http://schemas.microsoft.com/office/drawing/2014/main" id="{2FCCAA6D-1FF2-654E-B4A8-98BE765C96C9}"/>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5367996"/>
            <a:ext cx="12192000" cy="1490004"/>
          </a:xfrm>
          <a:prstGeom prst="rect">
            <a:avLst/>
          </a:prstGeom>
        </p:spPr>
      </p:pic>
      <p:sp>
        <p:nvSpPr>
          <p:cNvPr id="12" name="Rectangle 11">
            <a:extLst>
              <a:ext uri="{FF2B5EF4-FFF2-40B4-BE49-F238E27FC236}">
                <a16:creationId xmlns:a16="http://schemas.microsoft.com/office/drawing/2014/main" id="{65F6393D-6E88-E642-BB1B-118BC968F891}"/>
              </a:ext>
            </a:extLst>
          </p:cNvPr>
          <p:cNvSpPr/>
          <p:nvPr userDrawn="1"/>
        </p:nvSpPr>
        <p:spPr>
          <a:xfrm>
            <a:off x="0" y="5175559"/>
            <a:ext cx="12192000" cy="1433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2B15206-0672-F048-BCC1-4BDB439FF03F}"/>
              </a:ext>
            </a:extLst>
          </p:cNvPr>
          <p:cNvSpPr>
            <a:spLocks noGrp="1"/>
          </p:cNvSpPr>
          <p:nvPr>
            <p:ph type="ctrTitle"/>
          </p:nvPr>
        </p:nvSpPr>
        <p:spPr>
          <a:xfrm>
            <a:off x="6418383" y="4040112"/>
            <a:ext cx="5198273" cy="1041892"/>
          </a:xfrm>
        </p:spPr>
        <p:txBody>
          <a:bodyPr anchor="b">
            <a:noAutofit/>
          </a:bodyPr>
          <a:lstStyle>
            <a:lvl1pPr algn="ctr">
              <a:defRPr sz="3200"/>
            </a:lvl1pPr>
          </a:lstStyle>
          <a:p>
            <a:r>
              <a:rPr lang="en-US"/>
              <a:t>Click to edit Master title style</a:t>
            </a:r>
          </a:p>
        </p:txBody>
      </p:sp>
      <p:pic>
        <p:nvPicPr>
          <p:cNvPr id="14" name="Picture 13" descr="A close up of a sign&#10;&#10;Description automatically generated">
            <a:extLst>
              <a:ext uri="{FF2B5EF4-FFF2-40B4-BE49-F238E27FC236}">
                <a16:creationId xmlns:a16="http://schemas.microsoft.com/office/drawing/2014/main" id="{43E3EA7C-5CD0-994F-AA61-B95DBE2998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9276" y="832676"/>
            <a:ext cx="5679832" cy="5679832"/>
          </a:xfrm>
          <a:prstGeom prst="rect">
            <a:avLst/>
          </a:prstGeom>
        </p:spPr>
      </p:pic>
      <p:sp>
        <p:nvSpPr>
          <p:cNvPr id="15" name="Subtitle 2">
            <a:extLst>
              <a:ext uri="{FF2B5EF4-FFF2-40B4-BE49-F238E27FC236}">
                <a16:creationId xmlns:a16="http://schemas.microsoft.com/office/drawing/2014/main" id="{54C2C42C-AF0A-634B-B0F0-1D89DF91B620}"/>
              </a:ext>
            </a:extLst>
          </p:cNvPr>
          <p:cNvSpPr>
            <a:spLocks noGrp="1"/>
          </p:cNvSpPr>
          <p:nvPr>
            <p:ph type="subTitle" idx="1"/>
          </p:nvPr>
        </p:nvSpPr>
        <p:spPr>
          <a:xfrm>
            <a:off x="6418383" y="5480658"/>
            <a:ext cx="5198273" cy="722535"/>
          </a:xfrm>
        </p:spPr>
        <p:txBody>
          <a:bodyPr>
            <a:normAutofit/>
          </a:bodyPr>
          <a:lstStyle>
            <a:lvl1pPr marL="0" indent="0" algn="ctr">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Box 15">
            <a:extLst>
              <a:ext uri="{FF2B5EF4-FFF2-40B4-BE49-F238E27FC236}">
                <a16:creationId xmlns:a16="http://schemas.microsoft.com/office/drawing/2014/main" id="{36C293FD-C9D8-304E-8D30-6ECEC3814A06}"/>
              </a:ext>
            </a:extLst>
          </p:cNvPr>
          <p:cNvSpPr txBox="1"/>
          <p:nvPr userDrawn="1"/>
        </p:nvSpPr>
        <p:spPr>
          <a:xfrm>
            <a:off x="4661941" y="-347771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39638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ly title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05C97C-FC01-BA47-B2B6-DD9793BFD2AA}"/>
              </a:ext>
            </a:extLst>
          </p:cNvPr>
          <p:cNvSpPr/>
          <p:nvPr userDrawn="1"/>
        </p:nvSpPr>
        <p:spPr>
          <a:xfrm flipH="1">
            <a:off x="285566" y="494539"/>
            <a:ext cx="45719" cy="8229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cxnSp>
        <p:nvCxnSpPr>
          <p:cNvPr id="5" name="Straight Connector 4">
            <a:extLst>
              <a:ext uri="{FF2B5EF4-FFF2-40B4-BE49-F238E27FC236}">
                <a16:creationId xmlns:a16="http://schemas.microsoft.com/office/drawing/2014/main" id="{7F906F80-16B3-AC4E-ACAA-BB7E779C57A9}"/>
              </a:ext>
            </a:extLst>
          </p:cNvPr>
          <p:cNvCxnSpPr>
            <a:cxnSpLocks/>
          </p:cNvCxnSpPr>
          <p:nvPr userDrawn="1"/>
        </p:nvCxnSpPr>
        <p:spPr>
          <a:xfrm>
            <a:off x="413104" y="992242"/>
            <a:ext cx="3805277"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E133C146-0D3A-4F5F-AD41-405504F925C5}"/>
              </a:ext>
            </a:extLst>
          </p:cNvPr>
          <p:cNvSpPr>
            <a:spLocks noGrp="1"/>
          </p:cNvSpPr>
          <p:nvPr>
            <p:ph type="body" sz="quarter" idx="10"/>
          </p:nvPr>
        </p:nvSpPr>
        <p:spPr>
          <a:xfrm>
            <a:off x="412750" y="984250"/>
            <a:ext cx="5303838" cy="333375"/>
          </a:xfrm>
          <a:prstGeom prst="rect">
            <a:avLst/>
          </a:prstGeom>
        </p:spPr>
        <p:txBody>
          <a:bodyPr/>
          <a:lstStyle>
            <a:lvl1pPr marL="0" indent="0">
              <a:buNone/>
              <a:defRPr sz="1800" i="1"/>
            </a:lvl1pPr>
            <a:lvl5pPr marL="1828800" indent="0" algn="l">
              <a:buNone/>
              <a:defRPr/>
            </a:lvl5pPr>
          </a:lstStyle>
          <a:p>
            <a:pPr lvl="0"/>
            <a:endParaRPr lang="en-US"/>
          </a:p>
        </p:txBody>
      </p:sp>
      <p:sp>
        <p:nvSpPr>
          <p:cNvPr id="7" name="Text Placeholder 13">
            <a:extLst>
              <a:ext uri="{FF2B5EF4-FFF2-40B4-BE49-F238E27FC236}">
                <a16:creationId xmlns:a16="http://schemas.microsoft.com/office/drawing/2014/main" id="{2D55C35A-20D6-4D36-B847-06847338778C}"/>
              </a:ext>
            </a:extLst>
          </p:cNvPr>
          <p:cNvSpPr>
            <a:spLocks noGrp="1"/>
          </p:cNvSpPr>
          <p:nvPr>
            <p:ph type="body" sz="quarter" idx="11"/>
          </p:nvPr>
        </p:nvSpPr>
        <p:spPr>
          <a:xfrm>
            <a:off x="412750" y="434829"/>
            <a:ext cx="5934075" cy="555625"/>
          </a:xfrm>
          <a:prstGeom prst="rect">
            <a:avLst/>
          </a:prstGeom>
        </p:spPr>
        <p:txBody>
          <a:bodyPr/>
          <a:lstStyle>
            <a:lvl1pPr marL="0" indent="0">
              <a:buNone/>
              <a:defRPr sz="3200"/>
            </a:lvl1pPr>
          </a:lstStyle>
          <a:p>
            <a:pPr lvl="0"/>
            <a:endParaRPr lang="en-US"/>
          </a:p>
        </p:txBody>
      </p:sp>
    </p:spTree>
    <p:extLst>
      <p:ext uri="{BB962C8B-B14F-4D97-AF65-F5344CB8AC3E}">
        <p14:creationId xmlns:p14="http://schemas.microsoft.com/office/powerpoint/2010/main" val="343582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ly title no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37C13-D453-1B4E-8CA6-E6DFA54D18C1}"/>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05C97C-FC01-BA47-B2B6-DD9793BFD2AA}"/>
              </a:ext>
            </a:extLst>
          </p:cNvPr>
          <p:cNvSpPr/>
          <p:nvPr userDrawn="1"/>
        </p:nvSpPr>
        <p:spPr>
          <a:xfrm flipH="1">
            <a:off x="285566" y="494539"/>
            <a:ext cx="45719" cy="8229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cxnSp>
        <p:nvCxnSpPr>
          <p:cNvPr id="5" name="Straight Connector 4">
            <a:extLst>
              <a:ext uri="{FF2B5EF4-FFF2-40B4-BE49-F238E27FC236}">
                <a16:creationId xmlns:a16="http://schemas.microsoft.com/office/drawing/2014/main" id="{7F906F80-16B3-AC4E-ACAA-BB7E779C57A9}"/>
              </a:ext>
            </a:extLst>
          </p:cNvPr>
          <p:cNvCxnSpPr>
            <a:cxnSpLocks/>
          </p:cNvCxnSpPr>
          <p:nvPr userDrawn="1"/>
        </p:nvCxnSpPr>
        <p:spPr>
          <a:xfrm>
            <a:off x="413104" y="992242"/>
            <a:ext cx="3805277"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63C267B8-19C5-48FC-A984-0BA977CCDAD3}"/>
              </a:ext>
            </a:extLst>
          </p:cNvPr>
          <p:cNvSpPr>
            <a:spLocks noGrp="1"/>
          </p:cNvSpPr>
          <p:nvPr>
            <p:ph type="body" sz="quarter" idx="10"/>
          </p:nvPr>
        </p:nvSpPr>
        <p:spPr>
          <a:xfrm>
            <a:off x="412750" y="984250"/>
            <a:ext cx="5303838" cy="333375"/>
          </a:xfrm>
          <a:prstGeom prst="rect">
            <a:avLst/>
          </a:prstGeom>
        </p:spPr>
        <p:txBody>
          <a:bodyPr/>
          <a:lstStyle>
            <a:lvl1pPr marL="0" indent="0">
              <a:buNone/>
              <a:defRPr sz="1800" i="1"/>
            </a:lvl1pPr>
            <a:lvl5pPr marL="1828800" indent="0" algn="l">
              <a:buNone/>
              <a:defRPr/>
            </a:lvl5pPr>
          </a:lstStyle>
          <a:p>
            <a:pPr lvl="0"/>
            <a:endParaRPr lang="en-US"/>
          </a:p>
        </p:txBody>
      </p:sp>
      <p:sp>
        <p:nvSpPr>
          <p:cNvPr id="13" name="Text Placeholder 13">
            <a:extLst>
              <a:ext uri="{FF2B5EF4-FFF2-40B4-BE49-F238E27FC236}">
                <a16:creationId xmlns:a16="http://schemas.microsoft.com/office/drawing/2014/main" id="{C285A939-4F6D-44BF-A503-C67E3F1033FA}"/>
              </a:ext>
            </a:extLst>
          </p:cNvPr>
          <p:cNvSpPr>
            <a:spLocks noGrp="1"/>
          </p:cNvSpPr>
          <p:nvPr>
            <p:ph type="body" sz="quarter" idx="11"/>
          </p:nvPr>
        </p:nvSpPr>
        <p:spPr>
          <a:xfrm>
            <a:off x="412750" y="434829"/>
            <a:ext cx="5934075" cy="555625"/>
          </a:xfrm>
          <a:prstGeom prst="rect">
            <a:avLst/>
          </a:prstGeom>
        </p:spPr>
        <p:txBody>
          <a:bodyPr/>
          <a:lstStyle>
            <a:lvl1pPr marL="0" indent="0">
              <a:buNone/>
              <a:defRPr sz="3200"/>
            </a:lvl1pPr>
          </a:lstStyle>
          <a:p>
            <a:pPr lvl="0"/>
            <a:endParaRPr lang="en-US"/>
          </a:p>
        </p:txBody>
      </p:sp>
    </p:spTree>
    <p:extLst>
      <p:ext uri="{BB962C8B-B14F-4D97-AF65-F5344CB8AC3E}">
        <p14:creationId xmlns:p14="http://schemas.microsoft.com/office/powerpoint/2010/main" val="1000839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no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37C13-D453-1B4E-8CA6-E6DFA54D18C1}"/>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spTree>
    <p:extLst>
      <p:ext uri="{BB962C8B-B14F-4D97-AF65-F5344CB8AC3E}">
        <p14:creationId xmlns:p14="http://schemas.microsoft.com/office/powerpoint/2010/main" val="3541858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no header no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37C13-D453-1B4E-8CA6-E6DFA54D18C1}"/>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0EDDBE7-A43C-5B49-B9F5-D82C8EE053C1}"/>
              </a:ext>
            </a:extLst>
          </p:cNvPr>
          <p:cNvSpPr/>
          <p:nvPr userDrawn="1"/>
        </p:nvSpPr>
        <p:spPr>
          <a:xfrm>
            <a:off x="0" y="4751614"/>
            <a:ext cx="12192000" cy="2106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spTree>
    <p:extLst>
      <p:ext uri="{BB962C8B-B14F-4D97-AF65-F5344CB8AC3E}">
        <p14:creationId xmlns:p14="http://schemas.microsoft.com/office/powerpoint/2010/main" val="2658794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no header no foot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BF6ED4-79C8-FAE5-250F-0CC500421903}"/>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249DF9-EAEB-F384-4ACB-5C6B3CD2D285}"/>
              </a:ext>
            </a:extLst>
          </p:cNvPr>
          <p:cNvSpPr/>
          <p:nvPr userDrawn="1"/>
        </p:nvSpPr>
        <p:spPr>
          <a:xfrm>
            <a:off x="0" y="4751614"/>
            <a:ext cx="12192000" cy="2106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looking at a computer&#10;&#10;Description automatically generated with medium confidence">
            <a:extLst>
              <a:ext uri="{FF2B5EF4-FFF2-40B4-BE49-F238E27FC236}">
                <a16:creationId xmlns:a16="http://schemas.microsoft.com/office/drawing/2014/main" id="{AAC958AF-F372-D005-CD90-9F19A8B03656}"/>
              </a:ext>
            </a:extLst>
          </p:cNvPr>
          <p:cNvPicPr>
            <a:picLocks noChangeAspect="1"/>
          </p:cNvPicPr>
          <p:nvPr userDrawn="1"/>
        </p:nvPicPr>
        <p:blipFill>
          <a:blip r:embed="rId2"/>
          <a:stretch>
            <a:fillRect/>
          </a:stretch>
        </p:blipFill>
        <p:spPr>
          <a:xfrm flipH="1">
            <a:off x="2291471" y="259257"/>
            <a:ext cx="9900530" cy="6598742"/>
          </a:xfrm>
          <a:prstGeom prst="rect">
            <a:avLst/>
          </a:prstGeom>
        </p:spPr>
      </p:pic>
      <p:sp>
        <p:nvSpPr>
          <p:cNvPr id="13" name="Rectangle 12">
            <a:extLst>
              <a:ext uri="{FF2B5EF4-FFF2-40B4-BE49-F238E27FC236}">
                <a16:creationId xmlns:a16="http://schemas.microsoft.com/office/drawing/2014/main" id="{1F25B405-4E99-A147-8EC3-F2091CC90291}"/>
              </a:ext>
            </a:extLst>
          </p:cNvPr>
          <p:cNvSpPr/>
          <p:nvPr userDrawn="1"/>
        </p:nvSpPr>
        <p:spPr>
          <a:xfrm>
            <a:off x="2198249" y="174523"/>
            <a:ext cx="7220960" cy="6683477"/>
          </a:xfrm>
          <a:prstGeom prst="rect">
            <a:avLst/>
          </a:prstGeom>
          <a:gradFill flip="none" rotWithShape="1">
            <a:gsLst>
              <a:gs pos="0">
                <a:schemeClr val="bg1">
                  <a:alpha val="0"/>
                </a:schemeClr>
              </a:gs>
              <a:gs pos="78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pic>
        <p:nvPicPr>
          <p:cNvPr id="15" name="Picture 14">
            <a:extLst>
              <a:ext uri="{FF2B5EF4-FFF2-40B4-BE49-F238E27FC236}">
                <a16:creationId xmlns:a16="http://schemas.microsoft.com/office/drawing/2014/main" id="{B65DDEB2-7471-094A-843A-F5D5639E09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7011" y="5010457"/>
            <a:ext cx="1578963" cy="533157"/>
          </a:xfrm>
          <a:prstGeom prst="rect">
            <a:avLst/>
          </a:prstGeom>
        </p:spPr>
      </p:pic>
      <p:grpSp>
        <p:nvGrpSpPr>
          <p:cNvPr id="16" name="Group 15">
            <a:extLst>
              <a:ext uri="{FF2B5EF4-FFF2-40B4-BE49-F238E27FC236}">
                <a16:creationId xmlns:a16="http://schemas.microsoft.com/office/drawing/2014/main" id="{71C36B86-D4B6-844F-982E-05E0ECC03807}"/>
              </a:ext>
            </a:extLst>
          </p:cNvPr>
          <p:cNvGrpSpPr/>
          <p:nvPr userDrawn="1"/>
        </p:nvGrpSpPr>
        <p:grpSpPr>
          <a:xfrm>
            <a:off x="0" y="0"/>
            <a:ext cx="12192001" cy="259257"/>
            <a:chOff x="0" y="0"/>
            <a:chExt cx="12192001" cy="259257"/>
          </a:xfrm>
        </p:grpSpPr>
        <p:sp>
          <p:nvSpPr>
            <p:cNvPr id="17" name="Rectangle 16">
              <a:extLst>
                <a:ext uri="{FF2B5EF4-FFF2-40B4-BE49-F238E27FC236}">
                  <a16:creationId xmlns:a16="http://schemas.microsoft.com/office/drawing/2014/main" id="{CCC5DABC-30FB-214C-B296-24CE6BAE3104}"/>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8" name="Rectangle 17">
              <a:extLst>
                <a:ext uri="{FF2B5EF4-FFF2-40B4-BE49-F238E27FC236}">
                  <a16:creationId xmlns:a16="http://schemas.microsoft.com/office/drawing/2014/main" id="{2849460B-BCCC-4D4D-82BF-9F6210C5677E}"/>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9" name="Rectangle 18">
              <a:extLst>
                <a:ext uri="{FF2B5EF4-FFF2-40B4-BE49-F238E27FC236}">
                  <a16:creationId xmlns:a16="http://schemas.microsoft.com/office/drawing/2014/main" id="{F38DC1AE-F435-2B47-BA91-F91E97A96348}"/>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sp>
        <p:nvSpPr>
          <p:cNvPr id="5" name="Title 4">
            <a:extLst>
              <a:ext uri="{FF2B5EF4-FFF2-40B4-BE49-F238E27FC236}">
                <a16:creationId xmlns:a16="http://schemas.microsoft.com/office/drawing/2014/main" id="{23CFD8A8-A2EB-DA4E-9DE4-90B3A2309D13}"/>
              </a:ext>
            </a:extLst>
          </p:cNvPr>
          <p:cNvSpPr>
            <a:spLocks noGrp="1"/>
          </p:cNvSpPr>
          <p:nvPr>
            <p:ph type="title" hasCustomPrompt="1"/>
          </p:nvPr>
        </p:nvSpPr>
        <p:spPr>
          <a:xfrm>
            <a:off x="747011" y="3107329"/>
            <a:ext cx="4205989" cy="1251523"/>
          </a:xfrm>
          <a:prstGeom prst="rect">
            <a:avLst/>
          </a:prstGeom>
        </p:spPr>
        <p:txBody>
          <a:bodyPr anchor="b"/>
          <a:lstStyle/>
          <a:p>
            <a:r>
              <a:rPr lang="en-US"/>
              <a:t>Divider</a:t>
            </a:r>
          </a:p>
        </p:txBody>
      </p:sp>
      <p:cxnSp>
        <p:nvCxnSpPr>
          <p:cNvPr id="21" name="Straight Connector 20">
            <a:extLst>
              <a:ext uri="{FF2B5EF4-FFF2-40B4-BE49-F238E27FC236}">
                <a16:creationId xmlns:a16="http://schemas.microsoft.com/office/drawing/2014/main" id="{B5D572CD-3F38-6F4A-8DD9-F68CE30855A6}"/>
              </a:ext>
            </a:extLst>
          </p:cNvPr>
          <p:cNvCxnSpPr>
            <a:cxnSpLocks/>
          </p:cNvCxnSpPr>
          <p:nvPr userDrawn="1"/>
        </p:nvCxnSpPr>
        <p:spPr>
          <a:xfrm>
            <a:off x="614532" y="4524471"/>
            <a:ext cx="3766968"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55719D0-FDAF-0148-9BD1-149CC5E435BE}"/>
              </a:ext>
            </a:extLst>
          </p:cNvPr>
          <p:cNvSpPr/>
          <p:nvPr userDrawn="1"/>
        </p:nvSpPr>
        <p:spPr>
          <a:xfrm>
            <a:off x="385932" y="637288"/>
            <a:ext cx="1042818" cy="25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004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no header no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37C13-D453-1B4E-8CA6-E6DFA54D18C1}"/>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0EDDBE7-A43C-5B49-B9F5-D82C8EE053C1}"/>
              </a:ext>
            </a:extLst>
          </p:cNvPr>
          <p:cNvSpPr/>
          <p:nvPr userDrawn="1"/>
        </p:nvSpPr>
        <p:spPr>
          <a:xfrm>
            <a:off x="0" y="4751614"/>
            <a:ext cx="12192000" cy="2106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sitting at a desk with a computer&#10;&#10;Description automatically generated with medium confidence">
            <a:extLst>
              <a:ext uri="{FF2B5EF4-FFF2-40B4-BE49-F238E27FC236}">
                <a16:creationId xmlns:a16="http://schemas.microsoft.com/office/drawing/2014/main" id="{70CFB7AF-30F5-C11C-3821-5F72932BB9D0}"/>
              </a:ext>
            </a:extLst>
          </p:cNvPr>
          <p:cNvPicPr>
            <a:picLocks noChangeAspect="1"/>
          </p:cNvPicPr>
          <p:nvPr userDrawn="1"/>
        </p:nvPicPr>
        <p:blipFill rotWithShape="1">
          <a:blip r:embed="rId2"/>
          <a:srcRect r="12564"/>
          <a:stretch/>
        </p:blipFill>
        <p:spPr>
          <a:xfrm>
            <a:off x="3535443" y="259257"/>
            <a:ext cx="8656557" cy="6598742"/>
          </a:xfrm>
          <a:prstGeom prst="rect">
            <a:avLst/>
          </a:prstGeom>
        </p:spPr>
      </p:pic>
      <p:sp>
        <p:nvSpPr>
          <p:cNvPr id="13" name="Rectangle 12">
            <a:extLst>
              <a:ext uri="{FF2B5EF4-FFF2-40B4-BE49-F238E27FC236}">
                <a16:creationId xmlns:a16="http://schemas.microsoft.com/office/drawing/2014/main" id="{1F25B405-4E99-A147-8EC3-F2091CC90291}"/>
              </a:ext>
            </a:extLst>
          </p:cNvPr>
          <p:cNvSpPr/>
          <p:nvPr userDrawn="1"/>
        </p:nvSpPr>
        <p:spPr>
          <a:xfrm>
            <a:off x="2198248" y="174523"/>
            <a:ext cx="9246741" cy="6683477"/>
          </a:xfrm>
          <a:prstGeom prst="rect">
            <a:avLst/>
          </a:prstGeom>
          <a:gradFill flip="none" rotWithShape="1">
            <a:gsLst>
              <a:gs pos="0">
                <a:schemeClr val="bg1">
                  <a:alpha val="0"/>
                </a:schemeClr>
              </a:gs>
              <a:gs pos="78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pic>
        <p:nvPicPr>
          <p:cNvPr id="15" name="Picture 14">
            <a:extLst>
              <a:ext uri="{FF2B5EF4-FFF2-40B4-BE49-F238E27FC236}">
                <a16:creationId xmlns:a16="http://schemas.microsoft.com/office/drawing/2014/main" id="{B65DDEB2-7471-094A-843A-F5D5639E09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7011" y="5010457"/>
            <a:ext cx="1578963" cy="533157"/>
          </a:xfrm>
          <a:prstGeom prst="rect">
            <a:avLst/>
          </a:prstGeom>
        </p:spPr>
      </p:pic>
      <p:grpSp>
        <p:nvGrpSpPr>
          <p:cNvPr id="16" name="Group 15">
            <a:extLst>
              <a:ext uri="{FF2B5EF4-FFF2-40B4-BE49-F238E27FC236}">
                <a16:creationId xmlns:a16="http://schemas.microsoft.com/office/drawing/2014/main" id="{71C36B86-D4B6-844F-982E-05E0ECC03807}"/>
              </a:ext>
            </a:extLst>
          </p:cNvPr>
          <p:cNvGrpSpPr/>
          <p:nvPr userDrawn="1"/>
        </p:nvGrpSpPr>
        <p:grpSpPr>
          <a:xfrm>
            <a:off x="0" y="0"/>
            <a:ext cx="12192001" cy="259257"/>
            <a:chOff x="0" y="0"/>
            <a:chExt cx="12192001" cy="259257"/>
          </a:xfrm>
        </p:grpSpPr>
        <p:sp>
          <p:nvSpPr>
            <p:cNvPr id="17" name="Rectangle 16">
              <a:extLst>
                <a:ext uri="{FF2B5EF4-FFF2-40B4-BE49-F238E27FC236}">
                  <a16:creationId xmlns:a16="http://schemas.microsoft.com/office/drawing/2014/main" id="{CCC5DABC-30FB-214C-B296-24CE6BAE3104}"/>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8" name="Rectangle 17">
              <a:extLst>
                <a:ext uri="{FF2B5EF4-FFF2-40B4-BE49-F238E27FC236}">
                  <a16:creationId xmlns:a16="http://schemas.microsoft.com/office/drawing/2014/main" id="{2849460B-BCCC-4D4D-82BF-9F6210C5677E}"/>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9" name="Rectangle 18">
              <a:extLst>
                <a:ext uri="{FF2B5EF4-FFF2-40B4-BE49-F238E27FC236}">
                  <a16:creationId xmlns:a16="http://schemas.microsoft.com/office/drawing/2014/main" id="{F38DC1AE-F435-2B47-BA91-F91E97A96348}"/>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sp>
        <p:nvSpPr>
          <p:cNvPr id="5" name="Title 4">
            <a:extLst>
              <a:ext uri="{FF2B5EF4-FFF2-40B4-BE49-F238E27FC236}">
                <a16:creationId xmlns:a16="http://schemas.microsoft.com/office/drawing/2014/main" id="{23CFD8A8-A2EB-DA4E-9DE4-90B3A2309D13}"/>
              </a:ext>
            </a:extLst>
          </p:cNvPr>
          <p:cNvSpPr>
            <a:spLocks noGrp="1"/>
          </p:cNvSpPr>
          <p:nvPr>
            <p:ph type="title" hasCustomPrompt="1"/>
          </p:nvPr>
        </p:nvSpPr>
        <p:spPr>
          <a:xfrm>
            <a:off x="747011" y="3107329"/>
            <a:ext cx="4205989" cy="1251523"/>
          </a:xfrm>
          <a:prstGeom prst="rect">
            <a:avLst/>
          </a:prstGeom>
        </p:spPr>
        <p:txBody>
          <a:bodyPr anchor="b"/>
          <a:lstStyle/>
          <a:p>
            <a:r>
              <a:rPr lang="en-US"/>
              <a:t>Divider</a:t>
            </a:r>
          </a:p>
        </p:txBody>
      </p:sp>
      <p:cxnSp>
        <p:nvCxnSpPr>
          <p:cNvPr id="21" name="Straight Connector 20">
            <a:extLst>
              <a:ext uri="{FF2B5EF4-FFF2-40B4-BE49-F238E27FC236}">
                <a16:creationId xmlns:a16="http://schemas.microsoft.com/office/drawing/2014/main" id="{B5D572CD-3F38-6F4A-8DD9-F68CE30855A6}"/>
              </a:ext>
            </a:extLst>
          </p:cNvPr>
          <p:cNvCxnSpPr>
            <a:cxnSpLocks/>
          </p:cNvCxnSpPr>
          <p:nvPr userDrawn="1"/>
        </p:nvCxnSpPr>
        <p:spPr>
          <a:xfrm>
            <a:off x="614532" y="4524471"/>
            <a:ext cx="3766968"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55719D0-FDAF-0148-9BD1-149CC5E435BE}"/>
              </a:ext>
            </a:extLst>
          </p:cNvPr>
          <p:cNvSpPr/>
          <p:nvPr userDrawn="1"/>
        </p:nvSpPr>
        <p:spPr>
          <a:xfrm>
            <a:off x="385932" y="637288"/>
            <a:ext cx="1042818" cy="25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65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blank no header no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37C13-D453-1B4E-8CA6-E6DFA54D18C1}"/>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0EDDBE7-A43C-5B49-B9F5-D82C8EE053C1}"/>
              </a:ext>
            </a:extLst>
          </p:cNvPr>
          <p:cNvSpPr/>
          <p:nvPr userDrawn="1"/>
        </p:nvSpPr>
        <p:spPr>
          <a:xfrm>
            <a:off x="0" y="4751614"/>
            <a:ext cx="12192000" cy="2106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pic>
        <p:nvPicPr>
          <p:cNvPr id="15" name="Picture 14">
            <a:extLst>
              <a:ext uri="{FF2B5EF4-FFF2-40B4-BE49-F238E27FC236}">
                <a16:creationId xmlns:a16="http://schemas.microsoft.com/office/drawing/2014/main" id="{B65DDEB2-7471-094A-843A-F5D5639E09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011" y="5010457"/>
            <a:ext cx="1578963" cy="533157"/>
          </a:xfrm>
          <a:prstGeom prst="rect">
            <a:avLst/>
          </a:prstGeom>
        </p:spPr>
      </p:pic>
      <p:grpSp>
        <p:nvGrpSpPr>
          <p:cNvPr id="16" name="Group 15">
            <a:extLst>
              <a:ext uri="{FF2B5EF4-FFF2-40B4-BE49-F238E27FC236}">
                <a16:creationId xmlns:a16="http://schemas.microsoft.com/office/drawing/2014/main" id="{71C36B86-D4B6-844F-982E-05E0ECC03807}"/>
              </a:ext>
            </a:extLst>
          </p:cNvPr>
          <p:cNvGrpSpPr/>
          <p:nvPr userDrawn="1"/>
        </p:nvGrpSpPr>
        <p:grpSpPr>
          <a:xfrm>
            <a:off x="0" y="0"/>
            <a:ext cx="12192001" cy="259257"/>
            <a:chOff x="0" y="0"/>
            <a:chExt cx="12192001" cy="259257"/>
          </a:xfrm>
        </p:grpSpPr>
        <p:sp>
          <p:nvSpPr>
            <p:cNvPr id="17" name="Rectangle 16">
              <a:extLst>
                <a:ext uri="{FF2B5EF4-FFF2-40B4-BE49-F238E27FC236}">
                  <a16:creationId xmlns:a16="http://schemas.microsoft.com/office/drawing/2014/main" id="{CCC5DABC-30FB-214C-B296-24CE6BAE3104}"/>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8" name="Rectangle 17">
              <a:extLst>
                <a:ext uri="{FF2B5EF4-FFF2-40B4-BE49-F238E27FC236}">
                  <a16:creationId xmlns:a16="http://schemas.microsoft.com/office/drawing/2014/main" id="{2849460B-BCCC-4D4D-82BF-9F6210C5677E}"/>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9" name="Rectangle 18">
              <a:extLst>
                <a:ext uri="{FF2B5EF4-FFF2-40B4-BE49-F238E27FC236}">
                  <a16:creationId xmlns:a16="http://schemas.microsoft.com/office/drawing/2014/main" id="{F38DC1AE-F435-2B47-BA91-F91E97A96348}"/>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sp>
        <p:nvSpPr>
          <p:cNvPr id="23" name="Rectangle 22">
            <a:extLst>
              <a:ext uri="{FF2B5EF4-FFF2-40B4-BE49-F238E27FC236}">
                <a16:creationId xmlns:a16="http://schemas.microsoft.com/office/drawing/2014/main" id="{B55719D0-FDAF-0148-9BD1-149CC5E435BE}"/>
              </a:ext>
            </a:extLst>
          </p:cNvPr>
          <p:cNvSpPr/>
          <p:nvPr userDrawn="1"/>
        </p:nvSpPr>
        <p:spPr>
          <a:xfrm>
            <a:off x="385932" y="637288"/>
            <a:ext cx="1042818" cy="25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sitting at a desk&#10;&#10;Description automatically generated with medium confidence">
            <a:extLst>
              <a:ext uri="{FF2B5EF4-FFF2-40B4-BE49-F238E27FC236}">
                <a16:creationId xmlns:a16="http://schemas.microsoft.com/office/drawing/2014/main" id="{F99147F8-FF20-8E2E-F987-D1DADCFDC3D5}"/>
              </a:ext>
            </a:extLst>
          </p:cNvPr>
          <p:cNvPicPr>
            <a:picLocks noChangeAspect="1"/>
          </p:cNvPicPr>
          <p:nvPr userDrawn="1"/>
        </p:nvPicPr>
        <p:blipFill rotWithShape="1">
          <a:blip r:embed="rId3"/>
          <a:srcRect r="17239"/>
          <a:stretch/>
        </p:blipFill>
        <p:spPr>
          <a:xfrm>
            <a:off x="3991897" y="254119"/>
            <a:ext cx="8200103" cy="6603881"/>
          </a:xfrm>
          <a:prstGeom prst="rect">
            <a:avLst/>
          </a:prstGeom>
        </p:spPr>
      </p:pic>
      <p:sp>
        <p:nvSpPr>
          <p:cNvPr id="14" name="Rectangle 13">
            <a:extLst>
              <a:ext uri="{FF2B5EF4-FFF2-40B4-BE49-F238E27FC236}">
                <a16:creationId xmlns:a16="http://schemas.microsoft.com/office/drawing/2014/main" id="{E0B9956C-97B2-E667-4DA4-1323B8E1EF85}"/>
              </a:ext>
            </a:extLst>
          </p:cNvPr>
          <p:cNvSpPr/>
          <p:nvPr userDrawn="1"/>
        </p:nvSpPr>
        <p:spPr>
          <a:xfrm>
            <a:off x="3914756" y="254119"/>
            <a:ext cx="6249972" cy="6603881"/>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3CFD8A8-A2EB-DA4E-9DE4-90B3A2309D13}"/>
              </a:ext>
            </a:extLst>
          </p:cNvPr>
          <p:cNvSpPr>
            <a:spLocks noGrp="1"/>
          </p:cNvSpPr>
          <p:nvPr>
            <p:ph type="title" hasCustomPrompt="1"/>
          </p:nvPr>
        </p:nvSpPr>
        <p:spPr>
          <a:xfrm>
            <a:off x="747011" y="3107329"/>
            <a:ext cx="4205989" cy="1251523"/>
          </a:xfrm>
          <a:prstGeom prst="rect">
            <a:avLst/>
          </a:prstGeom>
        </p:spPr>
        <p:txBody>
          <a:bodyPr anchor="b"/>
          <a:lstStyle/>
          <a:p>
            <a:r>
              <a:rPr lang="en-US"/>
              <a:t>Divider</a:t>
            </a:r>
          </a:p>
        </p:txBody>
      </p:sp>
      <p:cxnSp>
        <p:nvCxnSpPr>
          <p:cNvPr id="21" name="Straight Connector 20">
            <a:extLst>
              <a:ext uri="{FF2B5EF4-FFF2-40B4-BE49-F238E27FC236}">
                <a16:creationId xmlns:a16="http://schemas.microsoft.com/office/drawing/2014/main" id="{B5D572CD-3F38-6F4A-8DD9-F68CE30855A6}"/>
              </a:ext>
            </a:extLst>
          </p:cNvPr>
          <p:cNvCxnSpPr>
            <a:cxnSpLocks/>
          </p:cNvCxnSpPr>
          <p:nvPr userDrawn="1"/>
        </p:nvCxnSpPr>
        <p:spPr>
          <a:xfrm>
            <a:off x="614532" y="4524471"/>
            <a:ext cx="3766968"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368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lank no header no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37C13-D453-1B4E-8CA6-E6DFA54D18C1}"/>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0EDDBE7-A43C-5B49-B9F5-D82C8EE053C1}"/>
              </a:ext>
            </a:extLst>
          </p:cNvPr>
          <p:cNvSpPr/>
          <p:nvPr userDrawn="1"/>
        </p:nvSpPr>
        <p:spPr>
          <a:xfrm>
            <a:off x="0" y="4751614"/>
            <a:ext cx="12192000" cy="2106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group of people standing in a room&#10;&#10;Description automatically generated">
            <a:extLst>
              <a:ext uri="{FF2B5EF4-FFF2-40B4-BE49-F238E27FC236}">
                <a16:creationId xmlns:a16="http://schemas.microsoft.com/office/drawing/2014/main" id="{7B1B8CCE-6FEE-4A40-81C3-A4B9607F0B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67565" y="0"/>
            <a:ext cx="9524435" cy="6858000"/>
          </a:xfrm>
          <a:prstGeom prst="rect">
            <a:avLst/>
          </a:prstGeom>
        </p:spPr>
      </p:pic>
      <p:sp>
        <p:nvSpPr>
          <p:cNvPr id="13" name="Rectangle 12">
            <a:extLst>
              <a:ext uri="{FF2B5EF4-FFF2-40B4-BE49-F238E27FC236}">
                <a16:creationId xmlns:a16="http://schemas.microsoft.com/office/drawing/2014/main" id="{1F25B405-4E99-A147-8EC3-F2091CC90291}"/>
              </a:ext>
            </a:extLst>
          </p:cNvPr>
          <p:cNvSpPr/>
          <p:nvPr userDrawn="1"/>
        </p:nvSpPr>
        <p:spPr>
          <a:xfrm>
            <a:off x="2198248" y="174523"/>
            <a:ext cx="9246741" cy="6683477"/>
          </a:xfrm>
          <a:prstGeom prst="rect">
            <a:avLst/>
          </a:prstGeom>
          <a:gradFill flip="none" rotWithShape="1">
            <a:gsLst>
              <a:gs pos="0">
                <a:schemeClr val="bg1">
                  <a:alpha val="0"/>
                </a:schemeClr>
              </a:gs>
              <a:gs pos="78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pic>
        <p:nvPicPr>
          <p:cNvPr id="15" name="Picture 14">
            <a:extLst>
              <a:ext uri="{FF2B5EF4-FFF2-40B4-BE49-F238E27FC236}">
                <a16:creationId xmlns:a16="http://schemas.microsoft.com/office/drawing/2014/main" id="{B65DDEB2-7471-094A-843A-F5D5639E09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7011" y="5010457"/>
            <a:ext cx="1578963" cy="533157"/>
          </a:xfrm>
          <a:prstGeom prst="rect">
            <a:avLst/>
          </a:prstGeom>
        </p:spPr>
      </p:pic>
      <p:grpSp>
        <p:nvGrpSpPr>
          <p:cNvPr id="16" name="Group 15">
            <a:extLst>
              <a:ext uri="{FF2B5EF4-FFF2-40B4-BE49-F238E27FC236}">
                <a16:creationId xmlns:a16="http://schemas.microsoft.com/office/drawing/2014/main" id="{71C36B86-D4B6-844F-982E-05E0ECC03807}"/>
              </a:ext>
            </a:extLst>
          </p:cNvPr>
          <p:cNvGrpSpPr/>
          <p:nvPr userDrawn="1"/>
        </p:nvGrpSpPr>
        <p:grpSpPr>
          <a:xfrm>
            <a:off x="0" y="0"/>
            <a:ext cx="12192001" cy="259257"/>
            <a:chOff x="0" y="0"/>
            <a:chExt cx="12192001" cy="259257"/>
          </a:xfrm>
        </p:grpSpPr>
        <p:sp>
          <p:nvSpPr>
            <p:cNvPr id="17" name="Rectangle 16">
              <a:extLst>
                <a:ext uri="{FF2B5EF4-FFF2-40B4-BE49-F238E27FC236}">
                  <a16:creationId xmlns:a16="http://schemas.microsoft.com/office/drawing/2014/main" id="{CCC5DABC-30FB-214C-B296-24CE6BAE3104}"/>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8" name="Rectangle 17">
              <a:extLst>
                <a:ext uri="{FF2B5EF4-FFF2-40B4-BE49-F238E27FC236}">
                  <a16:creationId xmlns:a16="http://schemas.microsoft.com/office/drawing/2014/main" id="{2849460B-BCCC-4D4D-82BF-9F6210C5677E}"/>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9" name="Rectangle 18">
              <a:extLst>
                <a:ext uri="{FF2B5EF4-FFF2-40B4-BE49-F238E27FC236}">
                  <a16:creationId xmlns:a16="http://schemas.microsoft.com/office/drawing/2014/main" id="{F38DC1AE-F435-2B47-BA91-F91E97A96348}"/>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sp>
        <p:nvSpPr>
          <p:cNvPr id="5" name="Title 4">
            <a:extLst>
              <a:ext uri="{FF2B5EF4-FFF2-40B4-BE49-F238E27FC236}">
                <a16:creationId xmlns:a16="http://schemas.microsoft.com/office/drawing/2014/main" id="{23CFD8A8-A2EB-DA4E-9DE4-90B3A2309D13}"/>
              </a:ext>
            </a:extLst>
          </p:cNvPr>
          <p:cNvSpPr>
            <a:spLocks noGrp="1"/>
          </p:cNvSpPr>
          <p:nvPr>
            <p:ph type="title" hasCustomPrompt="1"/>
          </p:nvPr>
        </p:nvSpPr>
        <p:spPr>
          <a:xfrm>
            <a:off x="747011" y="3107329"/>
            <a:ext cx="4205989" cy="1251523"/>
          </a:xfrm>
          <a:prstGeom prst="rect">
            <a:avLst/>
          </a:prstGeom>
        </p:spPr>
        <p:txBody>
          <a:bodyPr anchor="b"/>
          <a:lstStyle/>
          <a:p>
            <a:r>
              <a:rPr lang="en-US"/>
              <a:t>Divider</a:t>
            </a:r>
          </a:p>
        </p:txBody>
      </p:sp>
      <p:cxnSp>
        <p:nvCxnSpPr>
          <p:cNvPr id="21" name="Straight Connector 20">
            <a:extLst>
              <a:ext uri="{FF2B5EF4-FFF2-40B4-BE49-F238E27FC236}">
                <a16:creationId xmlns:a16="http://schemas.microsoft.com/office/drawing/2014/main" id="{B5D572CD-3F38-6F4A-8DD9-F68CE30855A6}"/>
              </a:ext>
            </a:extLst>
          </p:cNvPr>
          <p:cNvCxnSpPr>
            <a:cxnSpLocks/>
          </p:cNvCxnSpPr>
          <p:nvPr userDrawn="1"/>
        </p:nvCxnSpPr>
        <p:spPr>
          <a:xfrm>
            <a:off x="614532" y="4524471"/>
            <a:ext cx="3766968"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55719D0-FDAF-0148-9BD1-149CC5E435BE}"/>
              </a:ext>
            </a:extLst>
          </p:cNvPr>
          <p:cNvSpPr/>
          <p:nvPr userDrawn="1"/>
        </p:nvSpPr>
        <p:spPr>
          <a:xfrm>
            <a:off x="385932" y="637288"/>
            <a:ext cx="1042818" cy="25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6481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blank no header no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37C13-D453-1B4E-8CA6-E6DFA54D18C1}"/>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0EDDBE7-A43C-5B49-B9F5-D82C8EE053C1}"/>
              </a:ext>
            </a:extLst>
          </p:cNvPr>
          <p:cNvSpPr/>
          <p:nvPr userDrawn="1"/>
        </p:nvSpPr>
        <p:spPr>
          <a:xfrm>
            <a:off x="0" y="4751614"/>
            <a:ext cx="12192000" cy="2106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IMG_2915.JPG">
            <a:extLst>
              <a:ext uri="{FF2B5EF4-FFF2-40B4-BE49-F238E27FC236}">
                <a16:creationId xmlns:a16="http://schemas.microsoft.com/office/drawing/2014/main" id="{ED200BF6-974B-0446-B3B1-9962FCB04E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46327" y="43438"/>
            <a:ext cx="9845672" cy="6816509"/>
          </a:xfrm>
          <a:prstGeom prst="rect">
            <a:avLst/>
          </a:prstGeom>
        </p:spPr>
      </p:pic>
      <p:sp>
        <p:nvSpPr>
          <p:cNvPr id="13" name="Rectangle 12">
            <a:extLst>
              <a:ext uri="{FF2B5EF4-FFF2-40B4-BE49-F238E27FC236}">
                <a16:creationId xmlns:a16="http://schemas.microsoft.com/office/drawing/2014/main" id="{1F25B405-4E99-A147-8EC3-F2091CC90291}"/>
              </a:ext>
            </a:extLst>
          </p:cNvPr>
          <p:cNvSpPr/>
          <p:nvPr userDrawn="1"/>
        </p:nvSpPr>
        <p:spPr>
          <a:xfrm>
            <a:off x="2198248" y="174523"/>
            <a:ext cx="9246741" cy="6683477"/>
          </a:xfrm>
          <a:prstGeom prst="rect">
            <a:avLst/>
          </a:prstGeom>
          <a:gradFill flip="none" rotWithShape="1">
            <a:gsLst>
              <a:gs pos="0">
                <a:schemeClr val="bg1">
                  <a:alpha val="0"/>
                </a:schemeClr>
              </a:gs>
              <a:gs pos="78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pic>
        <p:nvPicPr>
          <p:cNvPr id="15" name="Picture 14">
            <a:extLst>
              <a:ext uri="{FF2B5EF4-FFF2-40B4-BE49-F238E27FC236}">
                <a16:creationId xmlns:a16="http://schemas.microsoft.com/office/drawing/2014/main" id="{B65DDEB2-7471-094A-843A-F5D5639E09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7011" y="5010457"/>
            <a:ext cx="1578963" cy="533157"/>
          </a:xfrm>
          <a:prstGeom prst="rect">
            <a:avLst/>
          </a:prstGeom>
        </p:spPr>
      </p:pic>
      <p:grpSp>
        <p:nvGrpSpPr>
          <p:cNvPr id="16" name="Group 15">
            <a:extLst>
              <a:ext uri="{FF2B5EF4-FFF2-40B4-BE49-F238E27FC236}">
                <a16:creationId xmlns:a16="http://schemas.microsoft.com/office/drawing/2014/main" id="{71C36B86-D4B6-844F-982E-05E0ECC03807}"/>
              </a:ext>
            </a:extLst>
          </p:cNvPr>
          <p:cNvGrpSpPr/>
          <p:nvPr userDrawn="1"/>
        </p:nvGrpSpPr>
        <p:grpSpPr>
          <a:xfrm>
            <a:off x="0" y="0"/>
            <a:ext cx="12192001" cy="259257"/>
            <a:chOff x="0" y="0"/>
            <a:chExt cx="12192001" cy="259257"/>
          </a:xfrm>
        </p:grpSpPr>
        <p:sp>
          <p:nvSpPr>
            <p:cNvPr id="17" name="Rectangle 16">
              <a:extLst>
                <a:ext uri="{FF2B5EF4-FFF2-40B4-BE49-F238E27FC236}">
                  <a16:creationId xmlns:a16="http://schemas.microsoft.com/office/drawing/2014/main" id="{CCC5DABC-30FB-214C-B296-24CE6BAE3104}"/>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8" name="Rectangle 17">
              <a:extLst>
                <a:ext uri="{FF2B5EF4-FFF2-40B4-BE49-F238E27FC236}">
                  <a16:creationId xmlns:a16="http://schemas.microsoft.com/office/drawing/2014/main" id="{2849460B-BCCC-4D4D-82BF-9F6210C5677E}"/>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9" name="Rectangle 18">
              <a:extLst>
                <a:ext uri="{FF2B5EF4-FFF2-40B4-BE49-F238E27FC236}">
                  <a16:creationId xmlns:a16="http://schemas.microsoft.com/office/drawing/2014/main" id="{F38DC1AE-F435-2B47-BA91-F91E97A96348}"/>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sp>
        <p:nvSpPr>
          <p:cNvPr id="5" name="Title 4">
            <a:extLst>
              <a:ext uri="{FF2B5EF4-FFF2-40B4-BE49-F238E27FC236}">
                <a16:creationId xmlns:a16="http://schemas.microsoft.com/office/drawing/2014/main" id="{23CFD8A8-A2EB-DA4E-9DE4-90B3A2309D13}"/>
              </a:ext>
            </a:extLst>
          </p:cNvPr>
          <p:cNvSpPr>
            <a:spLocks noGrp="1"/>
          </p:cNvSpPr>
          <p:nvPr>
            <p:ph type="title" hasCustomPrompt="1"/>
          </p:nvPr>
        </p:nvSpPr>
        <p:spPr>
          <a:xfrm>
            <a:off x="747011" y="3107329"/>
            <a:ext cx="4205989" cy="1251523"/>
          </a:xfrm>
          <a:prstGeom prst="rect">
            <a:avLst/>
          </a:prstGeom>
        </p:spPr>
        <p:txBody>
          <a:bodyPr anchor="b"/>
          <a:lstStyle/>
          <a:p>
            <a:r>
              <a:rPr lang="en-US"/>
              <a:t>Divider</a:t>
            </a:r>
          </a:p>
        </p:txBody>
      </p:sp>
      <p:cxnSp>
        <p:nvCxnSpPr>
          <p:cNvPr id="21" name="Straight Connector 20">
            <a:extLst>
              <a:ext uri="{FF2B5EF4-FFF2-40B4-BE49-F238E27FC236}">
                <a16:creationId xmlns:a16="http://schemas.microsoft.com/office/drawing/2014/main" id="{B5D572CD-3F38-6F4A-8DD9-F68CE30855A6}"/>
              </a:ext>
            </a:extLst>
          </p:cNvPr>
          <p:cNvCxnSpPr>
            <a:cxnSpLocks/>
          </p:cNvCxnSpPr>
          <p:nvPr userDrawn="1"/>
        </p:nvCxnSpPr>
        <p:spPr>
          <a:xfrm>
            <a:off x="614532" y="4524471"/>
            <a:ext cx="3766968"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55719D0-FDAF-0148-9BD1-149CC5E435BE}"/>
              </a:ext>
            </a:extLst>
          </p:cNvPr>
          <p:cNvSpPr/>
          <p:nvPr userDrawn="1"/>
        </p:nvSpPr>
        <p:spPr>
          <a:xfrm>
            <a:off x="385932" y="637288"/>
            <a:ext cx="1042818" cy="25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77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blank no header no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37C13-D453-1B4E-8CA6-E6DFA54D18C1}"/>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0EDDBE7-A43C-5B49-B9F5-D82C8EE053C1}"/>
              </a:ext>
            </a:extLst>
          </p:cNvPr>
          <p:cNvSpPr/>
          <p:nvPr userDrawn="1"/>
        </p:nvSpPr>
        <p:spPr>
          <a:xfrm>
            <a:off x="0" y="4751614"/>
            <a:ext cx="12192000" cy="2106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indoor, person, computer, using&#10;&#10;Description automatically generated">
            <a:extLst>
              <a:ext uri="{FF2B5EF4-FFF2-40B4-BE49-F238E27FC236}">
                <a16:creationId xmlns:a16="http://schemas.microsoft.com/office/drawing/2014/main" id="{8664F9EC-0B82-BC4C-8D24-E302FEF2B6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8"/>
          <a:stretch/>
        </p:blipFill>
        <p:spPr>
          <a:xfrm>
            <a:off x="2690983" y="-8087"/>
            <a:ext cx="9501018" cy="6866086"/>
          </a:xfrm>
          <a:prstGeom prst="rect">
            <a:avLst/>
          </a:prstGeom>
        </p:spPr>
      </p:pic>
      <p:sp>
        <p:nvSpPr>
          <p:cNvPr id="13" name="Rectangle 12">
            <a:extLst>
              <a:ext uri="{FF2B5EF4-FFF2-40B4-BE49-F238E27FC236}">
                <a16:creationId xmlns:a16="http://schemas.microsoft.com/office/drawing/2014/main" id="{1F25B405-4E99-A147-8EC3-F2091CC90291}"/>
              </a:ext>
            </a:extLst>
          </p:cNvPr>
          <p:cNvSpPr/>
          <p:nvPr userDrawn="1"/>
        </p:nvSpPr>
        <p:spPr>
          <a:xfrm>
            <a:off x="2198248" y="174523"/>
            <a:ext cx="9246741" cy="6683477"/>
          </a:xfrm>
          <a:prstGeom prst="rect">
            <a:avLst/>
          </a:prstGeom>
          <a:gradFill flip="none" rotWithShape="1">
            <a:gsLst>
              <a:gs pos="0">
                <a:schemeClr val="bg1">
                  <a:alpha val="0"/>
                </a:schemeClr>
              </a:gs>
              <a:gs pos="78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pic>
        <p:nvPicPr>
          <p:cNvPr id="15" name="Picture 14">
            <a:extLst>
              <a:ext uri="{FF2B5EF4-FFF2-40B4-BE49-F238E27FC236}">
                <a16:creationId xmlns:a16="http://schemas.microsoft.com/office/drawing/2014/main" id="{B65DDEB2-7471-094A-843A-F5D5639E09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7011" y="5010457"/>
            <a:ext cx="1578963" cy="533157"/>
          </a:xfrm>
          <a:prstGeom prst="rect">
            <a:avLst/>
          </a:prstGeom>
        </p:spPr>
      </p:pic>
      <p:grpSp>
        <p:nvGrpSpPr>
          <p:cNvPr id="16" name="Group 15">
            <a:extLst>
              <a:ext uri="{FF2B5EF4-FFF2-40B4-BE49-F238E27FC236}">
                <a16:creationId xmlns:a16="http://schemas.microsoft.com/office/drawing/2014/main" id="{71C36B86-D4B6-844F-982E-05E0ECC03807}"/>
              </a:ext>
            </a:extLst>
          </p:cNvPr>
          <p:cNvGrpSpPr/>
          <p:nvPr userDrawn="1"/>
        </p:nvGrpSpPr>
        <p:grpSpPr>
          <a:xfrm>
            <a:off x="0" y="0"/>
            <a:ext cx="12192001" cy="259257"/>
            <a:chOff x="0" y="0"/>
            <a:chExt cx="12192001" cy="259257"/>
          </a:xfrm>
        </p:grpSpPr>
        <p:sp>
          <p:nvSpPr>
            <p:cNvPr id="17" name="Rectangle 16">
              <a:extLst>
                <a:ext uri="{FF2B5EF4-FFF2-40B4-BE49-F238E27FC236}">
                  <a16:creationId xmlns:a16="http://schemas.microsoft.com/office/drawing/2014/main" id="{CCC5DABC-30FB-214C-B296-24CE6BAE3104}"/>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8" name="Rectangle 17">
              <a:extLst>
                <a:ext uri="{FF2B5EF4-FFF2-40B4-BE49-F238E27FC236}">
                  <a16:creationId xmlns:a16="http://schemas.microsoft.com/office/drawing/2014/main" id="{2849460B-BCCC-4D4D-82BF-9F6210C5677E}"/>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9" name="Rectangle 18">
              <a:extLst>
                <a:ext uri="{FF2B5EF4-FFF2-40B4-BE49-F238E27FC236}">
                  <a16:creationId xmlns:a16="http://schemas.microsoft.com/office/drawing/2014/main" id="{F38DC1AE-F435-2B47-BA91-F91E97A96348}"/>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sp>
        <p:nvSpPr>
          <p:cNvPr id="5" name="Title 4">
            <a:extLst>
              <a:ext uri="{FF2B5EF4-FFF2-40B4-BE49-F238E27FC236}">
                <a16:creationId xmlns:a16="http://schemas.microsoft.com/office/drawing/2014/main" id="{23CFD8A8-A2EB-DA4E-9DE4-90B3A2309D13}"/>
              </a:ext>
            </a:extLst>
          </p:cNvPr>
          <p:cNvSpPr>
            <a:spLocks noGrp="1"/>
          </p:cNvSpPr>
          <p:nvPr>
            <p:ph type="title" hasCustomPrompt="1"/>
          </p:nvPr>
        </p:nvSpPr>
        <p:spPr>
          <a:xfrm>
            <a:off x="747011" y="3107329"/>
            <a:ext cx="4205989" cy="1251523"/>
          </a:xfrm>
          <a:prstGeom prst="rect">
            <a:avLst/>
          </a:prstGeom>
        </p:spPr>
        <p:txBody>
          <a:bodyPr anchor="b"/>
          <a:lstStyle/>
          <a:p>
            <a:r>
              <a:rPr lang="en-US"/>
              <a:t>Divider</a:t>
            </a:r>
          </a:p>
        </p:txBody>
      </p:sp>
      <p:cxnSp>
        <p:nvCxnSpPr>
          <p:cNvPr id="21" name="Straight Connector 20">
            <a:extLst>
              <a:ext uri="{FF2B5EF4-FFF2-40B4-BE49-F238E27FC236}">
                <a16:creationId xmlns:a16="http://schemas.microsoft.com/office/drawing/2014/main" id="{B5D572CD-3F38-6F4A-8DD9-F68CE30855A6}"/>
              </a:ext>
            </a:extLst>
          </p:cNvPr>
          <p:cNvCxnSpPr>
            <a:cxnSpLocks/>
          </p:cNvCxnSpPr>
          <p:nvPr userDrawn="1"/>
        </p:nvCxnSpPr>
        <p:spPr>
          <a:xfrm>
            <a:off x="614532" y="4524471"/>
            <a:ext cx="3766968"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55719D0-FDAF-0148-9BD1-149CC5E435BE}"/>
              </a:ext>
            </a:extLst>
          </p:cNvPr>
          <p:cNvSpPr/>
          <p:nvPr userDrawn="1"/>
        </p:nvSpPr>
        <p:spPr>
          <a:xfrm>
            <a:off x="385932" y="637288"/>
            <a:ext cx="1042818" cy="25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3034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0B2036-2404-CB4F-B04D-53F39E76FA65}"/>
              </a:ext>
            </a:extLst>
          </p:cNvPr>
          <p:cNvSpPr/>
          <p:nvPr userDrawn="1"/>
        </p:nvSpPr>
        <p:spPr>
          <a:xfrm>
            <a:off x="0" y="0"/>
            <a:ext cx="12192000" cy="1959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6C293FD-C9D8-304E-8D30-6ECEC3814A06}"/>
              </a:ext>
            </a:extLst>
          </p:cNvPr>
          <p:cNvSpPr txBox="1"/>
          <p:nvPr userDrawn="1"/>
        </p:nvSpPr>
        <p:spPr>
          <a:xfrm>
            <a:off x="4661941" y="-3477718"/>
            <a:ext cx="184731" cy="369332"/>
          </a:xfrm>
          <a:prstGeom prst="rect">
            <a:avLst/>
          </a:prstGeom>
          <a:noFill/>
        </p:spPr>
        <p:txBody>
          <a:bodyPr wrap="none" rtlCol="0">
            <a:spAutoFit/>
          </a:bodyPr>
          <a:lstStyle/>
          <a:p>
            <a:endParaRPr lang="en-US"/>
          </a:p>
        </p:txBody>
      </p:sp>
      <p:pic>
        <p:nvPicPr>
          <p:cNvPr id="2" name="Picture 1" descr="A person holding a sign&#10;&#10;Description automatically generated with medium confidence">
            <a:extLst>
              <a:ext uri="{FF2B5EF4-FFF2-40B4-BE49-F238E27FC236}">
                <a16:creationId xmlns:a16="http://schemas.microsoft.com/office/drawing/2014/main" id="{1AF806CC-0118-7B89-8A1A-E930AB32B8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D90B46C5-07F0-896C-221A-27BE2AAADDC8}"/>
              </a:ext>
            </a:extLst>
          </p:cNvPr>
          <p:cNvSpPr/>
          <p:nvPr userDrawn="1"/>
        </p:nvSpPr>
        <p:spPr>
          <a:xfrm>
            <a:off x="5584874" y="0"/>
            <a:ext cx="6607126" cy="6858000"/>
          </a:xfrm>
          <a:prstGeom prst="rect">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494EDA1-F7C6-ED83-5D30-98DCF673097D}"/>
              </a:ext>
            </a:extLst>
          </p:cNvPr>
          <p:cNvGrpSpPr/>
          <p:nvPr userDrawn="1"/>
        </p:nvGrpSpPr>
        <p:grpSpPr>
          <a:xfrm>
            <a:off x="5983457" y="1351478"/>
            <a:ext cx="5082213" cy="5179951"/>
            <a:chOff x="3311563" y="1331357"/>
            <a:chExt cx="5981134" cy="5179951"/>
          </a:xfrm>
        </p:grpSpPr>
        <p:sp>
          <p:nvSpPr>
            <p:cNvPr id="5" name="Content Placeholder 2">
              <a:extLst>
                <a:ext uri="{FF2B5EF4-FFF2-40B4-BE49-F238E27FC236}">
                  <a16:creationId xmlns:a16="http://schemas.microsoft.com/office/drawing/2014/main" id="{4F40E212-048F-2CC2-96B1-B6EC8E7B12C6}"/>
                </a:ext>
              </a:extLst>
            </p:cNvPr>
            <p:cNvSpPr txBox="1">
              <a:spLocks/>
            </p:cNvSpPr>
            <p:nvPr/>
          </p:nvSpPr>
          <p:spPr>
            <a:xfrm>
              <a:off x="3491673" y="1331357"/>
              <a:ext cx="5801024" cy="77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a:solidFill>
                    <a:schemeClr val="bg1"/>
                  </a:solidFill>
                </a:rPr>
                <a:t>Table of Contents</a:t>
              </a:r>
            </a:p>
          </p:txBody>
        </p:sp>
        <p:cxnSp>
          <p:nvCxnSpPr>
            <p:cNvPr id="7" name="Straight Connector 6">
              <a:extLst>
                <a:ext uri="{FF2B5EF4-FFF2-40B4-BE49-F238E27FC236}">
                  <a16:creationId xmlns:a16="http://schemas.microsoft.com/office/drawing/2014/main" id="{5C683101-4488-A515-DCE5-39746A9CFDC0}"/>
                </a:ext>
              </a:extLst>
            </p:cNvPr>
            <p:cNvCxnSpPr>
              <a:cxnSpLocks/>
            </p:cNvCxnSpPr>
            <p:nvPr/>
          </p:nvCxnSpPr>
          <p:spPr>
            <a:xfrm>
              <a:off x="3311563" y="1371600"/>
              <a:ext cx="0" cy="513970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ext Placeholder 16">
            <a:extLst>
              <a:ext uri="{FF2B5EF4-FFF2-40B4-BE49-F238E27FC236}">
                <a16:creationId xmlns:a16="http://schemas.microsoft.com/office/drawing/2014/main" id="{C105E1E7-8C2A-DBD5-559A-4662F74C87EC}"/>
              </a:ext>
            </a:extLst>
          </p:cNvPr>
          <p:cNvSpPr>
            <a:spLocks noGrp="1"/>
          </p:cNvSpPr>
          <p:nvPr>
            <p:ph type="body" sz="quarter" idx="10"/>
          </p:nvPr>
        </p:nvSpPr>
        <p:spPr>
          <a:xfrm>
            <a:off x="6137275" y="2192338"/>
            <a:ext cx="4929188" cy="3378200"/>
          </a:xfrm>
          <a:prstGeom prst="rect">
            <a:avLst/>
          </a:prstGeom>
        </p:spPr>
        <p:txBody>
          <a:bodyPr/>
          <a:lstStyle>
            <a:lvl1pPr marL="0" indent="0">
              <a:buNone/>
              <a:defRPr sz="1600" b="1">
                <a:solidFill>
                  <a:schemeClr val="bg1"/>
                </a:solidFill>
              </a:defRPr>
            </a:lvl1pPr>
            <a:lvl2pPr marL="457200" indent="0">
              <a:buNone/>
              <a:defRPr sz="1400" b="0" i="1">
                <a:solidFill>
                  <a:schemeClr val="bg1"/>
                </a:solidFill>
              </a:defRPr>
            </a:lvl2pPr>
            <a:lvl3pPr marL="914400" indent="0">
              <a:buNone/>
              <a:defRPr sz="1200" b="0" i="1">
                <a:solidFill>
                  <a:schemeClr val="bg1"/>
                </a:solidFill>
              </a:defRPr>
            </a:lvl3pPr>
            <a:lvl4pPr marL="1371600" indent="0">
              <a:buNone/>
              <a:defRPr sz="1100" b="0" i="1">
                <a:solidFill>
                  <a:schemeClr val="bg1"/>
                </a:solidFill>
              </a:defRPr>
            </a:lvl4pPr>
            <a:lvl5pPr marL="1828800" indent="0">
              <a:buNone/>
              <a:defRPr sz="1100" b="0" i="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05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blank no header no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37C13-D453-1B4E-8CA6-E6DFA54D18C1}"/>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0EDDBE7-A43C-5B49-B9F5-D82C8EE053C1}"/>
              </a:ext>
            </a:extLst>
          </p:cNvPr>
          <p:cNvSpPr/>
          <p:nvPr userDrawn="1"/>
        </p:nvSpPr>
        <p:spPr>
          <a:xfrm>
            <a:off x="0" y="4751614"/>
            <a:ext cx="12192000" cy="2106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close up of a sign&#10;&#10;Description automatically generated">
            <a:extLst>
              <a:ext uri="{FF2B5EF4-FFF2-40B4-BE49-F238E27FC236}">
                <a16:creationId xmlns:a16="http://schemas.microsoft.com/office/drawing/2014/main" id="{AF9EC7EF-E268-B747-9C98-EC962D9184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56238" y="39139"/>
            <a:ext cx="8035762" cy="6818862"/>
          </a:xfrm>
          <a:prstGeom prst="rect">
            <a:avLst/>
          </a:prstGeom>
        </p:spPr>
      </p:pic>
      <p:sp>
        <p:nvSpPr>
          <p:cNvPr id="13" name="Rectangle 12">
            <a:extLst>
              <a:ext uri="{FF2B5EF4-FFF2-40B4-BE49-F238E27FC236}">
                <a16:creationId xmlns:a16="http://schemas.microsoft.com/office/drawing/2014/main" id="{1F25B405-4E99-A147-8EC3-F2091CC90291}"/>
              </a:ext>
            </a:extLst>
          </p:cNvPr>
          <p:cNvSpPr/>
          <p:nvPr userDrawn="1"/>
        </p:nvSpPr>
        <p:spPr>
          <a:xfrm>
            <a:off x="2198248" y="174523"/>
            <a:ext cx="9246741" cy="6683477"/>
          </a:xfrm>
          <a:prstGeom prst="rect">
            <a:avLst/>
          </a:prstGeom>
          <a:gradFill flip="none" rotWithShape="1">
            <a:gsLst>
              <a:gs pos="0">
                <a:schemeClr val="bg1">
                  <a:alpha val="0"/>
                </a:schemeClr>
              </a:gs>
              <a:gs pos="78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pic>
        <p:nvPicPr>
          <p:cNvPr id="15" name="Picture 14">
            <a:extLst>
              <a:ext uri="{FF2B5EF4-FFF2-40B4-BE49-F238E27FC236}">
                <a16:creationId xmlns:a16="http://schemas.microsoft.com/office/drawing/2014/main" id="{B65DDEB2-7471-094A-843A-F5D5639E09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7011" y="5010457"/>
            <a:ext cx="1578963" cy="533157"/>
          </a:xfrm>
          <a:prstGeom prst="rect">
            <a:avLst/>
          </a:prstGeom>
        </p:spPr>
      </p:pic>
      <p:grpSp>
        <p:nvGrpSpPr>
          <p:cNvPr id="16" name="Group 15">
            <a:extLst>
              <a:ext uri="{FF2B5EF4-FFF2-40B4-BE49-F238E27FC236}">
                <a16:creationId xmlns:a16="http://schemas.microsoft.com/office/drawing/2014/main" id="{71C36B86-D4B6-844F-982E-05E0ECC03807}"/>
              </a:ext>
            </a:extLst>
          </p:cNvPr>
          <p:cNvGrpSpPr/>
          <p:nvPr userDrawn="1"/>
        </p:nvGrpSpPr>
        <p:grpSpPr>
          <a:xfrm>
            <a:off x="0" y="0"/>
            <a:ext cx="12192001" cy="259257"/>
            <a:chOff x="0" y="0"/>
            <a:chExt cx="12192001" cy="259257"/>
          </a:xfrm>
        </p:grpSpPr>
        <p:sp>
          <p:nvSpPr>
            <p:cNvPr id="17" name="Rectangle 16">
              <a:extLst>
                <a:ext uri="{FF2B5EF4-FFF2-40B4-BE49-F238E27FC236}">
                  <a16:creationId xmlns:a16="http://schemas.microsoft.com/office/drawing/2014/main" id="{CCC5DABC-30FB-214C-B296-24CE6BAE3104}"/>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8" name="Rectangle 17">
              <a:extLst>
                <a:ext uri="{FF2B5EF4-FFF2-40B4-BE49-F238E27FC236}">
                  <a16:creationId xmlns:a16="http://schemas.microsoft.com/office/drawing/2014/main" id="{2849460B-BCCC-4D4D-82BF-9F6210C5677E}"/>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9" name="Rectangle 18">
              <a:extLst>
                <a:ext uri="{FF2B5EF4-FFF2-40B4-BE49-F238E27FC236}">
                  <a16:creationId xmlns:a16="http://schemas.microsoft.com/office/drawing/2014/main" id="{F38DC1AE-F435-2B47-BA91-F91E97A96348}"/>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sp>
        <p:nvSpPr>
          <p:cNvPr id="5" name="Title 4">
            <a:extLst>
              <a:ext uri="{FF2B5EF4-FFF2-40B4-BE49-F238E27FC236}">
                <a16:creationId xmlns:a16="http://schemas.microsoft.com/office/drawing/2014/main" id="{23CFD8A8-A2EB-DA4E-9DE4-90B3A2309D13}"/>
              </a:ext>
            </a:extLst>
          </p:cNvPr>
          <p:cNvSpPr>
            <a:spLocks noGrp="1"/>
          </p:cNvSpPr>
          <p:nvPr>
            <p:ph type="title" hasCustomPrompt="1"/>
          </p:nvPr>
        </p:nvSpPr>
        <p:spPr>
          <a:xfrm>
            <a:off x="747011" y="3107329"/>
            <a:ext cx="4205989" cy="1251523"/>
          </a:xfrm>
          <a:prstGeom prst="rect">
            <a:avLst/>
          </a:prstGeom>
        </p:spPr>
        <p:txBody>
          <a:bodyPr anchor="b"/>
          <a:lstStyle/>
          <a:p>
            <a:r>
              <a:rPr lang="en-US"/>
              <a:t>Divider</a:t>
            </a:r>
          </a:p>
        </p:txBody>
      </p:sp>
      <p:cxnSp>
        <p:nvCxnSpPr>
          <p:cNvPr id="21" name="Straight Connector 20">
            <a:extLst>
              <a:ext uri="{FF2B5EF4-FFF2-40B4-BE49-F238E27FC236}">
                <a16:creationId xmlns:a16="http://schemas.microsoft.com/office/drawing/2014/main" id="{B5D572CD-3F38-6F4A-8DD9-F68CE30855A6}"/>
              </a:ext>
            </a:extLst>
          </p:cNvPr>
          <p:cNvCxnSpPr>
            <a:cxnSpLocks/>
          </p:cNvCxnSpPr>
          <p:nvPr userDrawn="1"/>
        </p:nvCxnSpPr>
        <p:spPr>
          <a:xfrm>
            <a:off x="614532" y="4524471"/>
            <a:ext cx="3766968"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55719D0-FDAF-0148-9BD1-149CC5E435BE}"/>
              </a:ext>
            </a:extLst>
          </p:cNvPr>
          <p:cNvSpPr/>
          <p:nvPr userDrawn="1"/>
        </p:nvSpPr>
        <p:spPr>
          <a:xfrm>
            <a:off x="385932" y="637288"/>
            <a:ext cx="1042818" cy="25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305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blank no header no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37C13-D453-1B4E-8CA6-E6DFA54D18C1}"/>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0EDDBE7-A43C-5B49-B9F5-D82C8EE053C1}"/>
              </a:ext>
            </a:extLst>
          </p:cNvPr>
          <p:cNvSpPr/>
          <p:nvPr userDrawn="1"/>
        </p:nvSpPr>
        <p:spPr>
          <a:xfrm>
            <a:off x="0" y="4751614"/>
            <a:ext cx="12192000" cy="2106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F2153E3-A07B-5141-A6EA-5752434763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72986" y="56547"/>
            <a:ext cx="9119014" cy="6801453"/>
          </a:xfrm>
          <a:prstGeom prst="rect">
            <a:avLst/>
          </a:prstGeom>
        </p:spPr>
      </p:pic>
      <p:sp>
        <p:nvSpPr>
          <p:cNvPr id="13" name="Rectangle 12">
            <a:extLst>
              <a:ext uri="{FF2B5EF4-FFF2-40B4-BE49-F238E27FC236}">
                <a16:creationId xmlns:a16="http://schemas.microsoft.com/office/drawing/2014/main" id="{1F25B405-4E99-A147-8EC3-F2091CC90291}"/>
              </a:ext>
            </a:extLst>
          </p:cNvPr>
          <p:cNvSpPr/>
          <p:nvPr userDrawn="1"/>
        </p:nvSpPr>
        <p:spPr>
          <a:xfrm>
            <a:off x="2198248" y="174523"/>
            <a:ext cx="9246741" cy="6683477"/>
          </a:xfrm>
          <a:prstGeom prst="rect">
            <a:avLst/>
          </a:prstGeom>
          <a:gradFill flip="none" rotWithShape="1">
            <a:gsLst>
              <a:gs pos="0">
                <a:schemeClr val="bg1">
                  <a:alpha val="0"/>
                </a:schemeClr>
              </a:gs>
              <a:gs pos="78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pic>
        <p:nvPicPr>
          <p:cNvPr id="15" name="Picture 14">
            <a:extLst>
              <a:ext uri="{FF2B5EF4-FFF2-40B4-BE49-F238E27FC236}">
                <a16:creationId xmlns:a16="http://schemas.microsoft.com/office/drawing/2014/main" id="{B65DDEB2-7471-094A-843A-F5D5639E09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7011" y="5010457"/>
            <a:ext cx="1578963" cy="533157"/>
          </a:xfrm>
          <a:prstGeom prst="rect">
            <a:avLst/>
          </a:prstGeom>
        </p:spPr>
      </p:pic>
      <p:grpSp>
        <p:nvGrpSpPr>
          <p:cNvPr id="16" name="Group 15">
            <a:extLst>
              <a:ext uri="{FF2B5EF4-FFF2-40B4-BE49-F238E27FC236}">
                <a16:creationId xmlns:a16="http://schemas.microsoft.com/office/drawing/2014/main" id="{71C36B86-D4B6-844F-982E-05E0ECC03807}"/>
              </a:ext>
            </a:extLst>
          </p:cNvPr>
          <p:cNvGrpSpPr/>
          <p:nvPr userDrawn="1"/>
        </p:nvGrpSpPr>
        <p:grpSpPr>
          <a:xfrm>
            <a:off x="0" y="0"/>
            <a:ext cx="12192001" cy="259257"/>
            <a:chOff x="0" y="0"/>
            <a:chExt cx="12192001" cy="259257"/>
          </a:xfrm>
        </p:grpSpPr>
        <p:sp>
          <p:nvSpPr>
            <p:cNvPr id="17" name="Rectangle 16">
              <a:extLst>
                <a:ext uri="{FF2B5EF4-FFF2-40B4-BE49-F238E27FC236}">
                  <a16:creationId xmlns:a16="http://schemas.microsoft.com/office/drawing/2014/main" id="{CCC5DABC-30FB-214C-B296-24CE6BAE3104}"/>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8" name="Rectangle 17">
              <a:extLst>
                <a:ext uri="{FF2B5EF4-FFF2-40B4-BE49-F238E27FC236}">
                  <a16:creationId xmlns:a16="http://schemas.microsoft.com/office/drawing/2014/main" id="{2849460B-BCCC-4D4D-82BF-9F6210C5677E}"/>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9" name="Rectangle 18">
              <a:extLst>
                <a:ext uri="{FF2B5EF4-FFF2-40B4-BE49-F238E27FC236}">
                  <a16:creationId xmlns:a16="http://schemas.microsoft.com/office/drawing/2014/main" id="{F38DC1AE-F435-2B47-BA91-F91E97A96348}"/>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sp>
        <p:nvSpPr>
          <p:cNvPr id="5" name="Title 4">
            <a:extLst>
              <a:ext uri="{FF2B5EF4-FFF2-40B4-BE49-F238E27FC236}">
                <a16:creationId xmlns:a16="http://schemas.microsoft.com/office/drawing/2014/main" id="{23CFD8A8-A2EB-DA4E-9DE4-90B3A2309D13}"/>
              </a:ext>
            </a:extLst>
          </p:cNvPr>
          <p:cNvSpPr>
            <a:spLocks noGrp="1"/>
          </p:cNvSpPr>
          <p:nvPr>
            <p:ph type="title" hasCustomPrompt="1"/>
          </p:nvPr>
        </p:nvSpPr>
        <p:spPr>
          <a:xfrm>
            <a:off x="747011" y="3107329"/>
            <a:ext cx="4205989" cy="1251523"/>
          </a:xfrm>
          <a:prstGeom prst="rect">
            <a:avLst/>
          </a:prstGeom>
        </p:spPr>
        <p:txBody>
          <a:bodyPr anchor="b"/>
          <a:lstStyle/>
          <a:p>
            <a:r>
              <a:rPr lang="en-US"/>
              <a:t>Divider</a:t>
            </a:r>
          </a:p>
        </p:txBody>
      </p:sp>
      <p:cxnSp>
        <p:nvCxnSpPr>
          <p:cNvPr id="21" name="Straight Connector 20">
            <a:extLst>
              <a:ext uri="{FF2B5EF4-FFF2-40B4-BE49-F238E27FC236}">
                <a16:creationId xmlns:a16="http://schemas.microsoft.com/office/drawing/2014/main" id="{B5D572CD-3F38-6F4A-8DD9-F68CE30855A6}"/>
              </a:ext>
            </a:extLst>
          </p:cNvPr>
          <p:cNvCxnSpPr>
            <a:cxnSpLocks/>
          </p:cNvCxnSpPr>
          <p:nvPr userDrawn="1"/>
        </p:nvCxnSpPr>
        <p:spPr>
          <a:xfrm>
            <a:off x="614532" y="4524471"/>
            <a:ext cx="3766968"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55719D0-FDAF-0148-9BD1-149CC5E435BE}"/>
              </a:ext>
            </a:extLst>
          </p:cNvPr>
          <p:cNvSpPr/>
          <p:nvPr userDrawn="1"/>
        </p:nvSpPr>
        <p:spPr>
          <a:xfrm>
            <a:off x="385932" y="637288"/>
            <a:ext cx="1042818" cy="25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751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093E97C-1DA3-4658-B3B3-32EFDEB80827}"/>
              </a:ext>
            </a:extLst>
          </p:cNvPr>
          <p:cNvGrpSpPr/>
          <p:nvPr userDrawn="1"/>
        </p:nvGrpSpPr>
        <p:grpSpPr>
          <a:xfrm>
            <a:off x="-8238" y="2"/>
            <a:ext cx="12200238" cy="6857998"/>
            <a:chOff x="-8238" y="1"/>
            <a:chExt cx="12200238" cy="848473"/>
          </a:xfrm>
        </p:grpSpPr>
        <p:sp>
          <p:nvSpPr>
            <p:cNvPr id="22" name="Rectangle 21">
              <a:extLst>
                <a:ext uri="{FF2B5EF4-FFF2-40B4-BE49-F238E27FC236}">
                  <a16:creationId xmlns:a16="http://schemas.microsoft.com/office/drawing/2014/main" id="{1F294B2F-3C75-47BC-ADCC-168D5B95C9FD}"/>
                </a:ext>
              </a:extLst>
            </p:cNvPr>
            <p:cNvSpPr/>
            <p:nvPr/>
          </p:nvSpPr>
          <p:spPr>
            <a:xfrm>
              <a:off x="0" y="1"/>
              <a:ext cx="12192000" cy="84847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3416288-F6B9-4A21-AE05-F72897557AF8}"/>
                </a:ext>
              </a:extLst>
            </p:cNvPr>
            <p:cNvSpPr/>
            <p:nvPr/>
          </p:nvSpPr>
          <p:spPr>
            <a:xfrm>
              <a:off x="-8238" y="745533"/>
              <a:ext cx="12192000" cy="1029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0EF29365-1122-4380-9FE4-FE87A605E979}"/>
              </a:ext>
            </a:extLst>
          </p:cNvPr>
          <p:cNvSpPr/>
          <p:nvPr userDrawn="1"/>
        </p:nvSpPr>
        <p:spPr>
          <a:xfrm>
            <a:off x="644080" y="1359748"/>
            <a:ext cx="45719" cy="330646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E0E4ECD-7CFC-4D23-81DA-5B95C45F9B43}"/>
              </a:ext>
            </a:extLst>
          </p:cNvPr>
          <p:cNvSpPr>
            <a:spLocks noGrp="1"/>
          </p:cNvSpPr>
          <p:nvPr>
            <p:ph type="body" sz="quarter" idx="10"/>
          </p:nvPr>
        </p:nvSpPr>
        <p:spPr>
          <a:xfrm>
            <a:off x="889000" y="1360488"/>
            <a:ext cx="7648575" cy="3305175"/>
          </a:xfrm>
          <a:prstGeom prst="rect">
            <a:avLst/>
          </a:prstGeom>
        </p:spPr>
        <p:txBody>
          <a:bodyPr anchor="ctr"/>
          <a:lstStyle>
            <a:lvl1pPr marL="0" indent="0">
              <a:buNone/>
              <a:defRPr sz="66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54425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9" name="Picture 28" descr="Logo&#10;&#10;Description automatically generated">
            <a:extLst>
              <a:ext uri="{FF2B5EF4-FFF2-40B4-BE49-F238E27FC236}">
                <a16:creationId xmlns:a16="http://schemas.microsoft.com/office/drawing/2014/main" id="{3ACB3305-67AE-4022-A7FC-16652714C8A1}"/>
              </a:ext>
            </a:extLst>
          </p:cNvPr>
          <p:cNvPicPr>
            <a:picLocks noChangeAspect="1"/>
          </p:cNvPicPr>
          <p:nvPr userDrawn="1"/>
        </p:nvPicPr>
        <p:blipFill>
          <a:blip r:embed="rId2"/>
          <a:stretch>
            <a:fillRect/>
          </a:stretch>
        </p:blipFill>
        <p:spPr>
          <a:xfrm rot="670307">
            <a:off x="6857994" y="1416424"/>
            <a:ext cx="2572161" cy="2604344"/>
          </a:xfrm>
          <a:prstGeom prst="rect">
            <a:avLst/>
          </a:prstGeom>
        </p:spPr>
      </p:pic>
      <p:pic>
        <p:nvPicPr>
          <p:cNvPr id="30" name="Picture 29" descr="A watch on a book&#10;&#10;Description automatically generated with medium confidence">
            <a:extLst>
              <a:ext uri="{FF2B5EF4-FFF2-40B4-BE49-F238E27FC236}">
                <a16:creationId xmlns:a16="http://schemas.microsoft.com/office/drawing/2014/main" id="{B9794520-89DD-4765-A2AA-24E0330E85D7}"/>
              </a:ext>
            </a:extLst>
          </p:cNvPr>
          <p:cNvPicPr>
            <a:picLocks noChangeAspect="1"/>
          </p:cNvPicPr>
          <p:nvPr userDrawn="1"/>
        </p:nvPicPr>
        <p:blipFill rotWithShape="1">
          <a:blip r:embed="rId3"/>
          <a:srcRect t="15429"/>
          <a:stretch/>
        </p:blipFill>
        <p:spPr>
          <a:xfrm>
            <a:off x="20" y="1282"/>
            <a:ext cx="12191980" cy="6785000"/>
          </a:xfrm>
          <a:prstGeom prst="rect">
            <a:avLst/>
          </a:prstGeom>
        </p:spPr>
      </p:pic>
      <p:sp>
        <p:nvSpPr>
          <p:cNvPr id="31" name="Rectangle 30">
            <a:extLst>
              <a:ext uri="{FF2B5EF4-FFF2-40B4-BE49-F238E27FC236}">
                <a16:creationId xmlns:a16="http://schemas.microsoft.com/office/drawing/2014/main" id="{2E29BA37-8DA2-416B-858E-95003C61B7B9}"/>
              </a:ext>
            </a:extLst>
          </p:cNvPr>
          <p:cNvSpPr/>
          <p:nvPr userDrawn="1"/>
        </p:nvSpPr>
        <p:spPr>
          <a:xfrm>
            <a:off x="0" y="-1"/>
            <a:ext cx="12192000" cy="6858001"/>
          </a:xfrm>
          <a:prstGeom prst="rect">
            <a:avLst/>
          </a:prstGeom>
          <a:solidFill>
            <a:schemeClr val="accent1">
              <a:alpha val="789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F8592EB-733B-4008-BD99-DC2B07BB1DA1}"/>
              </a:ext>
            </a:extLst>
          </p:cNvPr>
          <p:cNvSpPr/>
          <p:nvPr userDrawn="1"/>
        </p:nvSpPr>
        <p:spPr>
          <a:xfrm>
            <a:off x="0" y="5529943"/>
            <a:ext cx="12192000" cy="1326775"/>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16200000" rotWithShape="0">
                  <a:prstClr val="black">
                    <a:alpha val="40000"/>
                  </a:prstClr>
                </a:outerShdw>
              </a:effectLst>
            </a:endParaRPr>
          </a:p>
        </p:txBody>
      </p:sp>
      <p:pic>
        <p:nvPicPr>
          <p:cNvPr id="37" name="Picture 36" descr="A picture containing logo&#10;&#10;Description automatically generated">
            <a:extLst>
              <a:ext uri="{FF2B5EF4-FFF2-40B4-BE49-F238E27FC236}">
                <a16:creationId xmlns:a16="http://schemas.microsoft.com/office/drawing/2014/main" id="{5C4C9086-1A62-4936-96B7-EFC1C4C4C3FE}"/>
              </a:ext>
            </a:extLst>
          </p:cNvPr>
          <p:cNvPicPr>
            <a:picLocks noChangeAspect="1"/>
          </p:cNvPicPr>
          <p:nvPr userDrawn="1"/>
        </p:nvPicPr>
        <p:blipFill>
          <a:blip r:embed="rId4"/>
          <a:stretch>
            <a:fillRect/>
          </a:stretch>
        </p:blipFill>
        <p:spPr>
          <a:xfrm>
            <a:off x="1501302" y="5984028"/>
            <a:ext cx="1592415" cy="536513"/>
          </a:xfrm>
          <a:prstGeom prst="rect">
            <a:avLst/>
          </a:prstGeom>
        </p:spPr>
      </p:pic>
      <p:pic>
        <p:nvPicPr>
          <p:cNvPr id="4" name="Picture 3" descr="Logo, company name&#10;&#10;Description automatically generated">
            <a:extLst>
              <a:ext uri="{FF2B5EF4-FFF2-40B4-BE49-F238E27FC236}">
                <a16:creationId xmlns:a16="http://schemas.microsoft.com/office/drawing/2014/main" id="{8FA65206-D68B-F424-5D9B-1D8E4B666FF5}"/>
              </a:ext>
            </a:extLst>
          </p:cNvPr>
          <p:cNvPicPr>
            <a:picLocks noChangeAspect="1"/>
          </p:cNvPicPr>
          <p:nvPr userDrawn="1"/>
        </p:nvPicPr>
        <p:blipFill>
          <a:blip r:embed="rId5"/>
          <a:stretch>
            <a:fillRect/>
          </a:stretch>
        </p:blipFill>
        <p:spPr>
          <a:xfrm>
            <a:off x="0" y="5566713"/>
            <a:ext cx="1373163" cy="1371141"/>
          </a:xfrm>
          <a:prstGeom prst="rect">
            <a:avLst/>
          </a:prstGeom>
        </p:spPr>
      </p:pic>
    </p:spTree>
    <p:extLst>
      <p:ext uri="{BB962C8B-B14F-4D97-AF65-F5344CB8AC3E}">
        <p14:creationId xmlns:p14="http://schemas.microsoft.com/office/powerpoint/2010/main" val="2028169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003975-5831-594E-B391-42C99EBC16DD}"/>
              </a:ext>
            </a:extLst>
          </p:cNvPr>
          <p:cNvSpPr>
            <a:spLocks noGrp="1"/>
          </p:cNvSpPr>
          <p:nvPr>
            <p:ph idx="1"/>
          </p:nvPr>
        </p:nvSpPr>
        <p:spPr>
          <a:xfrm>
            <a:off x="700616" y="1587201"/>
            <a:ext cx="10652654" cy="4351073"/>
          </a:xfrm>
        </p:spPr>
        <p:txBody>
          <a:bodyPr>
            <a:noAutofit/>
          </a:bodyPr>
          <a:lstStyle>
            <a:lvl1pPr>
              <a:lnSpc>
                <a:spcPct val="100000"/>
              </a:lnSpc>
              <a:spcAft>
                <a:spcPts val="833"/>
              </a:spcAft>
              <a:defRPr b="0">
                <a:solidFill>
                  <a:schemeClr val="tx2"/>
                </a:solidFill>
              </a:defRPr>
            </a:lvl1pPr>
            <a:lvl2pPr>
              <a:lnSpc>
                <a:spcPct val="100000"/>
              </a:lnSpc>
              <a:spcAft>
                <a:spcPts val="833"/>
              </a:spcAft>
              <a:defRPr sz="2333">
                <a:solidFill>
                  <a:schemeClr val="tx2"/>
                </a:solidFill>
              </a:defRPr>
            </a:lvl2pPr>
            <a:lvl3pPr>
              <a:lnSpc>
                <a:spcPct val="100000"/>
              </a:lnSpc>
              <a:spcAft>
                <a:spcPts val="833"/>
              </a:spcAft>
              <a:defRPr sz="2333">
                <a:solidFill>
                  <a:schemeClr val="tx2"/>
                </a:solidFill>
              </a:defRPr>
            </a:lvl3pPr>
            <a:lvl4pPr>
              <a:lnSpc>
                <a:spcPct val="100000"/>
              </a:lnSpc>
              <a:spcAft>
                <a:spcPts val="833"/>
              </a:spcAft>
              <a:defRPr sz="2333">
                <a:solidFill>
                  <a:schemeClr val="tx2"/>
                </a:solidFill>
              </a:defRPr>
            </a:lvl4pPr>
            <a:lvl5pPr>
              <a:lnSpc>
                <a:spcPct val="100000"/>
              </a:lnSpc>
              <a:spcAft>
                <a:spcPts val="833"/>
              </a:spcAft>
              <a:defRPr sz="2333">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E60F3F8-8CE4-B443-9285-832207DFA4B9}"/>
              </a:ext>
            </a:extLst>
          </p:cNvPr>
          <p:cNvSpPr>
            <a:spLocks noGrp="1"/>
          </p:cNvSpPr>
          <p:nvPr>
            <p:ph type="ftr" sz="quarter" idx="11"/>
          </p:nvPr>
        </p:nvSpPr>
        <p:spPr/>
        <p:txBody>
          <a:bodyPr/>
          <a:lstStyle/>
          <a:p>
            <a:r>
              <a:rPr lang="en-US"/>
              <a:t>Confidential. Copyright NeoSystems 2023</a:t>
            </a:r>
          </a:p>
        </p:txBody>
      </p:sp>
      <p:sp>
        <p:nvSpPr>
          <p:cNvPr id="6" name="Slide Number Placeholder 5">
            <a:extLst>
              <a:ext uri="{FF2B5EF4-FFF2-40B4-BE49-F238E27FC236}">
                <a16:creationId xmlns:a16="http://schemas.microsoft.com/office/drawing/2014/main" id="{6DC5B996-027E-CB4C-84D8-F7C299BFA88E}"/>
              </a:ext>
            </a:extLst>
          </p:cNvPr>
          <p:cNvSpPr>
            <a:spLocks noGrp="1"/>
          </p:cNvSpPr>
          <p:nvPr>
            <p:ph type="sldNum" sz="quarter" idx="12"/>
          </p:nvPr>
        </p:nvSpPr>
        <p:spPr>
          <a:xfrm>
            <a:off x="8610865" y="6356615"/>
            <a:ext cx="2742406" cy="365125"/>
          </a:xfrm>
          <a:prstGeom prst="rect">
            <a:avLst/>
          </a:prstGeom>
        </p:spPr>
        <p:txBody>
          <a:bodyPr/>
          <a:lstStyle/>
          <a:p>
            <a:fld id="{68115A92-C658-F540-BAF6-688C67DA2212}" type="slidenum">
              <a:rPr lang="en-US" smtClean="0"/>
              <a:t>‹#›</a:t>
            </a:fld>
            <a:endParaRPr lang="en-US"/>
          </a:p>
        </p:txBody>
      </p:sp>
      <p:sp>
        <p:nvSpPr>
          <p:cNvPr id="7" name="Title 1">
            <a:extLst>
              <a:ext uri="{FF2B5EF4-FFF2-40B4-BE49-F238E27FC236}">
                <a16:creationId xmlns:a16="http://schemas.microsoft.com/office/drawing/2014/main" id="{AEA5DB2F-335B-3E93-57BD-C1BCB493E711}"/>
              </a:ext>
            </a:extLst>
          </p:cNvPr>
          <p:cNvSpPr>
            <a:spLocks noGrp="1"/>
          </p:cNvSpPr>
          <p:nvPr>
            <p:ph type="title"/>
          </p:nvPr>
        </p:nvSpPr>
        <p:spPr>
          <a:xfrm>
            <a:off x="701941" y="398993"/>
            <a:ext cx="10653994" cy="91591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98035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AFFAB8-4FDD-B416-F87F-B89A94EC1145}"/>
              </a:ext>
            </a:extLst>
          </p:cNvPr>
          <p:cNvSpPr>
            <a:spLocks noGrp="1"/>
          </p:cNvSpPr>
          <p:nvPr>
            <p:ph type="body" sz="quarter" idx="14"/>
          </p:nvPr>
        </p:nvSpPr>
        <p:spPr>
          <a:xfrm>
            <a:off x="227463" y="619125"/>
            <a:ext cx="2129975" cy="3846076"/>
          </a:xfrm>
          <a:prstGeom prst="rect">
            <a:avLst/>
          </a:prstGeom>
        </p:spPr>
        <p:txBody>
          <a:bodyPr/>
          <a:lstStyle>
            <a:lvl1pPr marL="0" indent="0">
              <a:buFont typeface="Arial" panose="020B0604020202020204" pitchFamily="34" charset="0"/>
              <a:buNone/>
              <a:defRPr sz="3667" b="1" i="0">
                <a:solidFill>
                  <a:schemeClr val="bg1"/>
                </a:solidFill>
                <a:latin typeface="Open Sans ExtraBold" pitchFamily="2" charset="0"/>
                <a:ea typeface="Open Sans ExtraBold" pitchFamily="2" charset="0"/>
                <a:cs typeface="Open Sans ExtraBold" pitchFamily="2" charset="0"/>
              </a:defRPr>
            </a:lvl1pPr>
            <a:lvl2pPr marL="380985" indent="0">
              <a:buNone/>
              <a:defRPr/>
            </a:lvl2pPr>
            <a:lvl3pPr marL="761970" indent="0">
              <a:buNone/>
              <a:defRPr/>
            </a:lvl3pPr>
            <a:lvl4pPr marL="1142954" indent="0">
              <a:buNone/>
              <a:defRPr/>
            </a:lvl4pPr>
            <a:lvl5pPr marL="1523939" indent="0">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DDB64810-FC6D-2A4A-AB79-8DAED2A3BF7D}"/>
              </a:ext>
            </a:extLst>
          </p:cNvPr>
          <p:cNvSpPr>
            <a:spLocks noGrp="1"/>
          </p:cNvSpPr>
          <p:nvPr>
            <p:ph type="ftr" sz="quarter" idx="11"/>
          </p:nvPr>
        </p:nvSpPr>
        <p:spPr/>
        <p:txBody>
          <a:bodyPr/>
          <a:lstStyle/>
          <a:p>
            <a:r>
              <a:rPr lang="en-US"/>
              <a:t>Confidential. Copyright NeoSystems 2023</a:t>
            </a:r>
          </a:p>
        </p:txBody>
      </p:sp>
      <p:sp>
        <p:nvSpPr>
          <p:cNvPr id="6" name="Slide Number Placeholder 5">
            <a:extLst>
              <a:ext uri="{FF2B5EF4-FFF2-40B4-BE49-F238E27FC236}">
                <a16:creationId xmlns:a16="http://schemas.microsoft.com/office/drawing/2014/main" id="{6CA29D93-D922-F548-B785-503EBCCCBBEB}"/>
              </a:ext>
            </a:extLst>
          </p:cNvPr>
          <p:cNvSpPr>
            <a:spLocks noGrp="1"/>
          </p:cNvSpPr>
          <p:nvPr>
            <p:ph type="sldNum" sz="quarter" idx="12"/>
          </p:nvPr>
        </p:nvSpPr>
        <p:spPr/>
        <p:txBody>
          <a:bodyPr/>
          <a:lstStyle/>
          <a:p>
            <a:fld id="{1ABC9B77-E228-094A-AE23-72508B988E13}" type="slidenum">
              <a:rPr lang="en-US" smtClean="0"/>
              <a:t>‹#›</a:t>
            </a:fld>
            <a:endParaRPr lang="en-US"/>
          </a:p>
        </p:txBody>
      </p:sp>
      <p:sp>
        <p:nvSpPr>
          <p:cNvPr id="7" name="Text Placeholder 9">
            <a:extLst>
              <a:ext uri="{FF2B5EF4-FFF2-40B4-BE49-F238E27FC236}">
                <a16:creationId xmlns:a16="http://schemas.microsoft.com/office/drawing/2014/main" id="{7A0A8E90-5EFE-7639-ED53-626B38ACBCB0}"/>
              </a:ext>
            </a:extLst>
          </p:cNvPr>
          <p:cNvSpPr>
            <a:spLocks noGrp="1"/>
          </p:cNvSpPr>
          <p:nvPr>
            <p:ph type="body" sz="quarter" idx="13"/>
          </p:nvPr>
        </p:nvSpPr>
        <p:spPr>
          <a:xfrm>
            <a:off x="3298209" y="619126"/>
            <a:ext cx="8055062" cy="5215292"/>
          </a:xfrm>
          <a:prstGeom prst="rect">
            <a:avLst/>
          </a:prstGeom>
        </p:spPr>
        <p:txBody>
          <a:bodyPr/>
          <a:lstStyle>
            <a:lvl1pPr>
              <a:lnSpc>
                <a:spcPct val="100000"/>
              </a:lnSpc>
              <a:spcBef>
                <a:spcPts val="0"/>
              </a:spcBef>
              <a:spcAft>
                <a:spcPts val="0"/>
              </a:spcAft>
              <a:defRPr sz="1500">
                <a:solidFill>
                  <a:schemeClr val="tx2"/>
                </a:solidFill>
              </a:defRPr>
            </a:lvl1pPr>
            <a:lvl2pPr marL="380985" indent="0">
              <a:buNone/>
              <a:defRPr>
                <a:solidFill>
                  <a:schemeClr val="tx2"/>
                </a:solidFill>
              </a:defRPr>
            </a:lvl2pPr>
            <a:lvl3pPr marL="761970" indent="0">
              <a:buNone/>
              <a:defRPr>
                <a:solidFill>
                  <a:schemeClr val="tx2"/>
                </a:solidFill>
              </a:defRPr>
            </a:lvl3pPr>
            <a:lvl4pPr marL="1142954" indent="0">
              <a:buNone/>
              <a:defRPr>
                <a:solidFill>
                  <a:schemeClr val="tx2"/>
                </a:solidFill>
              </a:defRPr>
            </a:lvl4pPr>
            <a:lvl5pPr marL="1523939"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40790574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9841-ACC0-FD73-6ACC-3B0086860E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5FB1C3-F436-A981-EAFF-BCBAC2979D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1B59EA-40B6-D95F-7DFD-2C994BB0D2A2}"/>
              </a:ext>
            </a:extLst>
          </p:cNvPr>
          <p:cNvSpPr>
            <a:spLocks noGrp="1"/>
          </p:cNvSpPr>
          <p:nvPr>
            <p:ph type="dt" sz="half" idx="10"/>
          </p:nvPr>
        </p:nvSpPr>
        <p:spPr/>
        <p:txBody>
          <a:bodyPr/>
          <a:lstStyle/>
          <a:p>
            <a:fld id="{93207479-76FE-DE4E-AFE8-EEC0083D9BD2}" type="datetimeFigureOut">
              <a:rPr lang="en-US" smtClean="0"/>
              <a:t>4/16/2024</a:t>
            </a:fld>
            <a:endParaRPr lang="en-US"/>
          </a:p>
        </p:txBody>
      </p:sp>
      <p:sp>
        <p:nvSpPr>
          <p:cNvPr id="5" name="Footer Placeholder 4">
            <a:extLst>
              <a:ext uri="{FF2B5EF4-FFF2-40B4-BE49-F238E27FC236}">
                <a16:creationId xmlns:a16="http://schemas.microsoft.com/office/drawing/2014/main" id="{96C47E79-A14D-E8C7-5035-63A0DA9EB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5EA26-A9F2-EB07-7C89-EDE63869EC41}"/>
              </a:ext>
            </a:extLst>
          </p:cNvPr>
          <p:cNvSpPr>
            <a:spLocks noGrp="1"/>
          </p:cNvSpPr>
          <p:nvPr>
            <p:ph type="sldNum" sz="quarter" idx="12"/>
          </p:nvPr>
        </p:nvSpPr>
        <p:spPr/>
        <p:txBody>
          <a:bodyPr/>
          <a:lstStyle/>
          <a:p>
            <a:fld id="{659E24D7-2666-9048-8111-25EF3B9D874E}" type="slidenum">
              <a:rPr lang="en-US" smtClean="0"/>
              <a:t>‹#›</a:t>
            </a:fld>
            <a:endParaRPr lang="en-US"/>
          </a:p>
        </p:txBody>
      </p:sp>
    </p:spTree>
    <p:extLst>
      <p:ext uri="{BB962C8B-B14F-4D97-AF65-F5344CB8AC3E}">
        <p14:creationId xmlns:p14="http://schemas.microsoft.com/office/powerpoint/2010/main" val="619285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D3A58-DC84-BDDC-AD86-C5D3F47B59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728B56-9D00-A55B-508B-ADA095B52F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37F835-D629-39E9-AB56-FC3734CE0E56}"/>
              </a:ext>
            </a:extLst>
          </p:cNvPr>
          <p:cNvSpPr>
            <a:spLocks noGrp="1"/>
          </p:cNvSpPr>
          <p:nvPr>
            <p:ph type="dt" sz="half" idx="10"/>
          </p:nvPr>
        </p:nvSpPr>
        <p:spPr/>
        <p:txBody>
          <a:bodyPr/>
          <a:lstStyle/>
          <a:p>
            <a:fld id="{93207479-76FE-DE4E-AFE8-EEC0083D9BD2}" type="datetimeFigureOut">
              <a:rPr lang="en-US" smtClean="0"/>
              <a:t>4/16/2024</a:t>
            </a:fld>
            <a:endParaRPr lang="en-US"/>
          </a:p>
        </p:txBody>
      </p:sp>
      <p:sp>
        <p:nvSpPr>
          <p:cNvPr id="5" name="Footer Placeholder 4">
            <a:extLst>
              <a:ext uri="{FF2B5EF4-FFF2-40B4-BE49-F238E27FC236}">
                <a16:creationId xmlns:a16="http://schemas.microsoft.com/office/drawing/2014/main" id="{1DA7E41E-8F6A-CAAE-266B-D3B1819FE8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C9817-4EC4-6549-D77A-EDC385AAAF46}"/>
              </a:ext>
            </a:extLst>
          </p:cNvPr>
          <p:cNvSpPr>
            <a:spLocks noGrp="1"/>
          </p:cNvSpPr>
          <p:nvPr>
            <p:ph type="sldNum" sz="quarter" idx="12"/>
          </p:nvPr>
        </p:nvSpPr>
        <p:spPr/>
        <p:txBody>
          <a:bodyPr/>
          <a:lstStyle/>
          <a:p>
            <a:fld id="{659E24D7-2666-9048-8111-25EF3B9D874E}" type="slidenum">
              <a:rPr lang="en-US" smtClean="0"/>
              <a:t>‹#›</a:t>
            </a:fld>
            <a:endParaRPr lang="en-US"/>
          </a:p>
        </p:txBody>
      </p:sp>
    </p:spTree>
    <p:extLst>
      <p:ext uri="{BB962C8B-B14F-4D97-AF65-F5344CB8AC3E}">
        <p14:creationId xmlns:p14="http://schemas.microsoft.com/office/powerpoint/2010/main" val="3470306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C08BB-FB6C-3568-4160-FA6E40D46C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162C43-2233-641B-3A7B-FFD66A9168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928A75-D411-F0A5-C5DA-3C68BA16FAC3}"/>
              </a:ext>
            </a:extLst>
          </p:cNvPr>
          <p:cNvSpPr>
            <a:spLocks noGrp="1"/>
          </p:cNvSpPr>
          <p:nvPr>
            <p:ph type="dt" sz="half" idx="10"/>
          </p:nvPr>
        </p:nvSpPr>
        <p:spPr/>
        <p:txBody>
          <a:bodyPr/>
          <a:lstStyle/>
          <a:p>
            <a:fld id="{93207479-76FE-DE4E-AFE8-EEC0083D9BD2}" type="datetimeFigureOut">
              <a:rPr lang="en-US" smtClean="0"/>
              <a:t>4/16/2024</a:t>
            </a:fld>
            <a:endParaRPr lang="en-US"/>
          </a:p>
        </p:txBody>
      </p:sp>
      <p:sp>
        <p:nvSpPr>
          <p:cNvPr id="5" name="Footer Placeholder 4">
            <a:extLst>
              <a:ext uri="{FF2B5EF4-FFF2-40B4-BE49-F238E27FC236}">
                <a16:creationId xmlns:a16="http://schemas.microsoft.com/office/drawing/2014/main" id="{827B8C00-5626-1E8F-5A58-2F873DD5C7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89C818-D617-714B-C07C-9F20E39DA98C}"/>
              </a:ext>
            </a:extLst>
          </p:cNvPr>
          <p:cNvSpPr>
            <a:spLocks noGrp="1"/>
          </p:cNvSpPr>
          <p:nvPr>
            <p:ph type="sldNum" sz="quarter" idx="12"/>
          </p:nvPr>
        </p:nvSpPr>
        <p:spPr/>
        <p:txBody>
          <a:bodyPr/>
          <a:lstStyle/>
          <a:p>
            <a:fld id="{659E24D7-2666-9048-8111-25EF3B9D874E}" type="slidenum">
              <a:rPr lang="en-US" smtClean="0"/>
              <a:t>‹#›</a:t>
            </a:fld>
            <a:endParaRPr lang="en-US"/>
          </a:p>
        </p:txBody>
      </p:sp>
    </p:spTree>
    <p:extLst>
      <p:ext uri="{BB962C8B-B14F-4D97-AF65-F5344CB8AC3E}">
        <p14:creationId xmlns:p14="http://schemas.microsoft.com/office/powerpoint/2010/main" val="3933105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7291A-FD8B-2B91-AFBE-C1259E06F9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9CB01-BC8D-A38A-A77B-28AB4AFA59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5536AD-AFF7-2BCD-0873-A5FDD0614D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09DB5C-76A7-06AC-7C14-DDCF05F46523}"/>
              </a:ext>
            </a:extLst>
          </p:cNvPr>
          <p:cNvSpPr>
            <a:spLocks noGrp="1"/>
          </p:cNvSpPr>
          <p:nvPr>
            <p:ph type="dt" sz="half" idx="10"/>
          </p:nvPr>
        </p:nvSpPr>
        <p:spPr/>
        <p:txBody>
          <a:bodyPr/>
          <a:lstStyle/>
          <a:p>
            <a:fld id="{93207479-76FE-DE4E-AFE8-EEC0083D9BD2}" type="datetimeFigureOut">
              <a:rPr lang="en-US" smtClean="0"/>
              <a:t>4/16/2024</a:t>
            </a:fld>
            <a:endParaRPr lang="en-US"/>
          </a:p>
        </p:txBody>
      </p:sp>
      <p:sp>
        <p:nvSpPr>
          <p:cNvPr id="6" name="Footer Placeholder 5">
            <a:extLst>
              <a:ext uri="{FF2B5EF4-FFF2-40B4-BE49-F238E27FC236}">
                <a16:creationId xmlns:a16="http://schemas.microsoft.com/office/drawing/2014/main" id="{2C169A8B-1143-3D1F-8F49-CB64CD25B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8E90A-7CEF-48E5-37E8-991591A7BA15}"/>
              </a:ext>
            </a:extLst>
          </p:cNvPr>
          <p:cNvSpPr>
            <a:spLocks noGrp="1"/>
          </p:cNvSpPr>
          <p:nvPr>
            <p:ph type="sldNum" sz="quarter" idx="12"/>
          </p:nvPr>
        </p:nvSpPr>
        <p:spPr/>
        <p:txBody>
          <a:bodyPr/>
          <a:lstStyle/>
          <a:p>
            <a:fld id="{659E24D7-2666-9048-8111-25EF3B9D874E}" type="slidenum">
              <a:rPr lang="en-US" smtClean="0"/>
              <a:t>‹#›</a:t>
            </a:fld>
            <a:endParaRPr lang="en-US"/>
          </a:p>
        </p:txBody>
      </p:sp>
    </p:spTree>
    <p:extLst>
      <p:ext uri="{BB962C8B-B14F-4D97-AF65-F5344CB8AC3E}">
        <p14:creationId xmlns:p14="http://schemas.microsoft.com/office/powerpoint/2010/main" val="3861833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uble Header with Text Box">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2871DE6-D838-1FF9-8170-8947F6907982}"/>
              </a:ext>
            </a:extLst>
          </p:cNvPr>
          <p:cNvPicPr>
            <a:picLocks noChangeAspect="1"/>
          </p:cNvPicPr>
          <p:nvPr userDrawn="1"/>
        </p:nvPicPr>
        <p:blipFill>
          <a:blip r:embed="rId2"/>
          <a:stretch>
            <a:fillRect/>
          </a:stretch>
        </p:blipFill>
        <p:spPr>
          <a:xfrm>
            <a:off x="717176" y="5577322"/>
            <a:ext cx="2371712" cy="804273"/>
          </a:xfrm>
          <a:prstGeom prst="rect">
            <a:avLst/>
          </a:prstGeom>
        </p:spPr>
      </p:pic>
      <p:sp>
        <p:nvSpPr>
          <p:cNvPr id="7" name="Rectangle 6">
            <a:extLst>
              <a:ext uri="{FF2B5EF4-FFF2-40B4-BE49-F238E27FC236}">
                <a16:creationId xmlns:a16="http://schemas.microsoft.com/office/drawing/2014/main" id="{29537C13-D453-1B4E-8CA6-E6DFA54D18C1}"/>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grpSp>
        <p:nvGrpSpPr>
          <p:cNvPr id="12" name="Group 11">
            <a:extLst>
              <a:ext uri="{FF2B5EF4-FFF2-40B4-BE49-F238E27FC236}">
                <a16:creationId xmlns:a16="http://schemas.microsoft.com/office/drawing/2014/main" id="{535A8DD3-D7D3-4983-B9F7-715546DC00E1}"/>
              </a:ext>
            </a:extLst>
          </p:cNvPr>
          <p:cNvGrpSpPr/>
          <p:nvPr userDrawn="1"/>
        </p:nvGrpSpPr>
        <p:grpSpPr>
          <a:xfrm>
            <a:off x="-2285" y="1"/>
            <a:ext cx="12192000" cy="720335"/>
            <a:chOff x="0" y="1"/>
            <a:chExt cx="12192000" cy="848473"/>
          </a:xfrm>
        </p:grpSpPr>
        <p:sp>
          <p:nvSpPr>
            <p:cNvPr id="13" name="Rectangle 12">
              <a:extLst>
                <a:ext uri="{FF2B5EF4-FFF2-40B4-BE49-F238E27FC236}">
                  <a16:creationId xmlns:a16="http://schemas.microsoft.com/office/drawing/2014/main" id="{7395E299-2923-4A5D-879B-5CD7DCCB38F0}"/>
                </a:ext>
              </a:extLst>
            </p:cNvPr>
            <p:cNvSpPr/>
            <p:nvPr/>
          </p:nvSpPr>
          <p:spPr>
            <a:xfrm>
              <a:off x="0" y="1"/>
              <a:ext cx="12192000" cy="84847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sp>
          <p:nvSpPr>
            <p:cNvPr id="14" name="Rectangle 13">
              <a:extLst>
                <a:ext uri="{FF2B5EF4-FFF2-40B4-BE49-F238E27FC236}">
                  <a16:creationId xmlns:a16="http://schemas.microsoft.com/office/drawing/2014/main" id="{1F68096B-47A2-404C-A278-045B708C9767}"/>
                </a:ext>
              </a:extLst>
            </p:cNvPr>
            <p:cNvSpPr/>
            <p:nvPr/>
          </p:nvSpPr>
          <p:spPr>
            <a:xfrm>
              <a:off x="0" y="762237"/>
              <a:ext cx="12192000" cy="86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grpSp>
      <p:sp>
        <p:nvSpPr>
          <p:cNvPr id="16" name="Rectangle 15">
            <a:extLst>
              <a:ext uri="{FF2B5EF4-FFF2-40B4-BE49-F238E27FC236}">
                <a16:creationId xmlns:a16="http://schemas.microsoft.com/office/drawing/2014/main" id="{E634BF61-1022-4F74-8328-427DD61A3DD7}"/>
              </a:ext>
            </a:extLst>
          </p:cNvPr>
          <p:cNvSpPr/>
          <p:nvPr userDrawn="1"/>
        </p:nvSpPr>
        <p:spPr>
          <a:xfrm>
            <a:off x="295809" y="159923"/>
            <a:ext cx="45719" cy="3472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sp>
        <p:nvSpPr>
          <p:cNvPr id="3" name="Text Placeholder 2">
            <a:extLst>
              <a:ext uri="{FF2B5EF4-FFF2-40B4-BE49-F238E27FC236}">
                <a16:creationId xmlns:a16="http://schemas.microsoft.com/office/drawing/2014/main" id="{C3BA2430-104E-4709-91DD-66EE7F2DDB4F}"/>
              </a:ext>
            </a:extLst>
          </p:cNvPr>
          <p:cNvSpPr>
            <a:spLocks noGrp="1"/>
          </p:cNvSpPr>
          <p:nvPr>
            <p:ph type="body" sz="quarter" idx="10"/>
          </p:nvPr>
        </p:nvSpPr>
        <p:spPr>
          <a:xfrm>
            <a:off x="341313" y="118393"/>
            <a:ext cx="5002474" cy="423862"/>
          </a:xfrm>
          <a:prstGeom prst="rect">
            <a:avLst/>
          </a:prstGeom>
        </p:spPr>
        <p:txBody>
          <a:bodyPr/>
          <a:lstStyle>
            <a:lvl1pPr marL="0" indent="0">
              <a:buNone/>
              <a:defRPr sz="2400" b="1">
                <a:solidFill>
                  <a:schemeClr val="bg1"/>
                </a:solidFill>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F83E28C5-01F1-4235-BFB1-7B3B4C1A9D88}"/>
              </a:ext>
            </a:extLst>
          </p:cNvPr>
          <p:cNvSpPr>
            <a:spLocks noGrp="1"/>
          </p:cNvSpPr>
          <p:nvPr>
            <p:ph idx="1"/>
          </p:nvPr>
        </p:nvSpPr>
        <p:spPr>
          <a:xfrm>
            <a:off x="553916" y="1430565"/>
            <a:ext cx="11043138" cy="49743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939344-782B-42B1-BBA8-91CB489C3DA9}"/>
              </a:ext>
            </a:extLst>
          </p:cNvPr>
          <p:cNvSpPr>
            <a:spLocks noGrp="1"/>
          </p:cNvSpPr>
          <p:nvPr>
            <p:ph type="body" sz="quarter" idx="11"/>
          </p:nvPr>
        </p:nvSpPr>
        <p:spPr>
          <a:xfrm>
            <a:off x="341313" y="864722"/>
            <a:ext cx="4935537" cy="479857"/>
          </a:xfrm>
          <a:prstGeom prst="rect">
            <a:avLst/>
          </a:prstGeo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429710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41468-1EEE-7E41-548D-22994E9ECF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CD4FA8-D38F-1D1B-F18E-99B95F181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1FF489-58C2-3DA8-0296-F1AF2CFF1B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BBEB2A-D1C2-288F-88F4-7DED0501E9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6A9164-D94C-76EF-24F8-E1C5E74A87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84782F-6445-3675-83F0-907402529223}"/>
              </a:ext>
            </a:extLst>
          </p:cNvPr>
          <p:cNvSpPr>
            <a:spLocks noGrp="1"/>
          </p:cNvSpPr>
          <p:nvPr>
            <p:ph type="dt" sz="half" idx="10"/>
          </p:nvPr>
        </p:nvSpPr>
        <p:spPr/>
        <p:txBody>
          <a:bodyPr/>
          <a:lstStyle/>
          <a:p>
            <a:fld id="{93207479-76FE-DE4E-AFE8-EEC0083D9BD2}" type="datetimeFigureOut">
              <a:rPr lang="en-US" smtClean="0"/>
              <a:t>4/16/2024</a:t>
            </a:fld>
            <a:endParaRPr lang="en-US"/>
          </a:p>
        </p:txBody>
      </p:sp>
      <p:sp>
        <p:nvSpPr>
          <p:cNvPr id="8" name="Footer Placeholder 7">
            <a:extLst>
              <a:ext uri="{FF2B5EF4-FFF2-40B4-BE49-F238E27FC236}">
                <a16:creationId xmlns:a16="http://schemas.microsoft.com/office/drawing/2014/main" id="{100FC787-539E-794E-477F-2610177FC7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6BE977-D057-53E9-3127-1218DA69A3A3}"/>
              </a:ext>
            </a:extLst>
          </p:cNvPr>
          <p:cNvSpPr>
            <a:spLocks noGrp="1"/>
          </p:cNvSpPr>
          <p:nvPr>
            <p:ph type="sldNum" sz="quarter" idx="12"/>
          </p:nvPr>
        </p:nvSpPr>
        <p:spPr/>
        <p:txBody>
          <a:bodyPr/>
          <a:lstStyle/>
          <a:p>
            <a:fld id="{659E24D7-2666-9048-8111-25EF3B9D874E}" type="slidenum">
              <a:rPr lang="en-US" smtClean="0"/>
              <a:t>‹#›</a:t>
            </a:fld>
            <a:endParaRPr lang="en-US"/>
          </a:p>
        </p:txBody>
      </p:sp>
    </p:spTree>
    <p:extLst>
      <p:ext uri="{BB962C8B-B14F-4D97-AF65-F5344CB8AC3E}">
        <p14:creationId xmlns:p14="http://schemas.microsoft.com/office/powerpoint/2010/main" val="1496858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9788E-6AC6-C340-93B0-73569CDC7A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C8121F-FAD9-1422-20E7-9D12DC4ED87B}"/>
              </a:ext>
            </a:extLst>
          </p:cNvPr>
          <p:cNvSpPr>
            <a:spLocks noGrp="1"/>
          </p:cNvSpPr>
          <p:nvPr>
            <p:ph type="dt" sz="half" idx="10"/>
          </p:nvPr>
        </p:nvSpPr>
        <p:spPr/>
        <p:txBody>
          <a:bodyPr/>
          <a:lstStyle/>
          <a:p>
            <a:fld id="{93207479-76FE-DE4E-AFE8-EEC0083D9BD2}" type="datetimeFigureOut">
              <a:rPr lang="en-US" smtClean="0"/>
              <a:t>4/16/2024</a:t>
            </a:fld>
            <a:endParaRPr lang="en-US"/>
          </a:p>
        </p:txBody>
      </p:sp>
      <p:sp>
        <p:nvSpPr>
          <p:cNvPr id="4" name="Footer Placeholder 3">
            <a:extLst>
              <a:ext uri="{FF2B5EF4-FFF2-40B4-BE49-F238E27FC236}">
                <a16:creationId xmlns:a16="http://schemas.microsoft.com/office/drawing/2014/main" id="{BC07B820-87A4-0EF2-0DE9-C5A1B50289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2F2675-396E-6739-C19D-D839DD4B335C}"/>
              </a:ext>
            </a:extLst>
          </p:cNvPr>
          <p:cNvSpPr>
            <a:spLocks noGrp="1"/>
          </p:cNvSpPr>
          <p:nvPr>
            <p:ph type="sldNum" sz="quarter" idx="12"/>
          </p:nvPr>
        </p:nvSpPr>
        <p:spPr/>
        <p:txBody>
          <a:bodyPr/>
          <a:lstStyle/>
          <a:p>
            <a:fld id="{659E24D7-2666-9048-8111-25EF3B9D874E}" type="slidenum">
              <a:rPr lang="en-US" smtClean="0"/>
              <a:t>‹#›</a:t>
            </a:fld>
            <a:endParaRPr lang="en-US"/>
          </a:p>
        </p:txBody>
      </p:sp>
    </p:spTree>
    <p:extLst>
      <p:ext uri="{BB962C8B-B14F-4D97-AF65-F5344CB8AC3E}">
        <p14:creationId xmlns:p14="http://schemas.microsoft.com/office/powerpoint/2010/main" val="3647472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17ED01-C9CA-6D2D-6DA4-70896761B221}"/>
              </a:ext>
            </a:extLst>
          </p:cNvPr>
          <p:cNvSpPr>
            <a:spLocks noGrp="1"/>
          </p:cNvSpPr>
          <p:nvPr>
            <p:ph type="dt" sz="half" idx="10"/>
          </p:nvPr>
        </p:nvSpPr>
        <p:spPr/>
        <p:txBody>
          <a:bodyPr/>
          <a:lstStyle/>
          <a:p>
            <a:fld id="{93207479-76FE-DE4E-AFE8-EEC0083D9BD2}" type="datetimeFigureOut">
              <a:rPr lang="en-US" smtClean="0"/>
              <a:t>4/16/2024</a:t>
            </a:fld>
            <a:endParaRPr lang="en-US"/>
          </a:p>
        </p:txBody>
      </p:sp>
      <p:sp>
        <p:nvSpPr>
          <p:cNvPr id="3" name="Footer Placeholder 2">
            <a:extLst>
              <a:ext uri="{FF2B5EF4-FFF2-40B4-BE49-F238E27FC236}">
                <a16:creationId xmlns:a16="http://schemas.microsoft.com/office/drawing/2014/main" id="{E5C0353C-E8C0-65AD-F710-73B04FF01A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C331A4-E4E4-5A5F-6B39-50624EBCD0FC}"/>
              </a:ext>
            </a:extLst>
          </p:cNvPr>
          <p:cNvSpPr>
            <a:spLocks noGrp="1"/>
          </p:cNvSpPr>
          <p:nvPr>
            <p:ph type="sldNum" sz="quarter" idx="12"/>
          </p:nvPr>
        </p:nvSpPr>
        <p:spPr/>
        <p:txBody>
          <a:bodyPr/>
          <a:lstStyle/>
          <a:p>
            <a:fld id="{659E24D7-2666-9048-8111-25EF3B9D874E}" type="slidenum">
              <a:rPr lang="en-US" smtClean="0"/>
              <a:t>‹#›</a:t>
            </a:fld>
            <a:endParaRPr lang="en-US"/>
          </a:p>
        </p:txBody>
      </p:sp>
    </p:spTree>
    <p:extLst>
      <p:ext uri="{BB962C8B-B14F-4D97-AF65-F5344CB8AC3E}">
        <p14:creationId xmlns:p14="http://schemas.microsoft.com/office/powerpoint/2010/main" val="580317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3BF3-9773-2CE4-B687-C87BA10B1C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8E0ACF-A731-6E19-6F5D-CFA82D2A61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D9B333-EA54-4BC7-B311-AF97261E2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7CAA3-8C87-45CC-6FCE-59EDEEEBBF8B}"/>
              </a:ext>
            </a:extLst>
          </p:cNvPr>
          <p:cNvSpPr>
            <a:spLocks noGrp="1"/>
          </p:cNvSpPr>
          <p:nvPr>
            <p:ph type="dt" sz="half" idx="10"/>
          </p:nvPr>
        </p:nvSpPr>
        <p:spPr/>
        <p:txBody>
          <a:bodyPr/>
          <a:lstStyle/>
          <a:p>
            <a:fld id="{93207479-76FE-DE4E-AFE8-EEC0083D9BD2}" type="datetimeFigureOut">
              <a:rPr lang="en-US" smtClean="0"/>
              <a:t>4/16/2024</a:t>
            </a:fld>
            <a:endParaRPr lang="en-US"/>
          </a:p>
        </p:txBody>
      </p:sp>
      <p:sp>
        <p:nvSpPr>
          <p:cNvPr id="6" name="Footer Placeholder 5">
            <a:extLst>
              <a:ext uri="{FF2B5EF4-FFF2-40B4-BE49-F238E27FC236}">
                <a16:creationId xmlns:a16="http://schemas.microsoft.com/office/drawing/2014/main" id="{8D2CA82D-AB17-9D80-1943-12C66AECC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9DA54-FE6A-D441-6AD7-BF31AB29AF58}"/>
              </a:ext>
            </a:extLst>
          </p:cNvPr>
          <p:cNvSpPr>
            <a:spLocks noGrp="1"/>
          </p:cNvSpPr>
          <p:nvPr>
            <p:ph type="sldNum" sz="quarter" idx="12"/>
          </p:nvPr>
        </p:nvSpPr>
        <p:spPr/>
        <p:txBody>
          <a:bodyPr/>
          <a:lstStyle/>
          <a:p>
            <a:fld id="{659E24D7-2666-9048-8111-25EF3B9D874E}" type="slidenum">
              <a:rPr lang="en-US" smtClean="0"/>
              <a:t>‹#›</a:t>
            </a:fld>
            <a:endParaRPr lang="en-US"/>
          </a:p>
        </p:txBody>
      </p:sp>
    </p:spTree>
    <p:extLst>
      <p:ext uri="{BB962C8B-B14F-4D97-AF65-F5344CB8AC3E}">
        <p14:creationId xmlns:p14="http://schemas.microsoft.com/office/powerpoint/2010/main" val="3436071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DDCC-620B-7FB6-3C92-3E440FE95C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E3A334-C0B8-98F4-84B5-0601B36043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8459FD-8C12-D998-65D4-405B815124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DB20F3-24F4-3872-CD13-0C2E91FDF59A}"/>
              </a:ext>
            </a:extLst>
          </p:cNvPr>
          <p:cNvSpPr>
            <a:spLocks noGrp="1"/>
          </p:cNvSpPr>
          <p:nvPr>
            <p:ph type="dt" sz="half" idx="10"/>
          </p:nvPr>
        </p:nvSpPr>
        <p:spPr/>
        <p:txBody>
          <a:bodyPr/>
          <a:lstStyle/>
          <a:p>
            <a:fld id="{93207479-76FE-DE4E-AFE8-EEC0083D9BD2}" type="datetimeFigureOut">
              <a:rPr lang="en-US" smtClean="0"/>
              <a:t>4/16/2024</a:t>
            </a:fld>
            <a:endParaRPr lang="en-US"/>
          </a:p>
        </p:txBody>
      </p:sp>
      <p:sp>
        <p:nvSpPr>
          <p:cNvPr id="6" name="Footer Placeholder 5">
            <a:extLst>
              <a:ext uri="{FF2B5EF4-FFF2-40B4-BE49-F238E27FC236}">
                <a16:creationId xmlns:a16="http://schemas.microsoft.com/office/drawing/2014/main" id="{C88595F4-49CA-91B1-0B6A-57DE7921A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E6A40B-A4F3-35B6-EC93-B004A202BEB5}"/>
              </a:ext>
            </a:extLst>
          </p:cNvPr>
          <p:cNvSpPr>
            <a:spLocks noGrp="1"/>
          </p:cNvSpPr>
          <p:nvPr>
            <p:ph type="sldNum" sz="quarter" idx="12"/>
          </p:nvPr>
        </p:nvSpPr>
        <p:spPr/>
        <p:txBody>
          <a:bodyPr/>
          <a:lstStyle/>
          <a:p>
            <a:fld id="{659E24D7-2666-9048-8111-25EF3B9D874E}" type="slidenum">
              <a:rPr lang="en-US" smtClean="0"/>
              <a:t>‹#›</a:t>
            </a:fld>
            <a:endParaRPr lang="en-US"/>
          </a:p>
        </p:txBody>
      </p:sp>
    </p:spTree>
    <p:extLst>
      <p:ext uri="{BB962C8B-B14F-4D97-AF65-F5344CB8AC3E}">
        <p14:creationId xmlns:p14="http://schemas.microsoft.com/office/powerpoint/2010/main" val="3858208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E6468-A391-3E8E-6796-2583BFC5C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339EAC-FE64-06EE-010E-8ED8A92519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59535-4531-0F64-7BFD-966897735B85}"/>
              </a:ext>
            </a:extLst>
          </p:cNvPr>
          <p:cNvSpPr>
            <a:spLocks noGrp="1"/>
          </p:cNvSpPr>
          <p:nvPr>
            <p:ph type="dt" sz="half" idx="10"/>
          </p:nvPr>
        </p:nvSpPr>
        <p:spPr/>
        <p:txBody>
          <a:bodyPr/>
          <a:lstStyle/>
          <a:p>
            <a:fld id="{93207479-76FE-DE4E-AFE8-EEC0083D9BD2}" type="datetimeFigureOut">
              <a:rPr lang="en-US" smtClean="0"/>
              <a:t>4/16/2024</a:t>
            </a:fld>
            <a:endParaRPr lang="en-US"/>
          </a:p>
        </p:txBody>
      </p:sp>
      <p:sp>
        <p:nvSpPr>
          <p:cNvPr id="5" name="Footer Placeholder 4">
            <a:extLst>
              <a:ext uri="{FF2B5EF4-FFF2-40B4-BE49-F238E27FC236}">
                <a16:creationId xmlns:a16="http://schemas.microsoft.com/office/drawing/2014/main" id="{C7DB8475-9A19-1DC8-203B-5C6A8C4CF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05694E-DF54-5FC8-C3F3-8244D745F1B3}"/>
              </a:ext>
            </a:extLst>
          </p:cNvPr>
          <p:cNvSpPr>
            <a:spLocks noGrp="1"/>
          </p:cNvSpPr>
          <p:nvPr>
            <p:ph type="sldNum" sz="quarter" idx="12"/>
          </p:nvPr>
        </p:nvSpPr>
        <p:spPr/>
        <p:txBody>
          <a:bodyPr/>
          <a:lstStyle/>
          <a:p>
            <a:fld id="{659E24D7-2666-9048-8111-25EF3B9D874E}" type="slidenum">
              <a:rPr lang="en-US" smtClean="0"/>
              <a:t>‹#›</a:t>
            </a:fld>
            <a:endParaRPr lang="en-US"/>
          </a:p>
        </p:txBody>
      </p:sp>
    </p:spTree>
    <p:extLst>
      <p:ext uri="{BB962C8B-B14F-4D97-AF65-F5344CB8AC3E}">
        <p14:creationId xmlns:p14="http://schemas.microsoft.com/office/powerpoint/2010/main" val="2212983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EED2CB-1E5E-9D7E-581A-C06A64AEDC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B2C143-685F-191C-F7C2-C72BE92AC1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94161-C311-22A9-A559-163F2F9A8AFF}"/>
              </a:ext>
            </a:extLst>
          </p:cNvPr>
          <p:cNvSpPr>
            <a:spLocks noGrp="1"/>
          </p:cNvSpPr>
          <p:nvPr>
            <p:ph type="dt" sz="half" idx="10"/>
          </p:nvPr>
        </p:nvSpPr>
        <p:spPr/>
        <p:txBody>
          <a:bodyPr/>
          <a:lstStyle/>
          <a:p>
            <a:fld id="{93207479-76FE-DE4E-AFE8-EEC0083D9BD2}" type="datetimeFigureOut">
              <a:rPr lang="en-US" smtClean="0"/>
              <a:t>4/16/2024</a:t>
            </a:fld>
            <a:endParaRPr lang="en-US"/>
          </a:p>
        </p:txBody>
      </p:sp>
      <p:sp>
        <p:nvSpPr>
          <p:cNvPr id="5" name="Footer Placeholder 4">
            <a:extLst>
              <a:ext uri="{FF2B5EF4-FFF2-40B4-BE49-F238E27FC236}">
                <a16:creationId xmlns:a16="http://schemas.microsoft.com/office/drawing/2014/main" id="{0545E41D-2BE5-863E-6405-D12023CC4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46046-8EFE-39AE-25BE-6B2B2FD50ADB}"/>
              </a:ext>
            </a:extLst>
          </p:cNvPr>
          <p:cNvSpPr>
            <a:spLocks noGrp="1"/>
          </p:cNvSpPr>
          <p:nvPr>
            <p:ph type="sldNum" sz="quarter" idx="12"/>
          </p:nvPr>
        </p:nvSpPr>
        <p:spPr/>
        <p:txBody>
          <a:bodyPr/>
          <a:lstStyle/>
          <a:p>
            <a:fld id="{659E24D7-2666-9048-8111-25EF3B9D874E}" type="slidenum">
              <a:rPr lang="en-US" smtClean="0"/>
              <a:t>‹#›</a:t>
            </a:fld>
            <a:endParaRPr lang="en-US"/>
          </a:p>
        </p:txBody>
      </p:sp>
    </p:spTree>
    <p:extLst>
      <p:ext uri="{BB962C8B-B14F-4D97-AF65-F5344CB8AC3E}">
        <p14:creationId xmlns:p14="http://schemas.microsoft.com/office/powerpoint/2010/main" val="7943921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6391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5" name="Picture 14" descr="Person using a laptop">
            <a:extLst>
              <a:ext uri="{FF2B5EF4-FFF2-40B4-BE49-F238E27FC236}">
                <a16:creationId xmlns:a16="http://schemas.microsoft.com/office/drawing/2014/main" id="{D65EE604-D17F-B5EF-A582-79AEE74CF661}"/>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539" b="608"/>
          <a:stretch/>
        </p:blipFill>
        <p:spPr>
          <a:xfrm>
            <a:off x="0" y="-1"/>
            <a:ext cx="12192000" cy="6858001"/>
          </a:xfrm>
          <a:prstGeom prst="rect">
            <a:avLst/>
          </a:prstGeom>
        </p:spPr>
      </p:pic>
      <p:pic>
        <p:nvPicPr>
          <p:cNvPr id="11" name="Picture 10">
            <a:extLst>
              <a:ext uri="{FF2B5EF4-FFF2-40B4-BE49-F238E27FC236}">
                <a16:creationId xmlns:a16="http://schemas.microsoft.com/office/drawing/2014/main" id="{2100B5D9-E4D2-2A7F-3FAB-9DF825082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0" y="5263274"/>
            <a:ext cx="3764971" cy="1353308"/>
          </a:xfrm>
          <a:prstGeom prst="rect">
            <a:avLst/>
          </a:prstGeom>
        </p:spPr>
      </p:pic>
      <p:sp>
        <p:nvSpPr>
          <p:cNvPr id="12" name="Title 1">
            <a:extLst>
              <a:ext uri="{FF2B5EF4-FFF2-40B4-BE49-F238E27FC236}">
                <a16:creationId xmlns:a16="http://schemas.microsoft.com/office/drawing/2014/main" id="{E7A30C41-E2F8-1A9A-45CF-D16875D17B0C}"/>
              </a:ext>
            </a:extLst>
          </p:cNvPr>
          <p:cNvSpPr>
            <a:spLocks noGrp="1"/>
          </p:cNvSpPr>
          <p:nvPr>
            <p:ph type="ctrTitle"/>
          </p:nvPr>
        </p:nvSpPr>
        <p:spPr>
          <a:xfrm>
            <a:off x="519981" y="453950"/>
            <a:ext cx="5633528" cy="2512758"/>
          </a:xfrm>
          <a:prstGeom prst="rect">
            <a:avLst/>
          </a:prstGeom>
        </p:spPr>
        <p:txBody>
          <a:bodyPr anchor="ctr">
            <a:normAutofit/>
          </a:bodyPr>
          <a:lstStyle>
            <a:lvl1pPr algn="l">
              <a:defRPr sz="4000" b="0" i="0">
                <a:solidFill>
                  <a:schemeClr val="bg1"/>
                </a:solidFill>
                <a:latin typeface="Open Sans Light" pitchFamily="2" charset="0"/>
                <a:ea typeface="Open Sans Light" pitchFamily="2" charset="0"/>
                <a:cs typeface="Open Sans Light" pitchFamily="2" charset="0"/>
              </a:defRPr>
            </a:lvl1pPr>
          </a:lstStyle>
          <a:p>
            <a:r>
              <a:rPr lang="en-US"/>
              <a:t>Click to edit Master title style</a:t>
            </a:r>
          </a:p>
        </p:txBody>
      </p:sp>
      <p:sp>
        <p:nvSpPr>
          <p:cNvPr id="13" name="Subtitle 2">
            <a:extLst>
              <a:ext uri="{FF2B5EF4-FFF2-40B4-BE49-F238E27FC236}">
                <a16:creationId xmlns:a16="http://schemas.microsoft.com/office/drawing/2014/main" id="{403F6604-3688-E487-FCDC-21D604527F70}"/>
              </a:ext>
            </a:extLst>
          </p:cNvPr>
          <p:cNvSpPr>
            <a:spLocks noGrp="1"/>
          </p:cNvSpPr>
          <p:nvPr>
            <p:ph type="subTitle" idx="1" hasCustomPrompt="1"/>
          </p:nvPr>
        </p:nvSpPr>
        <p:spPr>
          <a:xfrm>
            <a:off x="531993" y="2966709"/>
            <a:ext cx="4399440" cy="1654968"/>
          </a:xfrm>
          <a:prstGeom prst="rect">
            <a:avLst/>
          </a:prstGeom>
        </p:spPr>
        <p:txBody>
          <a:bodyPr/>
          <a:lstStyle>
            <a:lvl1pPr marL="0" indent="0" algn="l">
              <a:buNone/>
              <a:defRPr sz="1667" b="0" i="0">
                <a:solidFill>
                  <a:schemeClr val="accent2">
                    <a:lumMod val="60000"/>
                    <a:lumOff val="40000"/>
                  </a:schemeClr>
                </a:solidFill>
                <a:latin typeface="Open Sans Medium" pitchFamily="2" charset="0"/>
                <a:ea typeface="Open Sans Medium" pitchFamily="2" charset="0"/>
                <a:cs typeface="Open Sans Medium" pitchFamily="2" charset="0"/>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Name</a:t>
            </a:r>
          </a:p>
          <a:p>
            <a:r>
              <a:rPr lang="en-US"/>
              <a:t>Date</a:t>
            </a:r>
          </a:p>
        </p:txBody>
      </p:sp>
      <p:sp>
        <p:nvSpPr>
          <p:cNvPr id="18" name="Teardrop 17">
            <a:extLst>
              <a:ext uri="{FF2B5EF4-FFF2-40B4-BE49-F238E27FC236}">
                <a16:creationId xmlns:a16="http://schemas.microsoft.com/office/drawing/2014/main" id="{8F86EA0C-AADC-3629-542F-BFEF60D09C66}"/>
              </a:ext>
            </a:extLst>
          </p:cNvPr>
          <p:cNvSpPr/>
          <p:nvPr/>
        </p:nvSpPr>
        <p:spPr>
          <a:xfrm flipV="1">
            <a:off x="5811218" y="497169"/>
            <a:ext cx="6366405" cy="6360831"/>
          </a:xfrm>
          <a:prstGeom prst="teardrop">
            <a:avLst/>
          </a:prstGeom>
          <a:blipFill dpi="0" rotWithShape="0">
            <a:blip r:embed="rId4">
              <a:extLst>
                <a:ext uri="{BEBA8EAE-BF5A-486C-A8C5-ECC9F3942E4B}">
                  <a14:imgProps xmlns:a14="http://schemas.microsoft.com/office/drawing/2010/main">
                    <a14:imgLayer r:embed="rId5">
                      <a14:imgEffect>
                        <a14:colorTemperature colorTemp="8194"/>
                      </a14:imgEffect>
                      <a14:imgEffect>
                        <a14:saturation sat="89000"/>
                      </a14:imgEffect>
                      <a14:imgEffect>
                        <a14:brightnessContrast bright="28000" contrast="-15000"/>
                      </a14:imgEffect>
                    </a14:imgLayer>
                  </a14:imgProps>
                </a:ext>
              </a:extLst>
            </a:blip>
            <a:srcRect/>
            <a:stretch>
              <a:fillRect l="-418" t="-1385" r="-6020" b="-505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3" name="Picture 2">
            <a:extLst>
              <a:ext uri="{FF2B5EF4-FFF2-40B4-BE49-F238E27FC236}">
                <a16:creationId xmlns:a16="http://schemas.microsoft.com/office/drawing/2014/main" id="{76029C21-A2CC-FB3B-7132-71E3AAC06708}"/>
              </a:ext>
            </a:extLst>
          </p:cNvPr>
          <p:cNvPicPr>
            <a:picLocks noChangeAspect="1"/>
          </p:cNvPicPr>
          <p:nvPr/>
        </p:nvPicPr>
        <p:blipFill>
          <a:blip r:embed="rId6">
            <a:alphaModFix amt="19000"/>
            <a:extLst>
              <a:ext uri="{28A0092B-C50C-407E-A947-70E740481C1C}">
                <a14:useLocalDpi xmlns:a14="http://schemas.microsoft.com/office/drawing/2010/main" val="0"/>
              </a:ext>
            </a:extLst>
          </a:blip>
          <a:stretch>
            <a:fillRect/>
          </a:stretch>
        </p:blipFill>
        <p:spPr>
          <a:xfrm>
            <a:off x="5463427" y="260218"/>
            <a:ext cx="6921917" cy="6921917"/>
          </a:xfrm>
          <a:prstGeom prst="rect">
            <a:avLst/>
          </a:prstGeom>
        </p:spPr>
      </p:pic>
      <p:sp>
        <p:nvSpPr>
          <p:cNvPr id="2" name="Rectangle 1">
            <a:extLst>
              <a:ext uri="{FF2B5EF4-FFF2-40B4-BE49-F238E27FC236}">
                <a16:creationId xmlns:a16="http://schemas.microsoft.com/office/drawing/2014/main" id="{5E51129E-E62C-EB7D-668B-4E4E09F512EA}"/>
              </a:ext>
            </a:extLst>
          </p:cNvPr>
          <p:cNvSpPr/>
          <p:nvPr userDrawn="1"/>
        </p:nvSpPr>
        <p:spPr>
          <a:xfrm>
            <a:off x="0" y="0"/>
            <a:ext cx="12192000" cy="1959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07D173-AEE2-CAFE-1DF1-3F2E3BAD7C8F}"/>
              </a:ext>
            </a:extLst>
          </p:cNvPr>
          <p:cNvSpPr/>
          <p:nvPr userDrawn="1"/>
        </p:nvSpPr>
        <p:spPr>
          <a:xfrm>
            <a:off x="0" y="5367996"/>
            <a:ext cx="12192000" cy="14900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B51E4BFB-8E81-61EE-5E04-EAE80E83E1D0}"/>
              </a:ext>
            </a:extLst>
          </p:cNvPr>
          <p:cNvPicPr>
            <a:picLocks noChangeAspect="1"/>
          </p:cNvPicPr>
          <p:nvPr userDrawn="1"/>
        </p:nvPicPr>
        <p:blipFill rotWithShape="1">
          <a:blip r:embed="rId7" cstate="screen">
            <a:alphaModFix amt="35000"/>
            <a:extLst>
              <a:ext uri="{28A0092B-C50C-407E-A947-70E740481C1C}">
                <a14:useLocalDpi xmlns:a14="http://schemas.microsoft.com/office/drawing/2010/main"/>
              </a:ext>
            </a:extLst>
          </a:blip>
          <a:srcRect/>
          <a:stretch/>
        </p:blipFill>
        <p:spPr>
          <a:xfrm>
            <a:off x="0" y="5367996"/>
            <a:ext cx="12192000" cy="1490004"/>
          </a:xfrm>
          <a:prstGeom prst="rect">
            <a:avLst/>
          </a:prstGeom>
        </p:spPr>
      </p:pic>
      <p:sp>
        <p:nvSpPr>
          <p:cNvPr id="6" name="Rectangle 5">
            <a:extLst>
              <a:ext uri="{FF2B5EF4-FFF2-40B4-BE49-F238E27FC236}">
                <a16:creationId xmlns:a16="http://schemas.microsoft.com/office/drawing/2014/main" id="{984CE913-FF60-254A-DC40-0AB3E76FC0D5}"/>
              </a:ext>
            </a:extLst>
          </p:cNvPr>
          <p:cNvSpPr/>
          <p:nvPr userDrawn="1"/>
        </p:nvSpPr>
        <p:spPr>
          <a:xfrm>
            <a:off x="0" y="5175559"/>
            <a:ext cx="12192000" cy="1433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9AB7CECE-200A-1588-F181-04121532CF1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69276" y="832676"/>
            <a:ext cx="5679832" cy="5679832"/>
          </a:xfrm>
          <a:prstGeom prst="rect">
            <a:avLst/>
          </a:prstGeom>
        </p:spPr>
      </p:pic>
      <p:sp>
        <p:nvSpPr>
          <p:cNvPr id="8" name="TextBox 7">
            <a:extLst>
              <a:ext uri="{FF2B5EF4-FFF2-40B4-BE49-F238E27FC236}">
                <a16:creationId xmlns:a16="http://schemas.microsoft.com/office/drawing/2014/main" id="{C9CEB090-0870-399A-299A-90E59BE87EAC}"/>
              </a:ext>
            </a:extLst>
          </p:cNvPr>
          <p:cNvSpPr txBox="1"/>
          <p:nvPr userDrawn="1"/>
        </p:nvSpPr>
        <p:spPr>
          <a:xfrm>
            <a:off x="4661941" y="-347771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101726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2" name="Picture 1" descr="Businesswomen brainstorming around a laptop">
            <a:extLst>
              <a:ext uri="{FF2B5EF4-FFF2-40B4-BE49-F238E27FC236}">
                <a16:creationId xmlns:a16="http://schemas.microsoft.com/office/drawing/2014/main" id="{8DC3FB6F-9AC4-3379-5FBA-74E6AA09AC94}"/>
              </a:ext>
            </a:extLst>
          </p:cNvPr>
          <p:cNvPicPr>
            <a:picLocks noChangeAspect="1"/>
          </p:cNvPicPr>
          <p:nvPr/>
        </p:nvPicPr>
        <p:blipFill rotWithShape="1">
          <a:blip r:embed="rId2">
            <a:alphaModFix/>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35000" contrast="11000"/>
                    </a14:imgEffect>
                  </a14:imgLayer>
                </a14:imgProps>
              </a:ext>
              <a:ext uri="{28A0092B-C50C-407E-A947-70E740481C1C}">
                <a14:useLocalDpi xmlns:a14="http://schemas.microsoft.com/office/drawing/2010/main" val="0"/>
              </a:ext>
            </a:extLst>
          </a:blip>
          <a:srcRect l="10144" t="10046" r="1193" b="12952"/>
          <a:stretch/>
        </p:blipFill>
        <p:spPr>
          <a:xfrm flipH="1">
            <a:off x="-1" y="1"/>
            <a:ext cx="12177621" cy="6857999"/>
          </a:xfrm>
          <a:prstGeom prst="rect">
            <a:avLst/>
          </a:prstGeom>
          <a:solidFill>
            <a:schemeClr val="bg1"/>
          </a:solidFill>
        </p:spPr>
      </p:pic>
      <p:sp>
        <p:nvSpPr>
          <p:cNvPr id="6" name="Teardrop 5">
            <a:extLst>
              <a:ext uri="{FF2B5EF4-FFF2-40B4-BE49-F238E27FC236}">
                <a16:creationId xmlns:a16="http://schemas.microsoft.com/office/drawing/2014/main" id="{073A741E-19DC-FA69-7FDE-7FDB6738114B}"/>
              </a:ext>
            </a:extLst>
          </p:cNvPr>
          <p:cNvSpPr/>
          <p:nvPr/>
        </p:nvSpPr>
        <p:spPr>
          <a:xfrm flipV="1">
            <a:off x="5925403" y="611253"/>
            <a:ext cx="6252219" cy="6246745"/>
          </a:xfrm>
          <a:prstGeom prst="teardrop">
            <a:avLst/>
          </a:prstGeom>
          <a:blipFill dpi="0" rotWithShape="0">
            <a:blip r:embed="rId4">
              <a:extLst>
                <a:ext uri="{BEBA8EAE-BF5A-486C-A8C5-ECC9F3942E4B}">
                  <a14:imgProps xmlns:a14="http://schemas.microsoft.com/office/drawing/2010/main">
                    <a14:imgLayer r:embed="rId5">
                      <a14:imgEffect>
                        <a14:sharpenSoften amount="17000"/>
                      </a14:imgEffect>
                      <a14:imgEffect>
                        <a14:colorTemperature colorTemp="8829"/>
                      </a14:imgEffect>
                      <a14:imgEffect>
                        <a14:saturation sat="115000"/>
                      </a14:imgEffect>
                      <a14:imgEffect>
                        <a14:brightnessContrast bright="1000" contrast="-12000"/>
                      </a14:imgEffect>
                    </a14:imgLayer>
                  </a14:imgProps>
                </a:ext>
              </a:extLst>
            </a:blip>
            <a:srcRect/>
            <a:stretch>
              <a:fillRect l="-5028" t="-711" r="-1410" b="-572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1" name="Picture 10">
            <a:extLst>
              <a:ext uri="{FF2B5EF4-FFF2-40B4-BE49-F238E27FC236}">
                <a16:creationId xmlns:a16="http://schemas.microsoft.com/office/drawing/2014/main" id="{2100B5D9-E4D2-2A7F-3FAB-9DF825082B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60" y="5263274"/>
            <a:ext cx="3764971" cy="1353308"/>
          </a:xfrm>
          <a:prstGeom prst="rect">
            <a:avLst/>
          </a:prstGeom>
        </p:spPr>
      </p:pic>
      <p:sp>
        <p:nvSpPr>
          <p:cNvPr id="12" name="Title 1">
            <a:extLst>
              <a:ext uri="{FF2B5EF4-FFF2-40B4-BE49-F238E27FC236}">
                <a16:creationId xmlns:a16="http://schemas.microsoft.com/office/drawing/2014/main" id="{E7A30C41-E2F8-1A9A-45CF-D16875D17B0C}"/>
              </a:ext>
            </a:extLst>
          </p:cNvPr>
          <p:cNvSpPr>
            <a:spLocks noGrp="1"/>
          </p:cNvSpPr>
          <p:nvPr>
            <p:ph type="ctrTitle"/>
          </p:nvPr>
        </p:nvSpPr>
        <p:spPr>
          <a:xfrm>
            <a:off x="519981" y="453950"/>
            <a:ext cx="5633528" cy="2512758"/>
          </a:xfrm>
          <a:prstGeom prst="rect">
            <a:avLst/>
          </a:prstGeom>
        </p:spPr>
        <p:txBody>
          <a:bodyPr anchor="ctr">
            <a:normAutofit/>
          </a:bodyPr>
          <a:lstStyle>
            <a:lvl1pPr algn="l">
              <a:defRPr sz="4000" b="0" i="0">
                <a:solidFill>
                  <a:schemeClr val="bg1"/>
                </a:solidFill>
                <a:latin typeface="Open Sans Light" pitchFamily="2" charset="0"/>
                <a:ea typeface="Open Sans Light" pitchFamily="2" charset="0"/>
                <a:cs typeface="Open Sans Light" pitchFamily="2" charset="0"/>
              </a:defRPr>
            </a:lvl1pPr>
          </a:lstStyle>
          <a:p>
            <a:r>
              <a:rPr lang="en-US"/>
              <a:t>Click to edit Master title style</a:t>
            </a:r>
          </a:p>
        </p:txBody>
      </p:sp>
      <p:sp>
        <p:nvSpPr>
          <p:cNvPr id="13" name="Subtitle 2">
            <a:extLst>
              <a:ext uri="{FF2B5EF4-FFF2-40B4-BE49-F238E27FC236}">
                <a16:creationId xmlns:a16="http://schemas.microsoft.com/office/drawing/2014/main" id="{403F6604-3688-E487-FCDC-21D604527F70}"/>
              </a:ext>
            </a:extLst>
          </p:cNvPr>
          <p:cNvSpPr>
            <a:spLocks noGrp="1"/>
          </p:cNvSpPr>
          <p:nvPr>
            <p:ph type="subTitle" idx="1" hasCustomPrompt="1"/>
          </p:nvPr>
        </p:nvSpPr>
        <p:spPr>
          <a:xfrm>
            <a:off x="531993" y="2966709"/>
            <a:ext cx="4399440" cy="1654968"/>
          </a:xfrm>
          <a:prstGeom prst="rect">
            <a:avLst/>
          </a:prstGeom>
        </p:spPr>
        <p:txBody>
          <a:bodyPr/>
          <a:lstStyle>
            <a:lvl1pPr marL="0" indent="0" algn="l">
              <a:buNone/>
              <a:defRPr sz="1667" b="0" i="0">
                <a:solidFill>
                  <a:schemeClr val="accent2">
                    <a:lumMod val="60000"/>
                    <a:lumOff val="40000"/>
                  </a:schemeClr>
                </a:solidFill>
                <a:latin typeface="Open Sans Medium" pitchFamily="2" charset="0"/>
                <a:ea typeface="Open Sans Medium" pitchFamily="2" charset="0"/>
                <a:cs typeface="Open Sans Medium" pitchFamily="2" charset="0"/>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Name</a:t>
            </a:r>
          </a:p>
          <a:p>
            <a:r>
              <a:rPr lang="en-US"/>
              <a:t>Date</a:t>
            </a:r>
          </a:p>
        </p:txBody>
      </p:sp>
    </p:spTree>
    <p:extLst>
      <p:ext uri="{BB962C8B-B14F-4D97-AF65-F5344CB8AC3E}">
        <p14:creationId xmlns:p14="http://schemas.microsoft.com/office/powerpoint/2010/main" val="3884608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FDF851-68D7-23DA-AA23-103AF72FC857}"/>
              </a:ext>
            </a:extLst>
          </p:cNvPr>
          <p:cNvSpPr/>
          <p:nvPr userDrawn="1"/>
        </p:nvSpPr>
        <p:spPr>
          <a:xfrm>
            <a:off x="7055141" y="159923"/>
            <a:ext cx="5134574" cy="18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7916977-4A78-4B1A-8BA8-FF47D779F732}"/>
              </a:ext>
            </a:extLst>
          </p:cNvPr>
          <p:cNvGrpSpPr/>
          <p:nvPr userDrawn="1"/>
        </p:nvGrpSpPr>
        <p:grpSpPr>
          <a:xfrm>
            <a:off x="-2285" y="1"/>
            <a:ext cx="12192000" cy="720335"/>
            <a:chOff x="0" y="1"/>
            <a:chExt cx="12192000" cy="848473"/>
          </a:xfrm>
        </p:grpSpPr>
        <p:sp>
          <p:nvSpPr>
            <p:cNvPr id="7" name="Rectangle 6">
              <a:extLst>
                <a:ext uri="{FF2B5EF4-FFF2-40B4-BE49-F238E27FC236}">
                  <a16:creationId xmlns:a16="http://schemas.microsoft.com/office/drawing/2014/main" id="{46D4C610-7D66-4516-BD7B-33C9D3012258}"/>
                </a:ext>
              </a:extLst>
            </p:cNvPr>
            <p:cNvSpPr/>
            <p:nvPr/>
          </p:nvSpPr>
          <p:spPr>
            <a:xfrm>
              <a:off x="0" y="1"/>
              <a:ext cx="12192000" cy="84847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sp>
          <p:nvSpPr>
            <p:cNvPr id="8" name="Rectangle 7">
              <a:extLst>
                <a:ext uri="{FF2B5EF4-FFF2-40B4-BE49-F238E27FC236}">
                  <a16:creationId xmlns:a16="http://schemas.microsoft.com/office/drawing/2014/main" id="{8D20A40E-D231-4A32-BB88-DE4C526DCDE1}"/>
                </a:ext>
              </a:extLst>
            </p:cNvPr>
            <p:cNvSpPr/>
            <p:nvPr/>
          </p:nvSpPr>
          <p:spPr>
            <a:xfrm>
              <a:off x="0" y="762237"/>
              <a:ext cx="12192000" cy="86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grpSp>
      <p:grpSp>
        <p:nvGrpSpPr>
          <p:cNvPr id="9" name="Group 8">
            <a:extLst>
              <a:ext uri="{FF2B5EF4-FFF2-40B4-BE49-F238E27FC236}">
                <a16:creationId xmlns:a16="http://schemas.microsoft.com/office/drawing/2014/main" id="{46EFD11A-8C25-458F-BA88-E55E6A37360A}"/>
              </a:ext>
            </a:extLst>
          </p:cNvPr>
          <p:cNvGrpSpPr/>
          <p:nvPr userDrawn="1"/>
        </p:nvGrpSpPr>
        <p:grpSpPr>
          <a:xfrm>
            <a:off x="0" y="0"/>
            <a:ext cx="12192001" cy="259257"/>
            <a:chOff x="0" y="0"/>
            <a:chExt cx="12192001" cy="259257"/>
          </a:xfrm>
        </p:grpSpPr>
        <p:sp>
          <p:nvSpPr>
            <p:cNvPr id="10" name="Rectangle 9">
              <a:extLst>
                <a:ext uri="{FF2B5EF4-FFF2-40B4-BE49-F238E27FC236}">
                  <a16:creationId xmlns:a16="http://schemas.microsoft.com/office/drawing/2014/main" id="{7FE9D472-4810-4C9B-8688-570851358744}"/>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A49BC17F-A814-4DCB-83D6-FA47E1AF23BC}"/>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5978B3E9-05E7-4021-A6C2-88166A95D968}"/>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grpSp>
        <p:nvGrpSpPr>
          <p:cNvPr id="13" name="Group 12">
            <a:extLst>
              <a:ext uri="{FF2B5EF4-FFF2-40B4-BE49-F238E27FC236}">
                <a16:creationId xmlns:a16="http://schemas.microsoft.com/office/drawing/2014/main" id="{D4FD33BB-CFCE-48E0-AFE7-07836F7A8C36}"/>
              </a:ext>
            </a:extLst>
          </p:cNvPr>
          <p:cNvGrpSpPr/>
          <p:nvPr userDrawn="1"/>
        </p:nvGrpSpPr>
        <p:grpSpPr>
          <a:xfrm>
            <a:off x="-2285" y="1"/>
            <a:ext cx="12192000" cy="720335"/>
            <a:chOff x="0" y="1"/>
            <a:chExt cx="12192000" cy="848473"/>
          </a:xfrm>
        </p:grpSpPr>
        <p:sp>
          <p:nvSpPr>
            <p:cNvPr id="14" name="Rectangle 13">
              <a:extLst>
                <a:ext uri="{FF2B5EF4-FFF2-40B4-BE49-F238E27FC236}">
                  <a16:creationId xmlns:a16="http://schemas.microsoft.com/office/drawing/2014/main" id="{97962C73-A7E9-422F-B7A7-3CE9E6C59D22}"/>
                </a:ext>
              </a:extLst>
            </p:cNvPr>
            <p:cNvSpPr/>
            <p:nvPr/>
          </p:nvSpPr>
          <p:spPr>
            <a:xfrm>
              <a:off x="0" y="1"/>
              <a:ext cx="12192000" cy="84847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sp>
          <p:nvSpPr>
            <p:cNvPr id="15" name="Rectangle 14">
              <a:extLst>
                <a:ext uri="{FF2B5EF4-FFF2-40B4-BE49-F238E27FC236}">
                  <a16:creationId xmlns:a16="http://schemas.microsoft.com/office/drawing/2014/main" id="{CA40B5B6-8DB9-458D-BFFD-46B6A440B20F}"/>
                </a:ext>
              </a:extLst>
            </p:cNvPr>
            <p:cNvSpPr/>
            <p:nvPr/>
          </p:nvSpPr>
          <p:spPr>
            <a:xfrm>
              <a:off x="0" y="762237"/>
              <a:ext cx="12192000" cy="86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grpSp>
      <p:sp>
        <p:nvSpPr>
          <p:cNvPr id="17" name="Rectangle 16">
            <a:extLst>
              <a:ext uri="{FF2B5EF4-FFF2-40B4-BE49-F238E27FC236}">
                <a16:creationId xmlns:a16="http://schemas.microsoft.com/office/drawing/2014/main" id="{EAE2E332-E728-4D37-B63B-F68A845B6D45}"/>
              </a:ext>
            </a:extLst>
          </p:cNvPr>
          <p:cNvSpPr/>
          <p:nvPr userDrawn="1"/>
        </p:nvSpPr>
        <p:spPr>
          <a:xfrm>
            <a:off x="295809" y="159923"/>
            <a:ext cx="45719" cy="3472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sp>
        <p:nvSpPr>
          <p:cNvPr id="18" name="Text Placeholder 2">
            <a:extLst>
              <a:ext uri="{FF2B5EF4-FFF2-40B4-BE49-F238E27FC236}">
                <a16:creationId xmlns:a16="http://schemas.microsoft.com/office/drawing/2014/main" id="{3F0B0B39-87E1-4416-99C7-01DFE17EB8E4}"/>
              </a:ext>
            </a:extLst>
          </p:cNvPr>
          <p:cNvSpPr>
            <a:spLocks noGrp="1"/>
          </p:cNvSpPr>
          <p:nvPr>
            <p:ph type="body" sz="quarter" idx="10"/>
          </p:nvPr>
        </p:nvSpPr>
        <p:spPr>
          <a:xfrm>
            <a:off x="341313" y="118393"/>
            <a:ext cx="5002474" cy="423862"/>
          </a:xfrm>
          <a:prstGeom prst="rect">
            <a:avLst/>
          </a:prstGeom>
        </p:spPr>
        <p:txBody>
          <a:bodyP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69980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3FB6F-9AC4-3379-5FBA-74E6AA09AC94}"/>
              </a:ext>
            </a:extLst>
          </p:cNvPr>
          <p:cNvPicPr>
            <a:picLocks/>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35000" contrast="-11000"/>
                    </a14:imgEffect>
                  </a14:imgLayer>
                </a14:imgProps>
              </a:ext>
              <a:ext uri="{28A0092B-C50C-407E-A947-70E740481C1C}">
                <a14:useLocalDpi xmlns:a14="http://schemas.microsoft.com/office/drawing/2010/main" val="0"/>
              </a:ext>
            </a:extLst>
          </a:blip>
          <a:srcRect l="414" t="7497" r="414" b="7497"/>
          <a:stretch/>
        </p:blipFill>
        <p:spPr>
          <a:xfrm>
            <a:off x="0" y="0"/>
            <a:ext cx="12192000" cy="6858000"/>
          </a:xfrm>
          <a:prstGeom prst="rect">
            <a:avLst/>
          </a:prstGeom>
          <a:noFill/>
        </p:spPr>
      </p:pic>
      <p:pic>
        <p:nvPicPr>
          <p:cNvPr id="3" name="Picture 2">
            <a:extLst>
              <a:ext uri="{FF2B5EF4-FFF2-40B4-BE49-F238E27FC236}">
                <a16:creationId xmlns:a16="http://schemas.microsoft.com/office/drawing/2014/main" id="{7713D360-AD81-F415-19E3-5B12A7463EB3}"/>
              </a:ext>
            </a:extLst>
          </p:cNvPr>
          <p:cNvPicPr>
            <a:picLocks noChangeAspect="1"/>
          </p:cNvPicPr>
          <p:nvPr/>
        </p:nvPicPr>
        <p:blipFill rotWithShape="1">
          <a:blip r:embed="rId4">
            <a:alphaModFix amt="25000"/>
            <a:extLst>
              <a:ext uri="{28A0092B-C50C-407E-A947-70E740481C1C}">
                <a14:useLocalDpi xmlns:a14="http://schemas.microsoft.com/office/drawing/2010/main" val="0"/>
              </a:ext>
            </a:extLst>
          </a:blip>
          <a:srcRect l="2164" t="4895" r="1712" b="32443"/>
          <a:stretch/>
        </p:blipFill>
        <p:spPr>
          <a:xfrm>
            <a:off x="11907" y="0"/>
            <a:ext cx="12165714" cy="6858000"/>
          </a:xfrm>
          <a:prstGeom prst="rect">
            <a:avLst/>
          </a:prstGeom>
        </p:spPr>
      </p:pic>
      <p:sp>
        <p:nvSpPr>
          <p:cNvPr id="6" name="Teardrop 5">
            <a:extLst>
              <a:ext uri="{FF2B5EF4-FFF2-40B4-BE49-F238E27FC236}">
                <a16:creationId xmlns:a16="http://schemas.microsoft.com/office/drawing/2014/main" id="{073A741E-19DC-FA69-7FDE-7FDB6738114B}"/>
              </a:ext>
            </a:extLst>
          </p:cNvPr>
          <p:cNvSpPr/>
          <p:nvPr/>
        </p:nvSpPr>
        <p:spPr>
          <a:xfrm flipV="1">
            <a:off x="5811218" y="497169"/>
            <a:ext cx="6366405" cy="6360831"/>
          </a:xfrm>
          <a:prstGeom prst="teardrop">
            <a:avLst/>
          </a:prstGeom>
          <a:blipFill dpi="0" rotWithShape="0">
            <a:blip r:embed="rId5"/>
            <a:srcRect/>
            <a:stretch>
              <a:fillRect l="-1" t="-1" r="-6436" b="-643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1" name="Picture 10">
            <a:extLst>
              <a:ext uri="{FF2B5EF4-FFF2-40B4-BE49-F238E27FC236}">
                <a16:creationId xmlns:a16="http://schemas.microsoft.com/office/drawing/2014/main" id="{2100B5D9-E4D2-2A7F-3FAB-9DF825082B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60" y="5263274"/>
            <a:ext cx="3764971" cy="1353308"/>
          </a:xfrm>
          <a:prstGeom prst="rect">
            <a:avLst/>
          </a:prstGeom>
        </p:spPr>
      </p:pic>
      <p:sp>
        <p:nvSpPr>
          <p:cNvPr id="12" name="Title 1">
            <a:extLst>
              <a:ext uri="{FF2B5EF4-FFF2-40B4-BE49-F238E27FC236}">
                <a16:creationId xmlns:a16="http://schemas.microsoft.com/office/drawing/2014/main" id="{E7A30C41-E2F8-1A9A-45CF-D16875D17B0C}"/>
              </a:ext>
            </a:extLst>
          </p:cNvPr>
          <p:cNvSpPr>
            <a:spLocks noGrp="1"/>
          </p:cNvSpPr>
          <p:nvPr>
            <p:ph type="ctrTitle"/>
          </p:nvPr>
        </p:nvSpPr>
        <p:spPr>
          <a:xfrm>
            <a:off x="519981" y="453950"/>
            <a:ext cx="5633528" cy="2512758"/>
          </a:xfrm>
          <a:prstGeom prst="rect">
            <a:avLst/>
          </a:prstGeom>
        </p:spPr>
        <p:txBody>
          <a:bodyPr anchor="ctr">
            <a:normAutofit/>
          </a:bodyPr>
          <a:lstStyle>
            <a:lvl1pPr algn="l">
              <a:defRPr sz="4000" b="0" i="0">
                <a:solidFill>
                  <a:schemeClr val="bg1"/>
                </a:solidFill>
                <a:latin typeface="Open Sans Light" pitchFamily="2" charset="0"/>
                <a:ea typeface="Open Sans Light" pitchFamily="2" charset="0"/>
                <a:cs typeface="Open Sans Light" pitchFamily="2" charset="0"/>
              </a:defRPr>
            </a:lvl1pPr>
          </a:lstStyle>
          <a:p>
            <a:r>
              <a:rPr lang="en-US"/>
              <a:t>Click to edit Master title style</a:t>
            </a:r>
          </a:p>
        </p:txBody>
      </p:sp>
      <p:sp>
        <p:nvSpPr>
          <p:cNvPr id="13" name="Subtitle 2">
            <a:extLst>
              <a:ext uri="{FF2B5EF4-FFF2-40B4-BE49-F238E27FC236}">
                <a16:creationId xmlns:a16="http://schemas.microsoft.com/office/drawing/2014/main" id="{403F6604-3688-E487-FCDC-21D604527F70}"/>
              </a:ext>
            </a:extLst>
          </p:cNvPr>
          <p:cNvSpPr>
            <a:spLocks noGrp="1"/>
          </p:cNvSpPr>
          <p:nvPr>
            <p:ph type="subTitle" idx="1" hasCustomPrompt="1"/>
          </p:nvPr>
        </p:nvSpPr>
        <p:spPr>
          <a:xfrm>
            <a:off x="531993" y="2966709"/>
            <a:ext cx="4399440" cy="1654968"/>
          </a:xfrm>
          <a:prstGeom prst="rect">
            <a:avLst/>
          </a:prstGeom>
        </p:spPr>
        <p:txBody>
          <a:bodyPr/>
          <a:lstStyle>
            <a:lvl1pPr marL="0" indent="0" algn="l">
              <a:buNone/>
              <a:defRPr sz="1667" b="0" i="0">
                <a:solidFill>
                  <a:schemeClr val="accent2">
                    <a:lumMod val="60000"/>
                    <a:lumOff val="40000"/>
                  </a:schemeClr>
                </a:solidFill>
                <a:latin typeface="Open Sans Medium" pitchFamily="2" charset="0"/>
                <a:ea typeface="Open Sans Medium" pitchFamily="2" charset="0"/>
                <a:cs typeface="Open Sans Medium" pitchFamily="2" charset="0"/>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Name and Date</a:t>
            </a:r>
          </a:p>
        </p:txBody>
      </p:sp>
    </p:spTree>
    <p:extLst>
      <p:ext uri="{BB962C8B-B14F-4D97-AF65-F5344CB8AC3E}">
        <p14:creationId xmlns:p14="http://schemas.microsoft.com/office/powerpoint/2010/main" val="639723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DC1FD-8D97-D1D4-CB0A-595A66C55E03}"/>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35000" contrast="10000"/>
                    </a14:imgEffect>
                  </a14:imgLayer>
                </a14:imgProps>
              </a:ext>
              <a:ext uri="{28A0092B-C50C-407E-A947-70E740481C1C}">
                <a14:useLocalDpi xmlns:a14="http://schemas.microsoft.com/office/drawing/2010/main" val="0"/>
              </a:ext>
            </a:extLst>
          </a:blip>
          <a:srcRect l="31" r="31"/>
          <a:stretch/>
        </p:blipFill>
        <p:spPr>
          <a:xfrm>
            <a:off x="1" y="0"/>
            <a:ext cx="12192000" cy="6857999"/>
          </a:xfrm>
          <a:prstGeom prst="rect">
            <a:avLst/>
          </a:prstGeom>
          <a:blipFill>
            <a:blip r:embed="rId4">
              <a:duotone>
                <a:prstClr val="black"/>
                <a:schemeClr val="accent1">
                  <a:tint val="45000"/>
                  <a:satMod val="400000"/>
                </a:schemeClr>
              </a:duotone>
            </a:blip>
            <a:stretch>
              <a:fillRect l="-1" t="-1" r="-6436" b="-6436"/>
            </a:stretch>
          </a:blipFill>
        </p:spPr>
      </p:pic>
      <p:pic>
        <p:nvPicPr>
          <p:cNvPr id="11" name="Picture 10">
            <a:extLst>
              <a:ext uri="{FF2B5EF4-FFF2-40B4-BE49-F238E27FC236}">
                <a16:creationId xmlns:a16="http://schemas.microsoft.com/office/drawing/2014/main" id="{2100B5D9-E4D2-2A7F-3FAB-9DF825082B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60" y="5263274"/>
            <a:ext cx="3764971" cy="1353308"/>
          </a:xfrm>
          <a:prstGeom prst="rect">
            <a:avLst/>
          </a:prstGeom>
        </p:spPr>
      </p:pic>
      <p:sp>
        <p:nvSpPr>
          <p:cNvPr id="12" name="Title 1">
            <a:extLst>
              <a:ext uri="{FF2B5EF4-FFF2-40B4-BE49-F238E27FC236}">
                <a16:creationId xmlns:a16="http://schemas.microsoft.com/office/drawing/2014/main" id="{E7A30C41-E2F8-1A9A-45CF-D16875D17B0C}"/>
              </a:ext>
            </a:extLst>
          </p:cNvPr>
          <p:cNvSpPr>
            <a:spLocks noGrp="1"/>
          </p:cNvSpPr>
          <p:nvPr>
            <p:ph type="ctrTitle"/>
          </p:nvPr>
        </p:nvSpPr>
        <p:spPr>
          <a:xfrm>
            <a:off x="519981" y="453950"/>
            <a:ext cx="5633528" cy="2512758"/>
          </a:xfrm>
          <a:prstGeom prst="rect">
            <a:avLst/>
          </a:prstGeom>
        </p:spPr>
        <p:txBody>
          <a:bodyPr anchor="ctr">
            <a:normAutofit/>
          </a:bodyPr>
          <a:lstStyle>
            <a:lvl1pPr algn="l">
              <a:defRPr sz="4000" b="0" i="0">
                <a:solidFill>
                  <a:schemeClr val="bg1"/>
                </a:solidFill>
                <a:latin typeface="Open Sans Light" pitchFamily="2" charset="0"/>
                <a:ea typeface="Open Sans Light" pitchFamily="2" charset="0"/>
                <a:cs typeface="Open Sans Light" pitchFamily="2" charset="0"/>
              </a:defRPr>
            </a:lvl1pPr>
          </a:lstStyle>
          <a:p>
            <a:r>
              <a:rPr lang="en-US"/>
              <a:t>Click to edit Master title style</a:t>
            </a:r>
          </a:p>
        </p:txBody>
      </p:sp>
      <p:sp>
        <p:nvSpPr>
          <p:cNvPr id="13" name="Subtitle 2">
            <a:extLst>
              <a:ext uri="{FF2B5EF4-FFF2-40B4-BE49-F238E27FC236}">
                <a16:creationId xmlns:a16="http://schemas.microsoft.com/office/drawing/2014/main" id="{403F6604-3688-E487-FCDC-21D604527F70}"/>
              </a:ext>
            </a:extLst>
          </p:cNvPr>
          <p:cNvSpPr>
            <a:spLocks noGrp="1"/>
          </p:cNvSpPr>
          <p:nvPr>
            <p:ph type="subTitle" idx="1" hasCustomPrompt="1"/>
          </p:nvPr>
        </p:nvSpPr>
        <p:spPr>
          <a:xfrm>
            <a:off x="531993" y="2966709"/>
            <a:ext cx="4399440" cy="1654968"/>
          </a:xfrm>
          <a:prstGeom prst="rect">
            <a:avLst/>
          </a:prstGeom>
        </p:spPr>
        <p:txBody>
          <a:bodyPr/>
          <a:lstStyle>
            <a:lvl1pPr marL="0" indent="0" algn="l">
              <a:buNone/>
              <a:defRPr sz="1667" b="0" i="0">
                <a:solidFill>
                  <a:schemeClr val="accent2">
                    <a:lumMod val="60000"/>
                    <a:lumOff val="40000"/>
                  </a:schemeClr>
                </a:solidFill>
                <a:latin typeface="Open Sans Medium" pitchFamily="2" charset="0"/>
                <a:ea typeface="Open Sans Medium" pitchFamily="2" charset="0"/>
                <a:cs typeface="Open Sans Medium" pitchFamily="2" charset="0"/>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Name and Date</a:t>
            </a:r>
          </a:p>
        </p:txBody>
      </p:sp>
      <p:sp>
        <p:nvSpPr>
          <p:cNvPr id="4" name="Teardrop 3">
            <a:extLst>
              <a:ext uri="{FF2B5EF4-FFF2-40B4-BE49-F238E27FC236}">
                <a16:creationId xmlns:a16="http://schemas.microsoft.com/office/drawing/2014/main" id="{72E9088D-DD68-756A-F700-A0180C6F42E9}"/>
              </a:ext>
            </a:extLst>
          </p:cNvPr>
          <p:cNvSpPr/>
          <p:nvPr/>
        </p:nvSpPr>
        <p:spPr>
          <a:xfrm flipV="1">
            <a:off x="5811218" y="497169"/>
            <a:ext cx="6366405" cy="6360831"/>
          </a:xfrm>
          <a:prstGeom prst="teardrop">
            <a:avLst/>
          </a:prstGeom>
          <a:blipFill dpi="0" rotWithShape="0">
            <a:blip r:embed="rId6"/>
            <a:srcRect/>
            <a:stretch>
              <a:fillRect l="-1059" r="-415" b="-14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296856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598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731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95EB4-9A11-3546-9333-BDF9EC5EAF65}"/>
              </a:ext>
            </a:extLst>
          </p:cNvPr>
          <p:cNvSpPr>
            <a:spLocks noGrp="1"/>
          </p:cNvSpPr>
          <p:nvPr>
            <p:ph type="title"/>
          </p:nvPr>
        </p:nvSpPr>
        <p:spPr>
          <a:xfrm>
            <a:off x="3596582" y="365125"/>
            <a:ext cx="7385433" cy="1325563"/>
          </a:xfrm>
        </p:spPr>
        <p:txBody>
          <a:bodyPr/>
          <a:lstStyle>
            <a:lvl1pPr>
              <a:defRPr>
                <a:solidFill>
                  <a:srgbClr val="00456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B13CAE4-D1E2-7A4A-BBD5-1B09231A45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5EDF62-20A4-3B4A-A15A-1308D8CFF10D}"/>
              </a:ext>
            </a:extLst>
          </p:cNvPr>
          <p:cNvSpPr>
            <a:spLocks noGrp="1"/>
          </p:cNvSpPr>
          <p:nvPr>
            <p:ph type="dt" sz="half" idx="10"/>
          </p:nvPr>
        </p:nvSpPr>
        <p:spPr/>
        <p:txBody>
          <a:bodyPr/>
          <a:lstStyle/>
          <a:p>
            <a:fld id="{43E3D069-7306-48EB-997B-1B1E522394C1}" type="datetimeFigureOut">
              <a:rPr lang="en-US" smtClean="0"/>
              <a:t>4/16/2024</a:t>
            </a:fld>
            <a:endParaRPr lang="en-US"/>
          </a:p>
        </p:txBody>
      </p:sp>
      <p:sp>
        <p:nvSpPr>
          <p:cNvPr id="5" name="Footer Placeholder 4">
            <a:extLst>
              <a:ext uri="{FF2B5EF4-FFF2-40B4-BE49-F238E27FC236}">
                <a16:creationId xmlns:a16="http://schemas.microsoft.com/office/drawing/2014/main" id="{DDB64810-FC6D-2A4A-AB79-8DAED2A3BF7D}"/>
              </a:ext>
            </a:extLst>
          </p:cNvPr>
          <p:cNvSpPr>
            <a:spLocks noGrp="1"/>
          </p:cNvSpPr>
          <p:nvPr>
            <p:ph type="ftr" sz="quarter" idx="11"/>
          </p:nvPr>
        </p:nvSpPr>
        <p:spPr/>
        <p:txBody>
          <a:bodyPr/>
          <a:lstStyle/>
          <a:p>
            <a:r>
              <a:rPr lang="en-US"/>
              <a:t>Confidential. Copyright NeoSystems 2023</a:t>
            </a:r>
          </a:p>
        </p:txBody>
      </p:sp>
      <p:sp>
        <p:nvSpPr>
          <p:cNvPr id="6" name="Slide Number Placeholder 5">
            <a:extLst>
              <a:ext uri="{FF2B5EF4-FFF2-40B4-BE49-F238E27FC236}">
                <a16:creationId xmlns:a16="http://schemas.microsoft.com/office/drawing/2014/main" id="{6CA29D93-D922-F548-B785-503EBCCCBBEB}"/>
              </a:ext>
            </a:extLst>
          </p:cNvPr>
          <p:cNvSpPr>
            <a:spLocks noGrp="1"/>
          </p:cNvSpPr>
          <p:nvPr>
            <p:ph type="sldNum" sz="quarter" idx="12"/>
          </p:nvPr>
        </p:nvSpPr>
        <p:spPr/>
        <p:txBody>
          <a:bodyPr/>
          <a:lstStyle/>
          <a:p>
            <a:fld id="{68115A92-C658-F540-BAF6-688C67DA2212}" type="slidenum">
              <a:rPr lang="en-US" smtClean="0"/>
              <a:t>‹#›</a:t>
            </a:fld>
            <a:endParaRPr lang="en-US"/>
          </a:p>
        </p:txBody>
      </p:sp>
    </p:spTree>
    <p:extLst>
      <p:ext uri="{BB962C8B-B14F-4D97-AF65-F5344CB8AC3E}">
        <p14:creationId xmlns:p14="http://schemas.microsoft.com/office/powerpoint/2010/main" val="1293683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003975-5831-594E-B391-42C99EBC16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E8453FA1-BD4E-608D-5072-5A9410DC599F}"/>
              </a:ext>
            </a:extLst>
          </p:cNvPr>
          <p:cNvSpPr>
            <a:spLocks noGrp="1"/>
          </p:cNvSpPr>
          <p:nvPr>
            <p:ph type="dt" sz="half" idx="10"/>
          </p:nvPr>
        </p:nvSpPr>
        <p:spPr/>
        <p:txBody>
          <a:bodyPr/>
          <a:lstStyle/>
          <a:p>
            <a:fld id="{43E3D069-7306-48EB-997B-1B1E522394C1}" type="datetimeFigureOut">
              <a:rPr lang="en-US" smtClean="0"/>
              <a:t>4/16/2024</a:t>
            </a:fld>
            <a:endParaRPr lang="en-US"/>
          </a:p>
        </p:txBody>
      </p:sp>
      <p:sp>
        <p:nvSpPr>
          <p:cNvPr id="12" name="Footer Placeholder 11">
            <a:extLst>
              <a:ext uri="{FF2B5EF4-FFF2-40B4-BE49-F238E27FC236}">
                <a16:creationId xmlns:a16="http://schemas.microsoft.com/office/drawing/2014/main" id="{E2D227D8-4155-05A5-6EB5-22AB5DFE9710}"/>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42CA8E72-76D8-4023-2006-2F5A6F528652}"/>
              </a:ext>
            </a:extLst>
          </p:cNvPr>
          <p:cNvSpPr>
            <a:spLocks noGrp="1"/>
          </p:cNvSpPr>
          <p:nvPr>
            <p:ph type="sldNum" sz="quarter" idx="12"/>
          </p:nvPr>
        </p:nvSpPr>
        <p:spPr/>
        <p:txBody>
          <a:bodyPr/>
          <a:lstStyle/>
          <a:p>
            <a:fld id="{39B7B0FB-9969-4953-8F82-992755F71BC7}" type="slidenum">
              <a:rPr lang="en-US" smtClean="0"/>
              <a:t>‹#›</a:t>
            </a:fld>
            <a:endParaRPr lang="en-US"/>
          </a:p>
        </p:txBody>
      </p:sp>
    </p:spTree>
    <p:extLst>
      <p:ext uri="{BB962C8B-B14F-4D97-AF65-F5344CB8AC3E}">
        <p14:creationId xmlns:p14="http://schemas.microsoft.com/office/powerpoint/2010/main" val="15367733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AFFAB8-4FDD-B416-F87F-B89A94EC1145}"/>
              </a:ext>
            </a:extLst>
          </p:cNvPr>
          <p:cNvSpPr>
            <a:spLocks noGrp="1"/>
          </p:cNvSpPr>
          <p:nvPr>
            <p:ph type="body" sz="quarter" idx="14"/>
          </p:nvPr>
        </p:nvSpPr>
        <p:spPr>
          <a:xfrm>
            <a:off x="227463" y="619125"/>
            <a:ext cx="2129975" cy="3846076"/>
          </a:xfrm>
          <a:prstGeom prst="rect">
            <a:avLst/>
          </a:prstGeom>
        </p:spPr>
        <p:txBody>
          <a:bodyPr/>
          <a:lstStyle>
            <a:lvl1pPr marL="0" indent="0">
              <a:buFont typeface="Arial" panose="020B0604020202020204" pitchFamily="34" charset="0"/>
              <a:buNone/>
              <a:defRPr sz="3667" b="1" i="0">
                <a:solidFill>
                  <a:schemeClr val="bg1"/>
                </a:solidFill>
                <a:latin typeface="Open Sans ExtraBold" pitchFamily="2" charset="0"/>
                <a:ea typeface="Open Sans ExtraBold" pitchFamily="2" charset="0"/>
                <a:cs typeface="Open Sans ExtraBold" pitchFamily="2" charset="0"/>
              </a:defRPr>
            </a:lvl1pPr>
            <a:lvl2pPr marL="380985" indent="0">
              <a:buNone/>
              <a:defRPr/>
            </a:lvl2pPr>
            <a:lvl3pPr marL="761970" indent="0">
              <a:buNone/>
              <a:defRPr/>
            </a:lvl3pPr>
            <a:lvl4pPr marL="1142954" indent="0">
              <a:buNone/>
              <a:defRPr/>
            </a:lvl4pPr>
            <a:lvl5pPr marL="1523939" indent="0">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DDB64810-FC6D-2A4A-AB79-8DAED2A3BF7D}"/>
              </a:ext>
            </a:extLst>
          </p:cNvPr>
          <p:cNvSpPr>
            <a:spLocks noGrp="1"/>
          </p:cNvSpPr>
          <p:nvPr>
            <p:ph type="ftr" sz="quarter" idx="11"/>
          </p:nvPr>
        </p:nvSpPr>
        <p:spPr/>
        <p:txBody>
          <a:bodyPr/>
          <a:lstStyle/>
          <a:p>
            <a:r>
              <a:rPr lang="en-US"/>
              <a:t>Confidential. Copyright NeoSystems 2023</a:t>
            </a:r>
          </a:p>
        </p:txBody>
      </p:sp>
      <p:sp>
        <p:nvSpPr>
          <p:cNvPr id="6" name="Slide Number Placeholder 5">
            <a:extLst>
              <a:ext uri="{FF2B5EF4-FFF2-40B4-BE49-F238E27FC236}">
                <a16:creationId xmlns:a16="http://schemas.microsoft.com/office/drawing/2014/main" id="{6CA29D93-D922-F548-B785-503EBCCCBBEB}"/>
              </a:ext>
            </a:extLst>
          </p:cNvPr>
          <p:cNvSpPr>
            <a:spLocks noGrp="1"/>
          </p:cNvSpPr>
          <p:nvPr>
            <p:ph type="sldNum" sz="quarter" idx="12"/>
          </p:nvPr>
        </p:nvSpPr>
        <p:spPr/>
        <p:txBody>
          <a:bodyPr/>
          <a:lstStyle/>
          <a:p>
            <a:fld id="{1ABC9B77-E228-094A-AE23-72508B988E13}" type="slidenum">
              <a:rPr lang="en-US" smtClean="0"/>
              <a:t>‹#›</a:t>
            </a:fld>
            <a:endParaRPr lang="en-US"/>
          </a:p>
        </p:txBody>
      </p:sp>
      <p:sp>
        <p:nvSpPr>
          <p:cNvPr id="7" name="Text Placeholder 9">
            <a:extLst>
              <a:ext uri="{FF2B5EF4-FFF2-40B4-BE49-F238E27FC236}">
                <a16:creationId xmlns:a16="http://schemas.microsoft.com/office/drawing/2014/main" id="{7A0A8E90-5EFE-7639-ED53-626B38ACBCB0}"/>
              </a:ext>
            </a:extLst>
          </p:cNvPr>
          <p:cNvSpPr>
            <a:spLocks noGrp="1"/>
          </p:cNvSpPr>
          <p:nvPr>
            <p:ph type="body" sz="quarter" idx="13"/>
          </p:nvPr>
        </p:nvSpPr>
        <p:spPr>
          <a:xfrm>
            <a:off x="3298209" y="619126"/>
            <a:ext cx="8055062" cy="5215292"/>
          </a:xfrm>
          <a:prstGeom prst="rect">
            <a:avLst/>
          </a:prstGeom>
        </p:spPr>
        <p:txBody>
          <a:bodyPr/>
          <a:lstStyle>
            <a:lvl1pPr>
              <a:lnSpc>
                <a:spcPct val="100000"/>
              </a:lnSpc>
              <a:spcBef>
                <a:spcPts val="0"/>
              </a:spcBef>
              <a:spcAft>
                <a:spcPts val="0"/>
              </a:spcAft>
              <a:defRPr sz="1500">
                <a:solidFill>
                  <a:schemeClr val="tx2"/>
                </a:solidFill>
              </a:defRPr>
            </a:lvl1pPr>
            <a:lvl2pPr marL="380985" indent="0">
              <a:buNone/>
              <a:defRPr>
                <a:solidFill>
                  <a:schemeClr val="tx2"/>
                </a:solidFill>
              </a:defRPr>
            </a:lvl2pPr>
            <a:lvl3pPr marL="761970" indent="0">
              <a:buNone/>
              <a:defRPr>
                <a:solidFill>
                  <a:schemeClr val="tx2"/>
                </a:solidFill>
              </a:defRPr>
            </a:lvl3pPr>
            <a:lvl4pPr marL="1142954" indent="0">
              <a:buNone/>
              <a:defRPr>
                <a:solidFill>
                  <a:schemeClr val="tx2"/>
                </a:solidFill>
              </a:defRPr>
            </a:lvl4pPr>
            <a:lvl5pPr marL="1523939"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459983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am Member">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E70B917-701B-A716-5C4B-1E88FFBB628D}"/>
              </a:ext>
            </a:extLst>
          </p:cNvPr>
          <p:cNvSpPr>
            <a:spLocks noGrp="1"/>
          </p:cNvSpPr>
          <p:nvPr>
            <p:ph type="body" sz="quarter" idx="13"/>
          </p:nvPr>
        </p:nvSpPr>
        <p:spPr>
          <a:xfrm>
            <a:off x="3298209" y="1217281"/>
            <a:ext cx="8055062" cy="4617137"/>
          </a:xfrm>
          <a:prstGeom prst="rect">
            <a:avLst/>
          </a:prstGeom>
        </p:spPr>
        <p:txBody>
          <a:bodyPr/>
          <a:lstStyle>
            <a:lvl1pPr>
              <a:lnSpc>
                <a:spcPct val="100000"/>
              </a:lnSpc>
              <a:spcBef>
                <a:spcPts val="0"/>
              </a:spcBef>
              <a:spcAft>
                <a:spcPts val="1500"/>
              </a:spcAft>
              <a:defRPr/>
            </a:lvl1pPr>
          </a:lstStyle>
          <a:p>
            <a:pPr lvl="0"/>
            <a:r>
              <a:rPr lang="en-US"/>
              <a:t>Click to edit Master text styles</a:t>
            </a:r>
          </a:p>
        </p:txBody>
      </p:sp>
      <p:sp>
        <p:nvSpPr>
          <p:cNvPr id="8" name="Content Placeholder 7">
            <a:extLst>
              <a:ext uri="{FF2B5EF4-FFF2-40B4-BE49-F238E27FC236}">
                <a16:creationId xmlns:a16="http://schemas.microsoft.com/office/drawing/2014/main" id="{3EC5DE2A-1465-2C8F-679B-C1A6F4A6B325}"/>
              </a:ext>
            </a:extLst>
          </p:cNvPr>
          <p:cNvSpPr>
            <a:spLocks noGrp="1"/>
          </p:cNvSpPr>
          <p:nvPr>
            <p:ph sz="quarter" idx="15"/>
          </p:nvPr>
        </p:nvSpPr>
        <p:spPr>
          <a:xfrm>
            <a:off x="243417" y="4061246"/>
            <a:ext cx="2376985" cy="1586375"/>
          </a:xfrm>
          <a:prstGeom prst="rect">
            <a:avLst/>
          </a:prstGeom>
        </p:spPr>
        <p:txBody>
          <a:bodyPr/>
          <a:lstStyle>
            <a:lvl1pPr>
              <a:defRPr sz="2000">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A9AE2BC1-369B-0447-9A86-5A39DC88D64E}"/>
              </a:ext>
            </a:extLst>
          </p:cNvPr>
          <p:cNvSpPr>
            <a:spLocks noGrp="1"/>
          </p:cNvSpPr>
          <p:nvPr>
            <p:ph type="ftr" sz="quarter" idx="11"/>
          </p:nvPr>
        </p:nvSpPr>
        <p:spPr>
          <a:xfrm>
            <a:off x="4038600" y="6356350"/>
            <a:ext cx="4114800" cy="365125"/>
          </a:xfrm>
          <a:prstGeom prst="rect">
            <a:avLst/>
          </a:prstGeom>
        </p:spPr>
        <p:txBody>
          <a:bodyPr/>
          <a:lstStyle/>
          <a:p>
            <a:r>
              <a:rPr lang="en-US"/>
              <a:t>Confidential. Copyright NeoSystems 2023</a:t>
            </a:r>
          </a:p>
        </p:txBody>
      </p:sp>
      <p:sp>
        <p:nvSpPr>
          <p:cNvPr id="6" name="Slide Number Placeholder 5">
            <a:extLst>
              <a:ext uri="{FF2B5EF4-FFF2-40B4-BE49-F238E27FC236}">
                <a16:creationId xmlns:a16="http://schemas.microsoft.com/office/drawing/2014/main" id="{AE98DB2E-E72A-194D-B722-849AB3375283}"/>
              </a:ext>
            </a:extLst>
          </p:cNvPr>
          <p:cNvSpPr>
            <a:spLocks noGrp="1"/>
          </p:cNvSpPr>
          <p:nvPr>
            <p:ph type="sldNum" sz="quarter" idx="12"/>
          </p:nvPr>
        </p:nvSpPr>
        <p:spPr>
          <a:xfrm>
            <a:off x="8610600" y="6356350"/>
            <a:ext cx="2743200" cy="365125"/>
          </a:xfrm>
          <a:prstGeom prst="rect">
            <a:avLst/>
          </a:prstGeom>
        </p:spPr>
        <p:txBody>
          <a:bodyPr/>
          <a:lstStyle/>
          <a:p>
            <a:fld id="{1ABC9B77-E228-094A-AE23-72508B988E13}" type="slidenum">
              <a:rPr lang="en-US" smtClean="0"/>
              <a:t>‹#›</a:t>
            </a:fld>
            <a:endParaRPr lang="en-US"/>
          </a:p>
        </p:txBody>
      </p:sp>
      <p:sp>
        <p:nvSpPr>
          <p:cNvPr id="12" name="Title 11">
            <a:extLst>
              <a:ext uri="{FF2B5EF4-FFF2-40B4-BE49-F238E27FC236}">
                <a16:creationId xmlns:a16="http://schemas.microsoft.com/office/drawing/2014/main" id="{3F44A7A3-59DA-9173-2194-1DF9FDC7282D}"/>
              </a:ext>
            </a:extLst>
          </p:cNvPr>
          <p:cNvSpPr>
            <a:spLocks noGrp="1"/>
          </p:cNvSpPr>
          <p:nvPr>
            <p:ph type="title"/>
          </p:nvPr>
        </p:nvSpPr>
        <p:spPr>
          <a:xfrm>
            <a:off x="243417" y="619125"/>
            <a:ext cx="2376985" cy="3194843"/>
          </a:xfrm>
          <a:prstGeom prst="rect">
            <a:avLst/>
          </a:prstGeom>
        </p:spPr>
        <p:txBody>
          <a:bodyPr/>
          <a:lstStyle>
            <a:lvl1pPr>
              <a:defRPr sz="2333" b="0" i="0">
                <a:latin typeface="Open Sans ExtraBold" pitchFamily="2" charset="0"/>
                <a:ea typeface="Open Sans ExtraBold" pitchFamily="2" charset="0"/>
                <a:cs typeface="Open Sans ExtraBold" pitchFamily="2" charset="0"/>
              </a:defRPr>
            </a:lvl1pPr>
          </a:lstStyle>
          <a:p>
            <a:r>
              <a:rPr lang="en-US"/>
              <a:t>Click to edit Master title style</a:t>
            </a:r>
          </a:p>
        </p:txBody>
      </p:sp>
    </p:spTree>
    <p:extLst>
      <p:ext uri="{BB962C8B-B14F-4D97-AF65-F5344CB8AC3E}">
        <p14:creationId xmlns:p14="http://schemas.microsoft.com/office/powerpoint/2010/main" val="2915295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AFFAB8-4FDD-B416-F87F-B89A94EC1145}"/>
              </a:ext>
            </a:extLst>
          </p:cNvPr>
          <p:cNvSpPr>
            <a:spLocks noGrp="1"/>
          </p:cNvSpPr>
          <p:nvPr>
            <p:ph type="body" sz="quarter" idx="14"/>
          </p:nvPr>
        </p:nvSpPr>
        <p:spPr>
          <a:xfrm>
            <a:off x="227463" y="619125"/>
            <a:ext cx="2129975" cy="3846076"/>
          </a:xfrm>
          <a:prstGeom prst="rect">
            <a:avLst/>
          </a:prstGeom>
        </p:spPr>
        <p:txBody>
          <a:bodyPr/>
          <a:lstStyle>
            <a:lvl1pPr marL="0" indent="0">
              <a:buFont typeface="Arial" panose="020B0604020202020204" pitchFamily="34" charset="0"/>
              <a:buNone/>
              <a:defRPr sz="3667" b="1" i="0">
                <a:solidFill>
                  <a:schemeClr val="bg1"/>
                </a:solidFill>
                <a:latin typeface="Open Sans ExtraBold" pitchFamily="2" charset="0"/>
                <a:ea typeface="Open Sans ExtraBold" pitchFamily="2" charset="0"/>
                <a:cs typeface="Open Sans ExtraBold" pitchFamily="2" charset="0"/>
              </a:defRPr>
            </a:lvl1pPr>
            <a:lvl2pPr marL="380985" indent="0">
              <a:buNone/>
              <a:defRPr/>
            </a:lvl2pPr>
            <a:lvl3pPr marL="761970" indent="0">
              <a:buNone/>
              <a:defRPr/>
            </a:lvl3pPr>
            <a:lvl4pPr marL="1142954" indent="0">
              <a:buNone/>
              <a:defRPr/>
            </a:lvl4pPr>
            <a:lvl5pPr marL="1523939" indent="0">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DDB64810-FC6D-2A4A-AB79-8DAED2A3BF7D}"/>
              </a:ext>
            </a:extLst>
          </p:cNvPr>
          <p:cNvSpPr>
            <a:spLocks noGrp="1"/>
          </p:cNvSpPr>
          <p:nvPr>
            <p:ph type="ftr" sz="quarter" idx="11"/>
          </p:nvPr>
        </p:nvSpPr>
        <p:spPr>
          <a:xfrm>
            <a:off x="4038600" y="6356350"/>
            <a:ext cx="4114800" cy="365125"/>
          </a:xfrm>
          <a:prstGeom prst="rect">
            <a:avLst/>
          </a:prstGeom>
        </p:spPr>
        <p:txBody>
          <a:bodyPr/>
          <a:lstStyle/>
          <a:p>
            <a:r>
              <a:rPr lang="en-US"/>
              <a:t>Confidential. Copyright NeoSystems 2023</a:t>
            </a:r>
          </a:p>
        </p:txBody>
      </p:sp>
      <p:sp>
        <p:nvSpPr>
          <p:cNvPr id="6" name="Slide Number Placeholder 5">
            <a:extLst>
              <a:ext uri="{FF2B5EF4-FFF2-40B4-BE49-F238E27FC236}">
                <a16:creationId xmlns:a16="http://schemas.microsoft.com/office/drawing/2014/main" id="{6CA29D93-D922-F548-B785-503EBCCCBBEB}"/>
              </a:ext>
            </a:extLst>
          </p:cNvPr>
          <p:cNvSpPr>
            <a:spLocks noGrp="1"/>
          </p:cNvSpPr>
          <p:nvPr>
            <p:ph type="sldNum" sz="quarter" idx="12"/>
          </p:nvPr>
        </p:nvSpPr>
        <p:spPr>
          <a:xfrm>
            <a:off x="8610600" y="6356350"/>
            <a:ext cx="2743200" cy="365125"/>
          </a:xfrm>
          <a:prstGeom prst="rect">
            <a:avLst/>
          </a:prstGeom>
        </p:spPr>
        <p:txBody>
          <a:bodyPr/>
          <a:lstStyle/>
          <a:p>
            <a:fld id="{1ABC9B77-E228-094A-AE23-72508B988E13}" type="slidenum">
              <a:rPr lang="en-US" smtClean="0"/>
              <a:t>‹#›</a:t>
            </a:fld>
            <a:endParaRPr lang="en-US"/>
          </a:p>
        </p:txBody>
      </p:sp>
      <p:sp>
        <p:nvSpPr>
          <p:cNvPr id="7" name="Text Placeholder 9">
            <a:extLst>
              <a:ext uri="{FF2B5EF4-FFF2-40B4-BE49-F238E27FC236}">
                <a16:creationId xmlns:a16="http://schemas.microsoft.com/office/drawing/2014/main" id="{7A0A8E90-5EFE-7639-ED53-626B38ACBCB0}"/>
              </a:ext>
            </a:extLst>
          </p:cNvPr>
          <p:cNvSpPr>
            <a:spLocks noGrp="1"/>
          </p:cNvSpPr>
          <p:nvPr>
            <p:ph type="body" sz="quarter" idx="13"/>
          </p:nvPr>
        </p:nvSpPr>
        <p:spPr>
          <a:xfrm>
            <a:off x="3298209" y="619126"/>
            <a:ext cx="8055062" cy="5215292"/>
          </a:xfrm>
          <a:prstGeom prst="rect">
            <a:avLst/>
          </a:prstGeom>
        </p:spPr>
        <p:txBody>
          <a:bodyPr/>
          <a:lstStyle>
            <a:lvl1pPr>
              <a:lnSpc>
                <a:spcPct val="100000"/>
              </a:lnSpc>
              <a:spcBef>
                <a:spcPts val="0"/>
              </a:spcBef>
              <a:spcAft>
                <a:spcPts val="0"/>
              </a:spcAft>
              <a:defRPr sz="1500">
                <a:solidFill>
                  <a:schemeClr val="tx2"/>
                </a:solidFill>
              </a:defRPr>
            </a:lvl1pPr>
            <a:lvl2pPr marL="380985" indent="0">
              <a:buNone/>
              <a:defRPr>
                <a:solidFill>
                  <a:schemeClr val="tx2"/>
                </a:solidFill>
              </a:defRPr>
            </a:lvl2pPr>
            <a:lvl3pPr marL="761970" indent="0">
              <a:buNone/>
              <a:defRPr>
                <a:solidFill>
                  <a:schemeClr val="tx2"/>
                </a:solidFill>
              </a:defRPr>
            </a:lvl3pPr>
            <a:lvl4pPr marL="1142954" indent="0">
              <a:buNone/>
              <a:defRPr>
                <a:solidFill>
                  <a:schemeClr val="tx2"/>
                </a:solidFill>
              </a:defRPr>
            </a:lvl4pPr>
            <a:lvl5pPr marL="1523939"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9778866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0B2036-2404-CB4F-B04D-53F39E76FA65}"/>
              </a:ext>
            </a:extLst>
          </p:cNvPr>
          <p:cNvSpPr/>
          <p:nvPr userDrawn="1"/>
        </p:nvSpPr>
        <p:spPr>
          <a:xfrm>
            <a:off x="0" y="0"/>
            <a:ext cx="12192000" cy="1959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6C293FD-C9D8-304E-8D30-6ECEC3814A06}"/>
              </a:ext>
            </a:extLst>
          </p:cNvPr>
          <p:cNvSpPr txBox="1"/>
          <p:nvPr userDrawn="1"/>
        </p:nvSpPr>
        <p:spPr>
          <a:xfrm>
            <a:off x="4661941" y="-3477718"/>
            <a:ext cx="184731" cy="369332"/>
          </a:xfrm>
          <a:prstGeom prst="rect">
            <a:avLst/>
          </a:prstGeom>
          <a:noFill/>
        </p:spPr>
        <p:txBody>
          <a:bodyPr wrap="none" rtlCol="0">
            <a:spAutoFit/>
          </a:bodyPr>
          <a:lstStyle/>
          <a:p>
            <a:endParaRPr lang="en-US"/>
          </a:p>
        </p:txBody>
      </p:sp>
      <p:pic>
        <p:nvPicPr>
          <p:cNvPr id="2" name="Picture 1" descr="A person holding a sign&#10;&#10;Description automatically generated with medium confidence">
            <a:extLst>
              <a:ext uri="{FF2B5EF4-FFF2-40B4-BE49-F238E27FC236}">
                <a16:creationId xmlns:a16="http://schemas.microsoft.com/office/drawing/2014/main" id="{1AF806CC-0118-7B89-8A1A-E930AB32B8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D90B46C5-07F0-896C-221A-27BE2AAADDC8}"/>
              </a:ext>
            </a:extLst>
          </p:cNvPr>
          <p:cNvSpPr/>
          <p:nvPr userDrawn="1"/>
        </p:nvSpPr>
        <p:spPr>
          <a:xfrm>
            <a:off x="5584874" y="0"/>
            <a:ext cx="6607126" cy="6858000"/>
          </a:xfrm>
          <a:prstGeom prst="rect">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494EDA1-F7C6-ED83-5D30-98DCF673097D}"/>
              </a:ext>
            </a:extLst>
          </p:cNvPr>
          <p:cNvGrpSpPr/>
          <p:nvPr userDrawn="1"/>
        </p:nvGrpSpPr>
        <p:grpSpPr>
          <a:xfrm>
            <a:off x="5983457" y="1351478"/>
            <a:ext cx="3047992" cy="4155043"/>
            <a:chOff x="3311563" y="1331357"/>
            <a:chExt cx="3587108" cy="4155043"/>
          </a:xfrm>
        </p:grpSpPr>
        <p:sp>
          <p:nvSpPr>
            <p:cNvPr id="5" name="Content Placeholder 2">
              <a:extLst>
                <a:ext uri="{FF2B5EF4-FFF2-40B4-BE49-F238E27FC236}">
                  <a16:creationId xmlns:a16="http://schemas.microsoft.com/office/drawing/2014/main" id="{4F40E212-048F-2CC2-96B1-B6EC8E7B12C6}"/>
                </a:ext>
              </a:extLst>
            </p:cNvPr>
            <p:cNvSpPr txBox="1">
              <a:spLocks/>
            </p:cNvSpPr>
            <p:nvPr/>
          </p:nvSpPr>
          <p:spPr>
            <a:xfrm>
              <a:off x="3491674" y="1331357"/>
              <a:ext cx="3406997" cy="77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a:solidFill>
                    <a:schemeClr val="bg1"/>
                  </a:solidFill>
                </a:rPr>
                <a:t>Agenda</a:t>
              </a:r>
            </a:p>
          </p:txBody>
        </p:sp>
        <p:cxnSp>
          <p:nvCxnSpPr>
            <p:cNvPr id="7" name="Straight Connector 6">
              <a:extLst>
                <a:ext uri="{FF2B5EF4-FFF2-40B4-BE49-F238E27FC236}">
                  <a16:creationId xmlns:a16="http://schemas.microsoft.com/office/drawing/2014/main" id="{5C683101-4488-A515-DCE5-39746A9CFDC0}"/>
                </a:ext>
              </a:extLst>
            </p:cNvPr>
            <p:cNvCxnSpPr/>
            <p:nvPr/>
          </p:nvCxnSpPr>
          <p:spPr>
            <a:xfrm>
              <a:off x="3311563" y="1371600"/>
              <a:ext cx="0" cy="41148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ext Placeholder 16">
            <a:extLst>
              <a:ext uri="{FF2B5EF4-FFF2-40B4-BE49-F238E27FC236}">
                <a16:creationId xmlns:a16="http://schemas.microsoft.com/office/drawing/2014/main" id="{C105E1E7-8C2A-DBD5-559A-4662F74C87EC}"/>
              </a:ext>
            </a:extLst>
          </p:cNvPr>
          <p:cNvSpPr>
            <a:spLocks noGrp="1"/>
          </p:cNvSpPr>
          <p:nvPr>
            <p:ph type="body" sz="quarter" idx="10"/>
          </p:nvPr>
        </p:nvSpPr>
        <p:spPr>
          <a:xfrm>
            <a:off x="6137275" y="2192338"/>
            <a:ext cx="4929188" cy="3378200"/>
          </a:xfrm>
          <a:prstGeom prst="rect">
            <a:avLst/>
          </a:prstGeom>
        </p:spPr>
        <p:txBody>
          <a:bodyPr/>
          <a:lstStyle>
            <a:lvl1pPr marL="0" indent="0">
              <a:buNone/>
              <a:defRPr sz="1600" b="1">
                <a:solidFill>
                  <a:schemeClr val="bg1"/>
                </a:solidFill>
              </a:defRPr>
            </a:lvl1pPr>
            <a:lvl2pPr marL="457200" indent="0">
              <a:buNone/>
              <a:defRPr sz="1400" b="0" i="1">
                <a:solidFill>
                  <a:schemeClr val="bg1"/>
                </a:solidFill>
              </a:defRPr>
            </a:lvl2pPr>
            <a:lvl3pPr marL="914400" indent="0">
              <a:buNone/>
              <a:defRPr sz="1200" b="0" i="1">
                <a:solidFill>
                  <a:schemeClr val="bg1"/>
                </a:solidFill>
              </a:defRPr>
            </a:lvl3pPr>
            <a:lvl4pPr marL="1371600" indent="0">
              <a:buNone/>
              <a:defRPr sz="1100" b="0" i="1">
                <a:solidFill>
                  <a:schemeClr val="bg1"/>
                </a:solidFill>
              </a:defRPr>
            </a:lvl4pPr>
            <a:lvl5pPr marL="1828800" indent="0">
              <a:buNone/>
              <a:defRPr sz="1100" b="0" i="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800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Title Only with Map">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7E658EF7-6E89-4FE9-B43C-1A7003FE2FDB}"/>
              </a:ext>
            </a:extLst>
          </p:cNvPr>
          <p:cNvPicPr>
            <a:picLocks noChangeAspect="1"/>
          </p:cNvPicPr>
          <p:nvPr userDrawn="1"/>
        </p:nvPicPr>
        <p:blipFill rotWithShape="1">
          <a:blip r:embed="rId2"/>
          <a:srcRect t="62218" b="7668"/>
          <a:stretch/>
        </p:blipFill>
        <p:spPr>
          <a:xfrm>
            <a:off x="-4570" y="16494"/>
            <a:ext cx="12207274" cy="2440396"/>
          </a:xfrm>
          <a:prstGeom prst="rect">
            <a:avLst/>
          </a:prstGeom>
        </p:spPr>
      </p:pic>
      <p:sp>
        <p:nvSpPr>
          <p:cNvPr id="3" name="Rectangle 2">
            <a:extLst>
              <a:ext uri="{FF2B5EF4-FFF2-40B4-BE49-F238E27FC236}">
                <a16:creationId xmlns:a16="http://schemas.microsoft.com/office/drawing/2014/main" id="{9F4AEE04-556D-FC3B-7884-3B8516A8C661}"/>
              </a:ext>
            </a:extLst>
          </p:cNvPr>
          <p:cNvSpPr/>
          <p:nvPr userDrawn="1"/>
        </p:nvSpPr>
        <p:spPr>
          <a:xfrm rot="5400000">
            <a:off x="4876857" y="-4853130"/>
            <a:ext cx="2452570" cy="12207275"/>
          </a:xfrm>
          <a:prstGeom prst="rect">
            <a:avLst/>
          </a:prstGeom>
          <a:gradFill>
            <a:gsLst>
              <a:gs pos="51000">
                <a:srgbClr val="FFFFFF">
                  <a:alpha val="77000"/>
                </a:srgbClr>
              </a:gs>
              <a:gs pos="0">
                <a:schemeClr val="bg1">
                  <a:alpha val="0"/>
                </a:schemeClr>
              </a:gs>
              <a:gs pos="89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 name="Group 5">
            <a:extLst>
              <a:ext uri="{FF2B5EF4-FFF2-40B4-BE49-F238E27FC236}">
                <a16:creationId xmlns:a16="http://schemas.microsoft.com/office/drawing/2014/main" id="{67916977-4A78-4B1A-8BA8-FF47D779F732}"/>
              </a:ext>
            </a:extLst>
          </p:cNvPr>
          <p:cNvGrpSpPr/>
          <p:nvPr userDrawn="1"/>
        </p:nvGrpSpPr>
        <p:grpSpPr>
          <a:xfrm>
            <a:off x="-2285" y="1"/>
            <a:ext cx="12192000" cy="720335"/>
            <a:chOff x="0" y="1"/>
            <a:chExt cx="12192000" cy="848473"/>
          </a:xfrm>
        </p:grpSpPr>
        <p:sp>
          <p:nvSpPr>
            <p:cNvPr id="7" name="Rectangle 6">
              <a:extLst>
                <a:ext uri="{FF2B5EF4-FFF2-40B4-BE49-F238E27FC236}">
                  <a16:creationId xmlns:a16="http://schemas.microsoft.com/office/drawing/2014/main" id="{46D4C610-7D66-4516-BD7B-33C9D3012258}"/>
                </a:ext>
              </a:extLst>
            </p:cNvPr>
            <p:cNvSpPr/>
            <p:nvPr/>
          </p:nvSpPr>
          <p:spPr>
            <a:xfrm>
              <a:off x="0" y="1"/>
              <a:ext cx="12192000" cy="84847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sp>
          <p:nvSpPr>
            <p:cNvPr id="8" name="Rectangle 7">
              <a:extLst>
                <a:ext uri="{FF2B5EF4-FFF2-40B4-BE49-F238E27FC236}">
                  <a16:creationId xmlns:a16="http://schemas.microsoft.com/office/drawing/2014/main" id="{8D20A40E-D231-4A32-BB88-DE4C526DCDE1}"/>
                </a:ext>
              </a:extLst>
            </p:cNvPr>
            <p:cNvSpPr/>
            <p:nvPr/>
          </p:nvSpPr>
          <p:spPr>
            <a:xfrm>
              <a:off x="0" y="762237"/>
              <a:ext cx="12192000" cy="86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grpSp>
      <p:sp>
        <p:nvSpPr>
          <p:cNvPr id="17" name="Rectangle 16">
            <a:extLst>
              <a:ext uri="{FF2B5EF4-FFF2-40B4-BE49-F238E27FC236}">
                <a16:creationId xmlns:a16="http://schemas.microsoft.com/office/drawing/2014/main" id="{EAE2E332-E728-4D37-B63B-F68A845B6D45}"/>
              </a:ext>
            </a:extLst>
          </p:cNvPr>
          <p:cNvSpPr/>
          <p:nvPr userDrawn="1"/>
        </p:nvSpPr>
        <p:spPr>
          <a:xfrm>
            <a:off x="295809" y="159923"/>
            <a:ext cx="45719" cy="3472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sp>
        <p:nvSpPr>
          <p:cNvPr id="18" name="Text Placeholder 2">
            <a:extLst>
              <a:ext uri="{FF2B5EF4-FFF2-40B4-BE49-F238E27FC236}">
                <a16:creationId xmlns:a16="http://schemas.microsoft.com/office/drawing/2014/main" id="{3F0B0B39-87E1-4416-99C7-01DFE17EB8E4}"/>
              </a:ext>
            </a:extLst>
          </p:cNvPr>
          <p:cNvSpPr>
            <a:spLocks noGrp="1"/>
          </p:cNvSpPr>
          <p:nvPr>
            <p:ph type="body" sz="quarter" idx="10"/>
          </p:nvPr>
        </p:nvSpPr>
        <p:spPr>
          <a:xfrm>
            <a:off x="341313" y="118393"/>
            <a:ext cx="5002474" cy="423862"/>
          </a:xfrm>
          <a:prstGeom prst="rect">
            <a:avLst/>
          </a:prstGeom>
        </p:spPr>
        <p:txBody>
          <a:bodyP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620291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blank no header no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37C13-D453-1B4E-8CA6-E6DFA54D18C1}"/>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0EDDBE7-A43C-5B49-B9F5-D82C8EE053C1}"/>
              </a:ext>
            </a:extLst>
          </p:cNvPr>
          <p:cNvSpPr/>
          <p:nvPr userDrawn="1"/>
        </p:nvSpPr>
        <p:spPr>
          <a:xfrm>
            <a:off x="0" y="4751614"/>
            <a:ext cx="12192000" cy="2106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group of people standing in a room&#10;&#10;Description automatically generated">
            <a:extLst>
              <a:ext uri="{FF2B5EF4-FFF2-40B4-BE49-F238E27FC236}">
                <a16:creationId xmlns:a16="http://schemas.microsoft.com/office/drawing/2014/main" id="{7B1B8CCE-6FEE-4A40-81C3-A4B9607F0B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67565" y="0"/>
            <a:ext cx="9524435" cy="6858000"/>
          </a:xfrm>
          <a:prstGeom prst="rect">
            <a:avLst/>
          </a:prstGeom>
        </p:spPr>
      </p:pic>
      <p:sp>
        <p:nvSpPr>
          <p:cNvPr id="13" name="Rectangle 12">
            <a:extLst>
              <a:ext uri="{FF2B5EF4-FFF2-40B4-BE49-F238E27FC236}">
                <a16:creationId xmlns:a16="http://schemas.microsoft.com/office/drawing/2014/main" id="{1F25B405-4E99-A147-8EC3-F2091CC90291}"/>
              </a:ext>
            </a:extLst>
          </p:cNvPr>
          <p:cNvSpPr/>
          <p:nvPr userDrawn="1"/>
        </p:nvSpPr>
        <p:spPr>
          <a:xfrm>
            <a:off x="2198248" y="174523"/>
            <a:ext cx="9246741" cy="6683477"/>
          </a:xfrm>
          <a:prstGeom prst="rect">
            <a:avLst/>
          </a:prstGeom>
          <a:gradFill flip="none" rotWithShape="1">
            <a:gsLst>
              <a:gs pos="0">
                <a:schemeClr val="bg1">
                  <a:alpha val="0"/>
                </a:schemeClr>
              </a:gs>
              <a:gs pos="78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pic>
        <p:nvPicPr>
          <p:cNvPr id="15" name="Picture 14">
            <a:extLst>
              <a:ext uri="{FF2B5EF4-FFF2-40B4-BE49-F238E27FC236}">
                <a16:creationId xmlns:a16="http://schemas.microsoft.com/office/drawing/2014/main" id="{B65DDEB2-7471-094A-843A-F5D5639E09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7011" y="5010457"/>
            <a:ext cx="1578963" cy="533157"/>
          </a:xfrm>
          <a:prstGeom prst="rect">
            <a:avLst/>
          </a:prstGeom>
        </p:spPr>
      </p:pic>
      <p:grpSp>
        <p:nvGrpSpPr>
          <p:cNvPr id="16" name="Group 15">
            <a:extLst>
              <a:ext uri="{FF2B5EF4-FFF2-40B4-BE49-F238E27FC236}">
                <a16:creationId xmlns:a16="http://schemas.microsoft.com/office/drawing/2014/main" id="{71C36B86-D4B6-844F-982E-05E0ECC03807}"/>
              </a:ext>
            </a:extLst>
          </p:cNvPr>
          <p:cNvGrpSpPr/>
          <p:nvPr userDrawn="1"/>
        </p:nvGrpSpPr>
        <p:grpSpPr>
          <a:xfrm>
            <a:off x="0" y="0"/>
            <a:ext cx="12192001" cy="259257"/>
            <a:chOff x="0" y="0"/>
            <a:chExt cx="12192001" cy="259257"/>
          </a:xfrm>
        </p:grpSpPr>
        <p:sp>
          <p:nvSpPr>
            <p:cNvPr id="17" name="Rectangle 16">
              <a:extLst>
                <a:ext uri="{FF2B5EF4-FFF2-40B4-BE49-F238E27FC236}">
                  <a16:creationId xmlns:a16="http://schemas.microsoft.com/office/drawing/2014/main" id="{CCC5DABC-30FB-214C-B296-24CE6BAE3104}"/>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8" name="Rectangle 17">
              <a:extLst>
                <a:ext uri="{FF2B5EF4-FFF2-40B4-BE49-F238E27FC236}">
                  <a16:creationId xmlns:a16="http://schemas.microsoft.com/office/drawing/2014/main" id="{2849460B-BCCC-4D4D-82BF-9F6210C5677E}"/>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9" name="Rectangle 18">
              <a:extLst>
                <a:ext uri="{FF2B5EF4-FFF2-40B4-BE49-F238E27FC236}">
                  <a16:creationId xmlns:a16="http://schemas.microsoft.com/office/drawing/2014/main" id="{F38DC1AE-F435-2B47-BA91-F91E97A96348}"/>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sp>
        <p:nvSpPr>
          <p:cNvPr id="5" name="Title 4">
            <a:extLst>
              <a:ext uri="{FF2B5EF4-FFF2-40B4-BE49-F238E27FC236}">
                <a16:creationId xmlns:a16="http://schemas.microsoft.com/office/drawing/2014/main" id="{23CFD8A8-A2EB-DA4E-9DE4-90B3A2309D13}"/>
              </a:ext>
            </a:extLst>
          </p:cNvPr>
          <p:cNvSpPr>
            <a:spLocks noGrp="1"/>
          </p:cNvSpPr>
          <p:nvPr>
            <p:ph type="title" hasCustomPrompt="1"/>
          </p:nvPr>
        </p:nvSpPr>
        <p:spPr>
          <a:xfrm>
            <a:off x="747011" y="3107329"/>
            <a:ext cx="4205989" cy="1251523"/>
          </a:xfrm>
          <a:prstGeom prst="rect">
            <a:avLst/>
          </a:prstGeom>
        </p:spPr>
        <p:txBody>
          <a:bodyPr anchor="b"/>
          <a:lstStyle/>
          <a:p>
            <a:r>
              <a:rPr lang="en-US"/>
              <a:t>Divider</a:t>
            </a:r>
          </a:p>
        </p:txBody>
      </p:sp>
      <p:cxnSp>
        <p:nvCxnSpPr>
          <p:cNvPr id="21" name="Straight Connector 20">
            <a:extLst>
              <a:ext uri="{FF2B5EF4-FFF2-40B4-BE49-F238E27FC236}">
                <a16:creationId xmlns:a16="http://schemas.microsoft.com/office/drawing/2014/main" id="{B5D572CD-3F38-6F4A-8DD9-F68CE30855A6}"/>
              </a:ext>
            </a:extLst>
          </p:cNvPr>
          <p:cNvCxnSpPr>
            <a:cxnSpLocks/>
          </p:cNvCxnSpPr>
          <p:nvPr userDrawn="1"/>
        </p:nvCxnSpPr>
        <p:spPr>
          <a:xfrm>
            <a:off x="614532" y="4524471"/>
            <a:ext cx="3766968"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55719D0-FDAF-0148-9BD1-149CC5E435BE}"/>
              </a:ext>
            </a:extLst>
          </p:cNvPr>
          <p:cNvSpPr/>
          <p:nvPr userDrawn="1"/>
        </p:nvSpPr>
        <p:spPr>
          <a:xfrm>
            <a:off x="385932" y="637288"/>
            <a:ext cx="1042818" cy="25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3132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lank no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37C13-D453-1B4E-8CA6-E6DFA54D18C1}"/>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spTree>
    <p:extLst>
      <p:ext uri="{BB962C8B-B14F-4D97-AF65-F5344CB8AC3E}">
        <p14:creationId xmlns:p14="http://schemas.microsoft.com/office/powerpoint/2010/main" val="1062140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678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only title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05C97C-FC01-BA47-B2B6-DD9793BFD2AA}"/>
              </a:ext>
            </a:extLst>
          </p:cNvPr>
          <p:cNvSpPr/>
          <p:nvPr userDrawn="1"/>
        </p:nvSpPr>
        <p:spPr>
          <a:xfrm flipH="1">
            <a:off x="285566" y="494539"/>
            <a:ext cx="45719" cy="8229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cxnSp>
        <p:nvCxnSpPr>
          <p:cNvPr id="5" name="Straight Connector 4">
            <a:extLst>
              <a:ext uri="{FF2B5EF4-FFF2-40B4-BE49-F238E27FC236}">
                <a16:creationId xmlns:a16="http://schemas.microsoft.com/office/drawing/2014/main" id="{7F906F80-16B3-AC4E-ACAA-BB7E779C57A9}"/>
              </a:ext>
            </a:extLst>
          </p:cNvPr>
          <p:cNvCxnSpPr>
            <a:cxnSpLocks/>
          </p:cNvCxnSpPr>
          <p:nvPr userDrawn="1"/>
        </p:nvCxnSpPr>
        <p:spPr>
          <a:xfrm>
            <a:off x="413104" y="992242"/>
            <a:ext cx="3805277"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E133C146-0D3A-4F5F-AD41-405504F925C5}"/>
              </a:ext>
            </a:extLst>
          </p:cNvPr>
          <p:cNvSpPr>
            <a:spLocks noGrp="1"/>
          </p:cNvSpPr>
          <p:nvPr>
            <p:ph type="body" sz="quarter" idx="10"/>
          </p:nvPr>
        </p:nvSpPr>
        <p:spPr>
          <a:xfrm>
            <a:off x="412750" y="984250"/>
            <a:ext cx="5303838" cy="333375"/>
          </a:xfrm>
          <a:prstGeom prst="rect">
            <a:avLst/>
          </a:prstGeom>
        </p:spPr>
        <p:txBody>
          <a:bodyPr/>
          <a:lstStyle>
            <a:lvl1pPr marL="0" indent="0">
              <a:buNone/>
              <a:defRPr sz="1800" i="1"/>
            </a:lvl1pPr>
            <a:lvl5pPr marL="1828800" indent="0" algn="l">
              <a:buNone/>
              <a:defRPr/>
            </a:lvl5pPr>
          </a:lstStyle>
          <a:p>
            <a:pPr lvl="0"/>
            <a:endParaRPr lang="en-US"/>
          </a:p>
        </p:txBody>
      </p:sp>
      <p:sp>
        <p:nvSpPr>
          <p:cNvPr id="7" name="Text Placeholder 13">
            <a:extLst>
              <a:ext uri="{FF2B5EF4-FFF2-40B4-BE49-F238E27FC236}">
                <a16:creationId xmlns:a16="http://schemas.microsoft.com/office/drawing/2014/main" id="{2D55C35A-20D6-4D36-B847-06847338778C}"/>
              </a:ext>
            </a:extLst>
          </p:cNvPr>
          <p:cNvSpPr>
            <a:spLocks noGrp="1"/>
          </p:cNvSpPr>
          <p:nvPr>
            <p:ph type="body" sz="quarter" idx="11"/>
          </p:nvPr>
        </p:nvSpPr>
        <p:spPr>
          <a:xfrm>
            <a:off x="412750" y="434829"/>
            <a:ext cx="5934075" cy="555625"/>
          </a:xfrm>
          <a:prstGeom prst="rect">
            <a:avLst/>
          </a:prstGeom>
        </p:spPr>
        <p:txBody>
          <a:bodyPr/>
          <a:lstStyle>
            <a:lvl1pPr marL="0" indent="0">
              <a:buNone/>
              <a:defRPr sz="3200"/>
            </a:lvl1pPr>
          </a:lstStyle>
          <a:p>
            <a:pPr lvl="0"/>
            <a:endParaRPr lang="en-US"/>
          </a:p>
        </p:txBody>
      </p:sp>
    </p:spTree>
    <p:extLst>
      <p:ext uri="{BB962C8B-B14F-4D97-AF65-F5344CB8AC3E}">
        <p14:creationId xmlns:p14="http://schemas.microsoft.com/office/powerpoint/2010/main" val="8113627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only title no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37C13-D453-1B4E-8CA6-E6DFA54D18C1}"/>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05C97C-FC01-BA47-B2B6-DD9793BFD2AA}"/>
              </a:ext>
            </a:extLst>
          </p:cNvPr>
          <p:cNvSpPr/>
          <p:nvPr userDrawn="1"/>
        </p:nvSpPr>
        <p:spPr>
          <a:xfrm flipH="1">
            <a:off x="285566" y="494539"/>
            <a:ext cx="45719" cy="8229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cxnSp>
        <p:nvCxnSpPr>
          <p:cNvPr id="5" name="Straight Connector 4">
            <a:extLst>
              <a:ext uri="{FF2B5EF4-FFF2-40B4-BE49-F238E27FC236}">
                <a16:creationId xmlns:a16="http://schemas.microsoft.com/office/drawing/2014/main" id="{7F906F80-16B3-AC4E-ACAA-BB7E779C57A9}"/>
              </a:ext>
            </a:extLst>
          </p:cNvPr>
          <p:cNvCxnSpPr>
            <a:cxnSpLocks/>
          </p:cNvCxnSpPr>
          <p:nvPr userDrawn="1"/>
        </p:nvCxnSpPr>
        <p:spPr>
          <a:xfrm>
            <a:off x="413104" y="992242"/>
            <a:ext cx="3805277"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63C267B8-19C5-48FC-A984-0BA977CCDAD3}"/>
              </a:ext>
            </a:extLst>
          </p:cNvPr>
          <p:cNvSpPr>
            <a:spLocks noGrp="1"/>
          </p:cNvSpPr>
          <p:nvPr>
            <p:ph type="body" sz="quarter" idx="10"/>
          </p:nvPr>
        </p:nvSpPr>
        <p:spPr>
          <a:xfrm>
            <a:off x="412750" y="984250"/>
            <a:ext cx="5303838" cy="333375"/>
          </a:xfrm>
          <a:prstGeom prst="rect">
            <a:avLst/>
          </a:prstGeom>
        </p:spPr>
        <p:txBody>
          <a:bodyPr/>
          <a:lstStyle>
            <a:lvl1pPr marL="0" indent="0">
              <a:buNone/>
              <a:defRPr sz="1800" i="1"/>
            </a:lvl1pPr>
            <a:lvl5pPr marL="1828800" indent="0" algn="l">
              <a:buNone/>
              <a:defRPr/>
            </a:lvl5pPr>
          </a:lstStyle>
          <a:p>
            <a:pPr lvl="0"/>
            <a:endParaRPr lang="en-US"/>
          </a:p>
        </p:txBody>
      </p:sp>
      <p:sp>
        <p:nvSpPr>
          <p:cNvPr id="13" name="Text Placeholder 13">
            <a:extLst>
              <a:ext uri="{FF2B5EF4-FFF2-40B4-BE49-F238E27FC236}">
                <a16:creationId xmlns:a16="http://schemas.microsoft.com/office/drawing/2014/main" id="{C285A939-4F6D-44BF-A503-C67E3F1033FA}"/>
              </a:ext>
            </a:extLst>
          </p:cNvPr>
          <p:cNvSpPr>
            <a:spLocks noGrp="1"/>
          </p:cNvSpPr>
          <p:nvPr>
            <p:ph type="body" sz="quarter" idx="11"/>
          </p:nvPr>
        </p:nvSpPr>
        <p:spPr>
          <a:xfrm>
            <a:off x="412750" y="434829"/>
            <a:ext cx="5934075" cy="555625"/>
          </a:xfrm>
          <a:prstGeom prst="rect">
            <a:avLst/>
          </a:prstGeom>
        </p:spPr>
        <p:txBody>
          <a:bodyPr/>
          <a:lstStyle>
            <a:lvl1pPr marL="0" indent="0">
              <a:buNone/>
              <a:defRPr sz="3200"/>
            </a:lvl1pPr>
          </a:lstStyle>
          <a:p>
            <a:pPr lvl="0"/>
            <a:endParaRPr lang="en-US"/>
          </a:p>
        </p:txBody>
      </p:sp>
    </p:spTree>
    <p:extLst>
      <p:ext uri="{BB962C8B-B14F-4D97-AF65-F5344CB8AC3E}">
        <p14:creationId xmlns:p14="http://schemas.microsoft.com/office/powerpoint/2010/main" val="4092302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_SLIDE">
  <p:cSld name="CONTENT_SLIDE">
    <p:spTree>
      <p:nvGrpSpPr>
        <p:cNvPr id="1" name="Shape 282"/>
        <p:cNvGrpSpPr/>
        <p:nvPr/>
      </p:nvGrpSpPr>
      <p:grpSpPr>
        <a:xfrm>
          <a:off x="0" y="0"/>
          <a:ext cx="0" cy="0"/>
          <a:chOff x="0" y="0"/>
          <a:chExt cx="0" cy="0"/>
        </a:xfrm>
      </p:grpSpPr>
      <p:sp>
        <p:nvSpPr>
          <p:cNvPr id="283" name="Google Shape;283;p45"/>
          <p:cNvSpPr txBox="1">
            <a:spLocks noGrp="1"/>
          </p:cNvSpPr>
          <p:nvPr>
            <p:ph type="title"/>
          </p:nvPr>
        </p:nvSpPr>
        <p:spPr>
          <a:xfrm>
            <a:off x="410201" y="428633"/>
            <a:ext cx="11463200" cy="845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900"/>
              <a:buFont typeface="Helvetica Neue"/>
              <a:buNone/>
              <a:defRPr sz="2533" b="1">
                <a:latin typeface="Helvetica Neue"/>
                <a:ea typeface="Helvetica Neue"/>
                <a:cs typeface="Helvetica Neue"/>
                <a:sym typeface="Helvetica Neue"/>
              </a:defRPr>
            </a:lvl1pPr>
            <a:lvl2pPr lvl="1" rtl="0">
              <a:spcBef>
                <a:spcPts val="0"/>
              </a:spcBef>
              <a:spcAft>
                <a:spcPts val="0"/>
              </a:spcAft>
              <a:buSzPts val="1100"/>
              <a:buNone/>
              <a:defRPr>
                <a:latin typeface="Arial"/>
                <a:ea typeface="Arial"/>
                <a:cs typeface="Arial"/>
                <a:sym typeface="Arial"/>
              </a:defRPr>
            </a:lvl2pPr>
            <a:lvl3pPr lvl="2" rtl="0">
              <a:spcBef>
                <a:spcPts val="0"/>
              </a:spcBef>
              <a:spcAft>
                <a:spcPts val="0"/>
              </a:spcAft>
              <a:buSzPts val="1100"/>
              <a:buNone/>
              <a:defRPr>
                <a:latin typeface="Arial"/>
                <a:ea typeface="Arial"/>
                <a:cs typeface="Arial"/>
                <a:sym typeface="Arial"/>
              </a:defRPr>
            </a:lvl3pPr>
            <a:lvl4pPr lvl="3" rtl="0">
              <a:spcBef>
                <a:spcPts val="0"/>
              </a:spcBef>
              <a:spcAft>
                <a:spcPts val="0"/>
              </a:spcAft>
              <a:buSzPts val="1100"/>
              <a:buNone/>
              <a:defRPr>
                <a:latin typeface="Arial"/>
                <a:ea typeface="Arial"/>
                <a:cs typeface="Arial"/>
                <a:sym typeface="Arial"/>
              </a:defRPr>
            </a:lvl4pPr>
            <a:lvl5pPr lvl="4" rtl="0">
              <a:spcBef>
                <a:spcPts val="0"/>
              </a:spcBef>
              <a:spcAft>
                <a:spcPts val="0"/>
              </a:spcAft>
              <a:buSzPts val="1100"/>
              <a:buNone/>
              <a:defRPr>
                <a:latin typeface="Arial"/>
                <a:ea typeface="Arial"/>
                <a:cs typeface="Arial"/>
                <a:sym typeface="Arial"/>
              </a:defRPr>
            </a:lvl5pPr>
            <a:lvl6pPr lvl="5" rtl="0">
              <a:spcBef>
                <a:spcPts val="0"/>
              </a:spcBef>
              <a:spcAft>
                <a:spcPts val="0"/>
              </a:spcAft>
              <a:buSzPts val="1100"/>
              <a:buNone/>
              <a:defRPr>
                <a:latin typeface="Arial"/>
                <a:ea typeface="Arial"/>
                <a:cs typeface="Arial"/>
                <a:sym typeface="Arial"/>
              </a:defRPr>
            </a:lvl6pPr>
            <a:lvl7pPr lvl="6" rtl="0">
              <a:spcBef>
                <a:spcPts val="0"/>
              </a:spcBef>
              <a:spcAft>
                <a:spcPts val="0"/>
              </a:spcAft>
              <a:buSzPts val="1100"/>
              <a:buNone/>
              <a:defRPr>
                <a:latin typeface="Arial"/>
                <a:ea typeface="Arial"/>
                <a:cs typeface="Arial"/>
                <a:sym typeface="Arial"/>
              </a:defRPr>
            </a:lvl7pPr>
            <a:lvl8pPr lvl="7" rtl="0">
              <a:spcBef>
                <a:spcPts val="0"/>
              </a:spcBef>
              <a:spcAft>
                <a:spcPts val="0"/>
              </a:spcAft>
              <a:buSzPts val="1100"/>
              <a:buNone/>
              <a:defRPr>
                <a:latin typeface="Arial"/>
                <a:ea typeface="Arial"/>
                <a:cs typeface="Arial"/>
                <a:sym typeface="Arial"/>
              </a:defRPr>
            </a:lvl8pPr>
            <a:lvl9pPr lvl="8" rtl="0">
              <a:spcBef>
                <a:spcPts val="0"/>
              </a:spcBef>
              <a:spcAft>
                <a:spcPts val="0"/>
              </a:spcAft>
              <a:buSzPts val="11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738858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no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37C13-D453-1B4E-8CA6-E6DFA54D18C1}"/>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026C3C-FC18-F841-947D-72C24A4D781B}"/>
              </a:ext>
            </a:extLst>
          </p:cNvPr>
          <p:cNvSpPr>
            <a:spLocks noGrp="1"/>
          </p:cNvSpPr>
          <p:nvPr>
            <p:ph idx="1"/>
          </p:nvPr>
        </p:nvSpPr>
        <p:spPr>
          <a:xfrm>
            <a:off x="553916" y="1430565"/>
            <a:ext cx="11043138" cy="49743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605C97C-FC01-BA47-B2B6-DD9793BFD2AA}"/>
              </a:ext>
            </a:extLst>
          </p:cNvPr>
          <p:cNvSpPr/>
          <p:nvPr userDrawn="1"/>
        </p:nvSpPr>
        <p:spPr>
          <a:xfrm flipH="1">
            <a:off x="285566" y="494539"/>
            <a:ext cx="45719" cy="8229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cxnSp>
        <p:nvCxnSpPr>
          <p:cNvPr id="5" name="Straight Connector 4">
            <a:extLst>
              <a:ext uri="{FF2B5EF4-FFF2-40B4-BE49-F238E27FC236}">
                <a16:creationId xmlns:a16="http://schemas.microsoft.com/office/drawing/2014/main" id="{7F906F80-16B3-AC4E-ACAA-BB7E779C57A9}"/>
              </a:ext>
            </a:extLst>
          </p:cNvPr>
          <p:cNvCxnSpPr>
            <a:cxnSpLocks/>
          </p:cNvCxnSpPr>
          <p:nvPr userDrawn="1"/>
        </p:nvCxnSpPr>
        <p:spPr>
          <a:xfrm>
            <a:off x="413104" y="992242"/>
            <a:ext cx="3805277"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5F76F4E6-91BB-43EA-AE4B-522DC04FFDA4}"/>
              </a:ext>
            </a:extLst>
          </p:cNvPr>
          <p:cNvSpPr>
            <a:spLocks noGrp="1"/>
          </p:cNvSpPr>
          <p:nvPr>
            <p:ph type="body" sz="quarter" idx="10"/>
          </p:nvPr>
        </p:nvSpPr>
        <p:spPr>
          <a:xfrm>
            <a:off x="412750" y="984250"/>
            <a:ext cx="5303838" cy="333375"/>
          </a:xfrm>
          <a:prstGeom prst="rect">
            <a:avLst/>
          </a:prstGeom>
        </p:spPr>
        <p:txBody>
          <a:bodyPr/>
          <a:lstStyle>
            <a:lvl1pPr marL="0" indent="0">
              <a:buNone/>
              <a:defRPr sz="1800" i="1"/>
            </a:lvl1pPr>
            <a:lvl5pPr marL="1828800" indent="0" algn="l">
              <a:buNone/>
              <a:defRPr/>
            </a:lvl5pPr>
          </a:lstStyle>
          <a:p>
            <a:pPr lvl="0"/>
            <a:endParaRPr lang="en-US"/>
          </a:p>
        </p:txBody>
      </p:sp>
      <p:sp>
        <p:nvSpPr>
          <p:cNvPr id="13" name="Text Placeholder 13">
            <a:extLst>
              <a:ext uri="{FF2B5EF4-FFF2-40B4-BE49-F238E27FC236}">
                <a16:creationId xmlns:a16="http://schemas.microsoft.com/office/drawing/2014/main" id="{F391EAD6-7FE9-493F-A897-47DA3EFC854F}"/>
              </a:ext>
            </a:extLst>
          </p:cNvPr>
          <p:cNvSpPr>
            <a:spLocks noGrp="1"/>
          </p:cNvSpPr>
          <p:nvPr>
            <p:ph type="body" sz="quarter" idx="11"/>
          </p:nvPr>
        </p:nvSpPr>
        <p:spPr>
          <a:xfrm>
            <a:off x="412750" y="434829"/>
            <a:ext cx="5934075" cy="555625"/>
          </a:xfrm>
          <a:prstGeom prst="rect">
            <a:avLst/>
          </a:prstGeom>
        </p:spPr>
        <p:txBody>
          <a:bodyPr/>
          <a:lstStyle>
            <a:lvl1pPr marL="0" indent="0">
              <a:buNone/>
              <a:defRPr sz="3200"/>
            </a:lvl1pPr>
          </a:lstStyle>
          <a:p>
            <a:pPr lvl="0"/>
            <a:endParaRPr lang="en-US"/>
          </a:p>
        </p:txBody>
      </p:sp>
    </p:spTree>
    <p:extLst>
      <p:ext uri="{BB962C8B-B14F-4D97-AF65-F5344CB8AC3E}">
        <p14:creationId xmlns:p14="http://schemas.microsoft.com/office/powerpoint/2010/main" val="13488127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Header 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FDF851-68D7-23DA-AA23-103AF72FC857}"/>
              </a:ext>
            </a:extLst>
          </p:cNvPr>
          <p:cNvSpPr/>
          <p:nvPr userDrawn="1"/>
        </p:nvSpPr>
        <p:spPr>
          <a:xfrm>
            <a:off x="7055141" y="159923"/>
            <a:ext cx="5134574" cy="18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7916977-4A78-4B1A-8BA8-FF47D779F732}"/>
              </a:ext>
            </a:extLst>
          </p:cNvPr>
          <p:cNvGrpSpPr/>
          <p:nvPr userDrawn="1"/>
        </p:nvGrpSpPr>
        <p:grpSpPr>
          <a:xfrm>
            <a:off x="-2285" y="1"/>
            <a:ext cx="12192000" cy="720335"/>
            <a:chOff x="0" y="1"/>
            <a:chExt cx="12192000" cy="848473"/>
          </a:xfrm>
        </p:grpSpPr>
        <p:sp>
          <p:nvSpPr>
            <p:cNvPr id="7" name="Rectangle 6">
              <a:extLst>
                <a:ext uri="{FF2B5EF4-FFF2-40B4-BE49-F238E27FC236}">
                  <a16:creationId xmlns:a16="http://schemas.microsoft.com/office/drawing/2014/main" id="{46D4C610-7D66-4516-BD7B-33C9D3012258}"/>
                </a:ext>
              </a:extLst>
            </p:cNvPr>
            <p:cNvSpPr/>
            <p:nvPr/>
          </p:nvSpPr>
          <p:spPr>
            <a:xfrm>
              <a:off x="0" y="1"/>
              <a:ext cx="12192000" cy="84847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sp>
          <p:nvSpPr>
            <p:cNvPr id="8" name="Rectangle 7">
              <a:extLst>
                <a:ext uri="{FF2B5EF4-FFF2-40B4-BE49-F238E27FC236}">
                  <a16:creationId xmlns:a16="http://schemas.microsoft.com/office/drawing/2014/main" id="{8D20A40E-D231-4A32-BB88-DE4C526DCDE1}"/>
                </a:ext>
              </a:extLst>
            </p:cNvPr>
            <p:cNvSpPr/>
            <p:nvPr/>
          </p:nvSpPr>
          <p:spPr>
            <a:xfrm>
              <a:off x="0" y="762237"/>
              <a:ext cx="12192000" cy="86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grpSp>
      <p:grpSp>
        <p:nvGrpSpPr>
          <p:cNvPr id="9" name="Group 8">
            <a:extLst>
              <a:ext uri="{FF2B5EF4-FFF2-40B4-BE49-F238E27FC236}">
                <a16:creationId xmlns:a16="http://schemas.microsoft.com/office/drawing/2014/main" id="{46EFD11A-8C25-458F-BA88-E55E6A37360A}"/>
              </a:ext>
            </a:extLst>
          </p:cNvPr>
          <p:cNvGrpSpPr/>
          <p:nvPr userDrawn="1"/>
        </p:nvGrpSpPr>
        <p:grpSpPr>
          <a:xfrm>
            <a:off x="0" y="0"/>
            <a:ext cx="12192001" cy="259257"/>
            <a:chOff x="0" y="0"/>
            <a:chExt cx="12192001" cy="259257"/>
          </a:xfrm>
        </p:grpSpPr>
        <p:sp>
          <p:nvSpPr>
            <p:cNvPr id="10" name="Rectangle 9">
              <a:extLst>
                <a:ext uri="{FF2B5EF4-FFF2-40B4-BE49-F238E27FC236}">
                  <a16:creationId xmlns:a16="http://schemas.microsoft.com/office/drawing/2014/main" id="{7FE9D472-4810-4C9B-8688-570851358744}"/>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A49BC17F-A814-4DCB-83D6-FA47E1AF23BC}"/>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5978B3E9-05E7-4021-A6C2-88166A95D968}"/>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grpSp>
        <p:nvGrpSpPr>
          <p:cNvPr id="13" name="Group 12">
            <a:extLst>
              <a:ext uri="{FF2B5EF4-FFF2-40B4-BE49-F238E27FC236}">
                <a16:creationId xmlns:a16="http://schemas.microsoft.com/office/drawing/2014/main" id="{D4FD33BB-CFCE-48E0-AFE7-07836F7A8C36}"/>
              </a:ext>
            </a:extLst>
          </p:cNvPr>
          <p:cNvGrpSpPr/>
          <p:nvPr userDrawn="1"/>
        </p:nvGrpSpPr>
        <p:grpSpPr>
          <a:xfrm>
            <a:off x="-2285" y="1"/>
            <a:ext cx="12192000" cy="720335"/>
            <a:chOff x="0" y="1"/>
            <a:chExt cx="12192000" cy="848473"/>
          </a:xfrm>
        </p:grpSpPr>
        <p:sp>
          <p:nvSpPr>
            <p:cNvPr id="14" name="Rectangle 13">
              <a:extLst>
                <a:ext uri="{FF2B5EF4-FFF2-40B4-BE49-F238E27FC236}">
                  <a16:creationId xmlns:a16="http://schemas.microsoft.com/office/drawing/2014/main" id="{97962C73-A7E9-422F-B7A7-3CE9E6C59D22}"/>
                </a:ext>
              </a:extLst>
            </p:cNvPr>
            <p:cNvSpPr/>
            <p:nvPr/>
          </p:nvSpPr>
          <p:spPr>
            <a:xfrm>
              <a:off x="0" y="1"/>
              <a:ext cx="12192000" cy="84847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sp>
          <p:nvSpPr>
            <p:cNvPr id="15" name="Rectangle 14">
              <a:extLst>
                <a:ext uri="{FF2B5EF4-FFF2-40B4-BE49-F238E27FC236}">
                  <a16:creationId xmlns:a16="http://schemas.microsoft.com/office/drawing/2014/main" id="{CA40B5B6-8DB9-458D-BFFD-46B6A440B20F}"/>
                </a:ext>
              </a:extLst>
            </p:cNvPr>
            <p:cNvSpPr/>
            <p:nvPr/>
          </p:nvSpPr>
          <p:spPr>
            <a:xfrm>
              <a:off x="0" y="762237"/>
              <a:ext cx="12192000" cy="86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grpSp>
      <p:sp>
        <p:nvSpPr>
          <p:cNvPr id="17" name="Rectangle 16">
            <a:extLst>
              <a:ext uri="{FF2B5EF4-FFF2-40B4-BE49-F238E27FC236}">
                <a16:creationId xmlns:a16="http://schemas.microsoft.com/office/drawing/2014/main" id="{EAE2E332-E728-4D37-B63B-F68A845B6D45}"/>
              </a:ext>
            </a:extLst>
          </p:cNvPr>
          <p:cNvSpPr/>
          <p:nvPr userDrawn="1"/>
        </p:nvSpPr>
        <p:spPr>
          <a:xfrm>
            <a:off x="295809" y="159923"/>
            <a:ext cx="45719" cy="3472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sp>
        <p:nvSpPr>
          <p:cNvPr id="18" name="Text Placeholder 2">
            <a:extLst>
              <a:ext uri="{FF2B5EF4-FFF2-40B4-BE49-F238E27FC236}">
                <a16:creationId xmlns:a16="http://schemas.microsoft.com/office/drawing/2014/main" id="{3F0B0B39-87E1-4416-99C7-01DFE17EB8E4}"/>
              </a:ext>
            </a:extLst>
          </p:cNvPr>
          <p:cNvSpPr>
            <a:spLocks noGrp="1"/>
          </p:cNvSpPr>
          <p:nvPr>
            <p:ph type="body" sz="quarter" idx="10"/>
          </p:nvPr>
        </p:nvSpPr>
        <p:spPr>
          <a:xfrm>
            <a:off x="341313" y="118393"/>
            <a:ext cx="5002474" cy="423862"/>
          </a:xfrm>
          <a:prstGeom prst="rect">
            <a:avLst/>
          </a:prstGeom>
        </p:spPr>
        <p:txBody>
          <a:bodyP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80200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026C3C-FC18-F841-947D-72C24A4D781B}"/>
              </a:ext>
            </a:extLst>
          </p:cNvPr>
          <p:cNvSpPr>
            <a:spLocks noGrp="1"/>
          </p:cNvSpPr>
          <p:nvPr>
            <p:ph idx="1"/>
          </p:nvPr>
        </p:nvSpPr>
        <p:spPr>
          <a:xfrm>
            <a:off x="553916" y="1995056"/>
            <a:ext cx="11043138" cy="440989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605C97C-FC01-BA47-B2B6-DD9793BFD2AA}"/>
              </a:ext>
            </a:extLst>
          </p:cNvPr>
          <p:cNvSpPr/>
          <p:nvPr userDrawn="1"/>
        </p:nvSpPr>
        <p:spPr>
          <a:xfrm flipH="1">
            <a:off x="285566" y="494539"/>
            <a:ext cx="45719" cy="8229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cxnSp>
        <p:nvCxnSpPr>
          <p:cNvPr id="5" name="Straight Connector 4">
            <a:extLst>
              <a:ext uri="{FF2B5EF4-FFF2-40B4-BE49-F238E27FC236}">
                <a16:creationId xmlns:a16="http://schemas.microsoft.com/office/drawing/2014/main" id="{7F906F80-16B3-AC4E-ACAA-BB7E779C57A9}"/>
              </a:ext>
            </a:extLst>
          </p:cNvPr>
          <p:cNvCxnSpPr>
            <a:cxnSpLocks/>
          </p:cNvCxnSpPr>
          <p:nvPr userDrawn="1"/>
        </p:nvCxnSpPr>
        <p:spPr>
          <a:xfrm>
            <a:off x="413104" y="992242"/>
            <a:ext cx="3805277"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CE99953-983F-4AC7-B4A3-795E5629B971}"/>
              </a:ext>
            </a:extLst>
          </p:cNvPr>
          <p:cNvSpPr>
            <a:spLocks noGrp="1"/>
          </p:cNvSpPr>
          <p:nvPr>
            <p:ph type="body" sz="quarter" idx="10"/>
          </p:nvPr>
        </p:nvSpPr>
        <p:spPr>
          <a:xfrm>
            <a:off x="412750" y="984250"/>
            <a:ext cx="5303838" cy="333375"/>
          </a:xfrm>
          <a:prstGeom prst="rect">
            <a:avLst/>
          </a:prstGeom>
        </p:spPr>
        <p:txBody>
          <a:bodyPr/>
          <a:lstStyle>
            <a:lvl1pPr marL="0" indent="0">
              <a:buNone/>
              <a:defRPr sz="1800" i="1"/>
            </a:lvl1pPr>
            <a:lvl5pPr marL="1828800" indent="0" algn="l">
              <a:buNone/>
              <a:defRPr/>
            </a:lvl5pPr>
          </a:lstStyle>
          <a:p>
            <a:pPr lvl="0"/>
            <a:endParaRPr lang="en-US"/>
          </a:p>
        </p:txBody>
      </p:sp>
      <p:sp>
        <p:nvSpPr>
          <p:cNvPr id="7" name="Text Placeholder 13">
            <a:extLst>
              <a:ext uri="{FF2B5EF4-FFF2-40B4-BE49-F238E27FC236}">
                <a16:creationId xmlns:a16="http://schemas.microsoft.com/office/drawing/2014/main" id="{3A766E64-7086-4F1D-AEE0-50A8068BA5C9}"/>
              </a:ext>
            </a:extLst>
          </p:cNvPr>
          <p:cNvSpPr>
            <a:spLocks noGrp="1"/>
          </p:cNvSpPr>
          <p:nvPr>
            <p:ph type="body" sz="quarter" idx="11"/>
          </p:nvPr>
        </p:nvSpPr>
        <p:spPr>
          <a:xfrm>
            <a:off x="412750" y="434829"/>
            <a:ext cx="5934075" cy="555625"/>
          </a:xfrm>
          <a:prstGeom prst="rect">
            <a:avLst/>
          </a:prstGeom>
        </p:spPr>
        <p:txBody>
          <a:bodyPr/>
          <a:lstStyle>
            <a:lvl1pPr marL="0" indent="0">
              <a:buNone/>
              <a:defRPr sz="3200"/>
            </a:lvl1pPr>
          </a:lstStyle>
          <a:p>
            <a:pPr lvl="0"/>
            <a:endParaRPr lang="en-US"/>
          </a:p>
        </p:txBody>
      </p:sp>
    </p:spTree>
    <p:extLst>
      <p:ext uri="{BB962C8B-B14F-4D97-AF65-F5344CB8AC3E}">
        <p14:creationId xmlns:p14="http://schemas.microsoft.com/office/powerpoint/2010/main" val="38357005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9AE2BC1-369B-0447-9A86-5A39DC88D64E}"/>
              </a:ext>
            </a:extLst>
          </p:cNvPr>
          <p:cNvSpPr>
            <a:spLocks noGrp="1"/>
          </p:cNvSpPr>
          <p:nvPr>
            <p:ph type="ftr" sz="quarter" idx="11"/>
          </p:nvPr>
        </p:nvSpPr>
        <p:spPr/>
        <p:txBody>
          <a:bodyPr/>
          <a:lstStyle/>
          <a:p>
            <a:r>
              <a:rPr lang="en-US"/>
              <a:t>Confidential. Copyright NeoSystems 2023</a:t>
            </a:r>
          </a:p>
        </p:txBody>
      </p:sp>
      <p:sp>
        <p:nvSpPr>
          <p:cNvPr id="6" name="Slide Number Placeholder 5">
            <a:extLst>
              <a:ext uri="{FF2B5EF4-FFF2-40B4-BE49-F238E27FC236}">
                <a16:creationId xmlns:a16="http://schemas.microsoft.com/office/drawing/2014/main" id="{AE98DB2E-E72A-194D-B722-849AB3375283}"/>
              </a:ext>
            </a:extLst>
          </p:cNvPr>
          <p:cNvSpPr>
            <a:spLocks noGrp="1"/>
          </p:cNvSpPr>
          <p:nvPr>
            <p:ph type="sldNum" sz="quarter" idx="12"/>
          </p:nvPr>
        </p:nvSpPr>
        <p:spPr/>
        <p:txBody>
          <a:bodyPr/>
          <a:lstStyle/>
          <a:p>
            <a:fld id="{1ABC9B77-E228-094A-AE23-72508B988E13}" type="slidenum">
              <a:rPr lang="en-US" smtClean="0"/>
              <a:t>‹#›</a:t>
            </a:fld>
            <a:endParaRPr lang="en-US"/>
          </a:p>
        </p:txBody>
      </p:sp>
      <p:sp>
        <p:nvSpPr>
          <p:cNvPr id="11" name="Text Placeholder 9">
            <a:extLst>
              <a:ext uri="{FF2B5EF4-FFF2-40B4-BE49-F238E27FC236}">
                <a16:creationId xmlns:a16="http://schemas.microsoft.com/office/drawing/2014/main" id="{7E70B917-701B-A716-5C4B-1E88FFBB628D}"/>
              </a:ext>
            </a:extLst>
          </p:cNvPr>
          <p:cNvSpPr>
            <a:spLocks noGrp="1"/>
          </p:cNvSpPr>
          <p:nvPr>
            <p:ph type="body" sz="quarter" idx="13"/>
          </p:nvPr>
        </p:nvSpPr>
        <p:spPr>
          <a:xfrm>
            <a:off x="3298209" y="1217281"/>
            <a:ext cx="8055062" cy="46171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3F44A7A3-59DA-9173-2194-1DF9FDC7282D}"/>
              </a:ext>
            </a:extLst>
          </p:cNvPr>
          <p:cNvSpPr>
            <a:spLocks noGrp="1"/>
          </p:cNvSpPr>
          <p:nvPr>
            <p:ph type="title"/>
          </p:nvPr>
        </p:nvSpPr>
        <p:spPr>
          <a:xfrm>
            <a:off x="227463" y="619125"/>
            <a:ext cx="2376985" cy="3194843"/>
          </a:xfrm>
          <a:prstGeom prst="rect">
            <a:avLst/>
          </a:prstGeom>
        </p:spPr>
        <p:txBody>
          <a:bodyPr/>
          <a:lstStyle>
            <a:lvl1pPr>
              <a:defRPr b="1" i="0">
                <a:latin typeface="Open Sans ExtraBold" pitchFamily="2" charset="0"/>
                <a:ea typeface="Open Sans ExtraBold" pitchFamily="2" charset="0"/>
                <a:cs typeface="Open Sans ExtraBold" pitchFamily="2" charset="0"/>
              </a:defRPr>
            </a:lvl1pPr>
          </a:lstStyle>
          <a:p>
            <a:r>
              <a:rPr lang="en-US"/>
              <a:t>Click to edit Master title style</a:t>
            </a:r>
          </a:p>
        </p:txBody>
      </p:sp>
    </p:spTree>
    <p:extLst>
      <p:ext uri="{BB962C8B-B14F-4D97-AF65-F5344CB8AC3E}">
        <p14:creationId xmlns:p14="http://schemas.microsoft.com/office/powerpoint/2010/main" val="75418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Header with Map">
    <p:spTree>
      <p:nvGrpSpPr>
        <p:cNvPr id="1" name=""/>
        <p:cNvGrpSpPr/>
        <p:nvPr/>
      </p:nvGrpSpPr>
      <p:grpSpPr>
        <a:xfrm>
          <a:off x="0" y="0"/>
          <a:ext cx="0" cy="0"/>
          <a:chOff x="0" y="0"/>
          <a:chExt cx="0" cy="0"/>
        </a:xfrm>
      </p:grpSpPr>
      <p:pic>
        <p:nvPicPr>
          <p:cNvPr id="21" name="Picture 20" descr="Map&#10;&#10;Description automatically generated">
            <a:extLst>
              <a:ext uri="{FF2B5EF4-FFF2-40B4-BE49-F238E27FC236}">
                <a16:creationId xmlns:a16="http://schemas.microsoft.com/office/drawing/2014/main" id="{21265276-92A1-B6FA-5438-0EDAD3D786C6}"/>
              </a:ext>
            </a:extLst>
          </p:cNvPr>
          <p:cNvPicPr>
            <a:picLocks noChangeAspect="1"/>
          </p:cNvPicPr>
          <p:nvPr userDrawn="1"/>
        </p:nvPicPr>
        <p:blipFill rotWithShape="1">
          <a:blip r:embed="rId2"/>
          <a:srcRect t="7706" b="7668"/>
          <a:stretch/>
        </p:blipFill>
        <p:spPr>
          <a:xfrm>
            <a:off x="1" y="-1"/>
            <a:ext cx="12192000" cy="6858001"/>
          </a:xfrm>
          <a:prstGeom prst="rect">
            <a:avLst/>
          </a:prstGeom>
        </p:spPr>
      </p:pic>
      <p:sp>
        <p:nvSpPr>
          <p:cNvPr id="22" name="Rectangle 21">
            <a:extLst>
              <a:ext uri="{FF2B5EF4-FFF2-40B4-BE49-F238E27FC236}">
                <a16:creationId xmlns:a16="http://schemas.microsoft.com/office/drawing/2014/main" id="{D16FBD8A-C172-9A80-B050-74BF59C4B627}"/>
              </a:ext>
            </a:extLst>
          </p:cNvPr>
          <p:cNvSpPr/>
          <p:nvPr userDrawn="1"/>
        </p:nvSpPr>
        <p:spPr>
          <a:xfrm>
            <a:off x="0" y="30225"/>
            <a:ext cx="12201236" cy="6827776"/>
          </a:xfrm>
          <a:prstGeom prst="rect">
            <a:avLst/>
          </a:prstGeom>
          <a:solidFill>
            <a:schemeClr val="accent1">
              <a:alpha val="789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1DDB1D4-6ABD-AC55-DDDF-73ADC4D6AE8E}"/>
              </a:ext>
            </a:extLst>
          </p:cNvPr>
          <p:cNvGrpSpPr/>
          <p:nvPr userDrawn="1"/>
        </p:nvGrpSpPr>
        <p:grpSpPr>
          <a:xfrm>
            <a:off x="0" y="0"/>
            <a:ext cx="12192001" cy="259257"/>
            <a:chOff x="0" y="0"/>
            <a:chExt cx="12192001" cy="259257"/>
          </a:xfrm>
        </p:grpSpPr>
        <p:sp>
          <p:nvSpPr>
            <p:cNvPr id="10" name="Rectangle 9">
              <a:extLst>
                <a:ext uri="{FF2B5EF4-FFF2-40B4-BE49-F238E27FC236}">
                  <a16:creationId xmlns:a16="http://schemas.microsoft.com/office/drawing/2014/main" id="{6BBB0709-EFC7-FBD2-F7A7-D4E47BE408EC}"/>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359C6A6-C743-6128-A742-0EAFA65F510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BA3A3138-408E-1B51-FB29-F82718D45C46}"/>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grpSp>
        <p:nvGrpSpPr>
          <p:cNvPr id="13" name="Group 12">
            <a:extLst>
              <a:ext uri="{FF2B5EF4-FFF2-40B4-BE49-F238E27FC236}">
                <a16:creationId xmlns:a16="http://schemas.microsoft.com/office/drawing/2014/main" id="{869AEAF9-F250-DFBA-B2D9-3275C95461E7}"/>
              </a:ext>
            </a:extLst>
          </p:cNvPr>
          <p:cNvGrpSpPr/>
          <p:nvPr userDrawn="1"/>
        </p:nvGrpSpPr>
        <p:grpSpPr>
          <a:xfrm>
            <a:off x="0" y="2"/>
            <a:ext cx="12192000" cy="618065"/>
            <a:chOff x="0" y="1"/>
            <a:chExt cx="12192000" cy="848473"/>
          </a:xfrm>
        </p:grpSpPr>
        <p:sp>
          <p:nvSpPr>
            <p:cNvPr id="18" name="Rectangle 17">
              <a:extLst>
                <a:ext uri="{FF2B5EF4-FFF2-40B4-BE49-F238E27FC236}">
                  <a16:creationId xmlns:a16="http://schemas.microsoft.com/office/drawing/2014/main" id="{74A033F7-DEB5-42D5-A15A-C0EA89EF059E}"/>
                </a:ext>
              </a:extLst>
            </p:cNvPr>
            <p:cNvSpPr/>
            <p:nvPr/>
          </p:nvSpPr>
          <p:spPr>
            <a:xfrm>
              <a:off x="0" y="1"/>
              <a:ext cx="12192000" cy="84847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7BB92FA-202D-7C0E-0A2B-3F7617B0BEB4}"/>
                </a:ext>
              </a:extLst>
            </p:cNvPr>
            <p:cNvSpPr/>
            <p:nvPr/>
          </p:nvSpPr>
          <p:spPr>
            <a:xfrm>
              <a:off x="0" y="762237"/>
              <a:ext cx="12192000" cy="86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2">
            <a:extLst>
              <a:ext uri="{FF2B5EF4-FFF2-40B4-BE49-F238E27FC236}">
                <a16:creationId xmlns:a16="http://schemas.microsoft.com/office/drawing/2014/main" id="{E3A875AD-5421-EDB6-31AA-AD6AFDB7B72D}"/>
              </a:ext>
            </a:extLst>
          </p:cNvPr>
          <p:cNvSpPr>
            <a:spLocks noGrp="1"/>
          </p:cNvSpPr>
          <p:nvPr>
            <p:ph type="body" sz="quarter" idx="10"/>
          </p:nvPr>
        </p:nvSpPr>
        <p:spPr>
          <a:xfrm>
            <a:off x="341313" y="118393"/>
            <a:ext cx="5002474" cy="423862"/>
          </a:xfrm>
          <a:prstGeom prst="rect">
            <a:avLst/>
          </a:prstGeom>
        </p:spPr>
        <p:txBody>
          <a:bodyPr/>
          <a:lstStyle>
            <a:lvl1pPr marL="0" indent="0">
              <a:buNone/>
              <a:defRPr sz="2400" b="1">
                <a:solidFill>
                  <a:schemeClr val="bg1"/>
                </a:solidFill>
              </a:defRPr>
            </a:lvl1pPr>
          </a:lstStyle>
          <a:p>
            <a:pPr lvl="0"/>
            <a:r>
              <a:rPr lang="en-US"/>
              <a:t>Click to edit Master text styles</a:t>
            </a:r>
          </a:p>
        </p:txBody>
      </p:sp>
      <p:sp>
        <p:nvSpPr>
          <p:cNvPr id="3" name="Rectangle 2">
            <a:extLst>
              <a:ext uri="{FF2B5EF4-FFF2-40B4-BE49-F238E27FC236}">
                <a16:creationId xmlns:a16="http://schemas.microsoft.com/office/drawing/2014/main" id="{2744D443-B535-E9DA-D6F3-FA6244181E26}"/>
              </a:ext>
            </a:extLst>
          </p:cNvPr>
          <p:cNvSpPr/>
          <p:nvPr userDrawn="1"/>
        </p:nvSpPr>
        <p:spPr>
          <a:xfrm>
            <a:off x="295809" y="159923"/>
            <a:ext cx="45719" cy="3472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sp>
        <p:nvSpPr>
          <p:cNvPr id="4" name="Text Placeholder 4">
            <a:extLst>
              <a:ext uri="{FF2B5EF4-FFF2-40B4-BE49-F238E27FC236}">
                <a16:creationId xmlns:a16="http://schemas.microsoft.com/office/drawing/2014/main" id="{0C0D299A-D63C-336A-AF1F-02F76559F338}"/>
              </a:ext>
            </a:extLst>
          </p:cNvPr>
          <p:cNvSpPr>
            <a:spLocks noGrp="1"/>
          </p:cNvSpPr>
          <p:nvPr>
            <p:ph type="body" sz="quarter" idx="11"/>
          </p:nvPr>
        </p:nvSpPr>
        <p:spPr>
          <a:xfrm>
            <a:off x="341313" y="864722"/>
            <a:ext cx="4935537" cy="479857"/>
          </a:xfrm>
          <a:prstGeom prst="rect">
            <a:avLst/>
          </a:prstGeom>
        </p:spPr>
        <p:txBody>
          <a:bodyPr/>
          <a:lstStyle>
            <a:lvl1pPr marL="0" indent="0">
              <a:buNone/>
              <a:defRPr>
                <a:solidFill>
                  <a:schemeClr val="bg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060BB67B-3B68-19FF-F022-ED3FB630CB97}"/>
              </a:ext>
            </a:extLst>
          </p:cNvPr>
          <p:cNvCxnSpPr>
            <a:cxnSpLocks/>
          </p:cNvCxnSpPr>
          <p:nvPr userDrawn="1"/>
        </p:nvCxnSpPr>
        <p:spPr>
          <a:xfrm>
            <a:off x="354381" y="1313520"/>
            <a:ext cx="3805277"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9ED08104-1467-9521-9F1B-F8D96D53E192}"/>
              </a:ext>
            </a:extLst>
          </p:cNvPr>
          <p:cNvSpPr>
            <a:spLocks noGrp="1"/>
          </p:cNvSpPr>
          <p:nvPr>
            <p:ph type="body" sz="quarter" idx="12" hasCustomPrompt="1"/>
          </p:nvPr>
        </p:nvSpPr>
        <p:spPr>
          <a:xfrm>
            <a:off x="354027" y="1305528"/>
            <a:ext cx="5303838" cy="333375"/>
          </a:xfrm>
          <a:prstGeom prst="rect">
            <a:avLst/>
          </a:prstGeom>
        </p:spPr>
        <p:txBody>
          <a:bodyPr/>
          <a:lstStyle>
            <a:lvl1pPr marL="0" indent="0">
              <a:buNone/>
              <a:defRPr sz="1800" i="1">
                <a:solidFill>
                  <a:schemeClr val="bg1"/>
                </a:solidFill>
              </a:defRPr>
            </a:lvl1pPr>
            <a:lvl5pPr marL="1828800" indent="0" algn="l">
              <a:buNone/>
              <a:defRPr/>
            </a:lvl5pPr>
          </a:lstStyle>
          <a:p>
            <a:pPr lvl="0"/>
            <a:r>
              <a:rPr lang="en-US"/>
              <a:t>subtitle</a:t>
            </a:r>
          </a:p>
        </p:txBody>
      </p:sp>
    </p:spTree>
    <p:extLst>
      <p:ext uri="{BB962C8B-B14F-4D97-AF65-F5344CB8AC3E}">
        <p14:creationId xmlns:p14="http://schemas.microsoft.com/office/powerpoint/2010/main" val="16909604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eam Member">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E70B917-701B-A716-5C4B-1E88FFBB628D}"/>
              </a:ext>
            </a:extLst>
          </p:cNvPr>
          <p:cNvSpPr>
            <a:spLocks noGrp="1"/>
          </p:cNvSpPr>
          <p:nvPr>
            <p:ph type="body" sz="quarter" idx="13"/>
          </p:nvPr>
        </p:nvSpPr>
        <p:spPr>
          <a:xfrm>
            <a:off x="3298209" y="1217281"/>
            <a:ext cx="8055062" cy="4617137"/>
          </a:xfrm>
          <a:prstGeom prst="rect">
            <a:avLst/>
          </a:prstGeom>
        </p:spPr>
        <p:txBody>
          <a:bodyPr/>
          <a:lstStyle>
            <a:lvl1pPr>
              <a:lnSpc>
                <a:spcPct val="100000"/>
              </a:lnSpc>
              <a:spcBef>
                <a:spcPts val="0"/>
              </a:spcBef>
              <a:spcAft>
                <a:spcPts val="1500"/>
              </a:spcAft>
              <a:defRPr/>
            </a:lvl1pPr>
          </a:lstStyle>
          <a:p>
            <a:pPr lvl="0"/>
            <a:r>
              <a:rPr lang="en-US"/>
              <a:t>Click to edit Master text styles</a:t>
            </a:r>
          </a:p>
        </p:txBody>
      </p:sp>
      <p:sp>
        <p:nvSpPr>
          <p:cNvPr id="8" name="Content Placeholder 7">
            <a:extLst>
              <a:ext uri="{FF2B5EF4-FFF2-40B4-BE49-F238E27FC236}">
                <a16:creationId xmlns:a16="http://schemas.microsoft.com/office/drawing/2014/main" id="{3EC5DE2A-1465-2C8F-679B-C1A6F4A6B325}"/>
              </a:ext>
            </a:extLst>
          </p:cNvPr>
          <p:cNvSpPr>
            <a:spLocks noGrp="1"/>
          </p:cNvSpPr>
          <p:nvPr>
            <p:ph sz="quarter" idx="15"/>
          </p:nvPr>
        </p:nvSpPr>
        <p:spPr>
          <a:xfrm>
            <a:off x="243417" y="4061246"/>
            <a:ext cx="2376985" cy="1586375"/>
          </a:xfrm>
          <a:prstGeom prst="rect">
            <a:avLst/>
          </a:prstGeom>
        </p:spPr>
        <p:txBody>
          <a:bodyPr/>
          <a:lstStyle>
            <a:lvl1pPr>
              <a:defRPr sz="2000">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A9AE2BC1-369B-0447-9A86-5A39DC88D64E}"/>
              </a:ext>
            </a:extLst>
          </p:cNvPr>
          <p:cNvSpPr>
            <a:spLocks noGrp="1"/>
          </p:cNvSpPr>
          <p:nvPr>
            <p:ph type="ftr" sz="quarter" idx="11"/>
          </p:nvPr>
        </p:nvSpPr>
        <p:spPr/>
        <p:txBody>
          <a:bodyPr/>
          <a:lstStyle/>
          <a:p>
            <a:r>
              <a:rPr lang="en-US"/>
              <a:t>Confidential. Copyright NeoSystems 2023</a:t>
            </a:r>
          </a:p>
        </p:txBody>
      </p:sp>
      <p:sp>
        <p:nvSpPr>
          <p:cNvPr id="6" name="Slide Number Placeholder 5">
            <a:extLst>
              <a:ext uri="{FF2B5EF4-FFF2-40B4-BE49-F238E27FC236}">
                <a16:creationId xmlns:a16="http://schemas.microsoft.com/office/drawing/2014/main" id="{AE98DB2E-E72A-194D-B722-849AB3375283}"/>
              </a:ext>
            </a:extLst>
          </p:cNvPr>
          <p:cNvSpPr>
            <a:spLocks noGrp="1"/>
          </p:cNvSpPr>
          <p:nvPr>
            <p:ph type="sldNum" sz="quarter" idx="12"/>
          </p:nvPr>
        </p:nvSpPr>
        <p:spPr/>
        <p:txBody>
          <a:bodyPr/>
          <a:lstStyle/>
          <a:p>
            <a:fld id="{1ABC9B77-E228-094A-AE23-72508B988E13}" type="slidenum">
              <a:rPr lang="en-US" smtClean="0"/>
              <a:t>‹#›</a:t>
            </a:fld>
            <a:endParaRPr lang="en-US"/>
          </a:p>
        </p:txBody>
      </p:sp>
      <p:sp>
        <p:nvSpPr>
          <p:cNvPr id="12" name="Title 11">
            <a:extLst>
              <a:ext uri="{FF2B5EF4-FFF2-40B4-BE49-F238E27FC236}">
                <a16:creationId xmlns:a16="http://schemas.microsoft.com/office/drawing/2014/main" id="{3F44A7A3-59DA-9173-2194-1DF9FDC7282D}"/>
              </a:ext>
            </a:extLst>
          </p:cNvPr>
          <p:cNvSpPr>
            <a:spLocks noGrp="1"/>
          </p:cNvSpPr>
          <p:nvPr>
            <p:ph type="title"/>
          </p:nvPr>
        </p:nvSpPr>
        <p:spPr>
          <a:xfrm>
            <a:off x="243417" y="619125"/>
            <a:ext cx="2376985" cy="3194843"/>
          </a:xfrm>
          <a:prstGeom prst="rect">
            <a:avLst/>
          </a:prstGeom>
        </p:spPr>
        <p:txBody>
          <a:bodyPr/>
          <a:lstStyle>
            <a:lvl1pPr>
              <a:defRPr sz="2333" b="0" i="0">
                <a:latin typeface="Open Sans ExtraBold" pitchFamily="2" charset="0"/>
                <a:ea typeface="Open Sans ExtraBold" pitchFamily="2" charset="0"/>
                <a:cs typeface="Open Sans ExtraBold" pitchFamily="2" charset="0"/>
              </a:defRPr>
            </a:lvl1pPr>
          </a:lstStyle>
          <a:p>
            <a:r>
              <a:rPr lang="en-US"/>
              <a:t>Click to edit Master title style</a:t>
            </a:r>
          </a:p>
        </p:txBody>
      </p:sp>
    </p:spTree>
    <p:extLst>
      <p:ext uri="{BB962C8B-B14F-4D97-AF65-F5344CB8AC3E}">
        <p14:creationId xmlns:p14="http://schemas.microsoft.com/office/powerpoint/2010/main" val="39572089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AFFAB8-4FDD-B416-F87F-B89A94EC1145}"/>
              </a:ext>
            </a:extLst>
          </p:cNvPr>
          <p:cNvSpPr>
            <a:spLocks noGrp="1"/>
          </p:cNvSpPr>
          <p:nvPr>
            <p:ph type="body" sz="quarter" idx="14"/>
          </p:nvPr>
        </p:nvSpPr>
        <p:spPr>
          <a:xfrm>
            <a:off x="227463" y="619125"/>
            <a:ext cx="2129975" cy="3846076"/>
          </a:xfrm>
          <a:prstGeom prst="rect">
            <a:avLst/>
          </a:prstGeom>
        </p:spPr>
        <p:txBody>
          <a:bodyPr/>
          <a:lstStyle>
            <a:lvl1pPr marL="0" indent="0">
              <a:buFont typeface="Arial" panose="020B0604020202020204" pitchFamily="34" charset="0"/>
              <a:buNone/>
              <a:defRPr sz="3667" b="1" i="0">
                <a:solidFill>
                  <a:schemeClr val="bg1"/>
                </a:solidFill>
                <a:latin typeface="Open Sans ExtraBold" pitchFamily="2" charset="0"/>
                <a:ea typeface="Open Sans ExtraBold" pitchFamily="2" charset="0"/>
                <a:cs typeface="Open Sans ExtraBold" pitchFamily="2" charset="0"/>
              </a:defRPr>
            </a:lvl1pPr>
            <a:lvl2pPr marL="380985" indent="0">
              <a:buNone/>
              <a:defRPr/>
            </a:lvl2pPr>
            <a:lvl3pPr marL="761970" indent="0">
              <a:buNone/>
              <a:defRPr/>
            </a:lvl3pPr>
            <a:lvl4pPr marL="1142954" indent="0">
              <a:buNone/>
              <a:defRPr/>
            </a:lvl4pPr>
            <a:lvl5pPr marL="1523939" indent="0">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DDB64810-FC6D-2A4A-AB79-8DAED2A3BF7D}"/>
              </a:ext>
            </a:extLst>
          </p:cNvPr>
          <p:cNvSpPr>
            <a:spLocks noGrp="1"/>
          </p:cNvSpPr>
          <p:nvPr>
            <p:ph type="ftr" sz="quarter" idx="11"/>
          </p:nvPr>
        </p:nvSpPr>
        <p:spPr/>
        <p:txBody>
          <a:bodyPr/>
          <a:lstStyle/>
          <a:p>
            <a:r>
              <a:rPr lang="en-US"/>
              <a:t>Confidential. Copyright NeoSystems 2023</a:t>
            </a:r>
          </a:p>
        </p:txBody>
      </p:sp>
      <p:sp>
        <p:nvSpPr>
          <p:cNvPr id="6" name="Slide Number Placeholder 5">
            <a:extLst>
              <a:ext uri="{FF2B5EF4-FFF2-40B4-BE49-F238E27FC236}">
                <a16:creationId xmlns:a16="http://schemas.microsoft.com/office/drawing/2014/main" id="{6CA29D93-D922-F548-B785-503EBCCCBBEB}"/>
              </a:ext>
            </a:extLst>
          </p:cNvPr>
          <p:cNvSpPr>
            <a:spLocks noGrp="1"/>
          </p:cNvSpPr>
          <p:nvPr>
            <p:ph type="sldNum" sz="quarter" idx="12"/>
          </p:nvPr>
        </p:nvSpPr>
        <p:spPr/>
        <p:txBody>
          <a:bodyPr/>
          <a:lstStyle/>
          <a:p>
            <a:fld id="{1ABC9B77-E228-094A-AE23-72508B988E13}" type="slidenum">
              <a:rPr lang="en-US" smtClean="0"/>
              <a:t>‹#›</a:t>
            </a:fld>
            <a:endParaRPr lang="en-US"/>
          </a:p>
        </p:txBody>
      </p:sp>
      <p:sp>
        <p:nvSpPr>
          <p:cNvPr id="7" name="Text Placeholder 9">
            <a:extLst>
              <a:ext uri="{FF2B5EF4-FFF2-40B4-BE49-F238E27FC236}">
                <a16:creationId xmlns:a16="http://schemas.microsoft.com/office/drawing/2014/main" id="{7A0A8E90-5EFE-7639-ED53-626B38ACBCB0}"/>
              </a:ext>
            </a:extLst>
          </p:cNvPr>
          <p:cNvSpPr>
            <a:spLocks noGrp="1"/>
          </p:cNvSpPr>
          <p:nvPr>
            <p:ph type="body" sz="quarter" idx="13"/>
          </p:nvPr>
        </p:nvSpPr>
        <p:spPr>
          <a:xfrm>
            <a:off x="3298209" y="619126"/>
            <a:ext cx="8055062" cy="5215292"/>
          </a:xfrm>
          <a:prstGeom prst="rect">
            <a:avLst/>
          </a:prstGeom>
        </p:spPr>
        <p:txBody>
          <a:bodyPr/>
          <a:lstStyle>
            <a:lvl1pPr>
              <a:lnSpc>
                <a:spcPct val="100000"/>
              </a:lnSpc>
              <a:spcBef>
                <a:spcPts val="0"/>
              </a:spcBef>
              <a:spcAft>
                <a:spcPts val="0"/>
              </a:spcAft>
              <a:defRPr sz="1500">
                <a:solidFill>
                  <a:schemeClr val="tx2"/>
                </a:solidFill>
              </a:defRPr>
            </a:lvl1pPr>
            <a:lvl2pPr marL="380985" indent="0">
              <a:buNone/>
              <a:defRPr>
                <a:solidFill>
                  <a:schemeClr val="tx2"/>
                </a:solidFill>
              </a:defRPr>
            </a:lvl2pPr>
            <a:lvl3pPr marL="761970" indent="0">
              <a:buNone/>
              <a:defRPr>
                <a:solidFill>
                  <a:schemeClr val="tx2"/>
                </a:solidFill>
              </a:defRPr>
            </a:lvl3pPr>
            <a:lvl4pPr marL="1142954" indent="0">
              <a:buNone/>
              <a:defRPr>
                <a:solidFill>
                  <a:schemeClr val="tx2"/>
                </a:solidFill>
              </a:defRPr>
            </a:lvl4pPr>
            <a:lvl5pPr marL="1523939"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850273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5D25321-33FC-1245-B5DC-17BF38CA7A74}"/>
              </a:ext>
            </a:extLst>
          </p:cNvPr>
          <p:cNvSpPr>
            <a:spLocks noGrp="1"/>
          </p:cNvSpPr>
          <p:nvPr>
            <p:ph type="ftr" sz="quarter" idx="11"/>
          </p:nvPr>
        </p:nvSpPr>
        <p:spPr/>
        <p:txBody>
          <a:bodyPr/>
          <a:lstStyle>
            <a:lvl1pPr>
              <a:defRPr sz="833"/>
            </a:lvl1pPr>
          </a:lstStyle>
          <a:p>
            <a:r>
              <a:rPr lang="en-US"/>
              <a:t>Confidential. Copyright NeoSystems 2023</a:t>
            </a:r>
          </a:p>
        </p:txBody>
      </p:sp>
      <p:sp>
        <p:nvSpPr>
          <p:cNvPr id="6" name="Slide Number Placeholder 5">
            <a:extLst>
              <a:ext uri="{FF2B5EF4-FFF2-40B4-BE49-F238E27FC236}">
                <a16:creationId xmlns:a16="http://schemas.microsoft.com/office/drawing/2014/main" id="{6AD669EE-0AFF-F945-B787-6DC6A29DE2D2}"/>
              </a:ext>
            </a:extLst>
          </p:cNvPr>
          <p:cNvSpPr>
            <a:spLocks noGrp="1"/>
          </p:cNvSpPr>
          <p:nvPr>
            <p:ph type="sldNum" sz="quarter" idx="12"/>
          </p:nvPr>
        </p:nvSpPr>
        <p:spPr/>
        <p:txBody>
          <a:bodyPr/>
          <a:lstStyle>
            <a:lvl1pPr>
              <a:defRPr sz="833"/>
            </a:lvl1pPr>
          </a:lstStyle>
          <a:p>
            <a:fld id="{1ABC9B77-E228-094A-AE23-72508B988E13}" type="slidenum">
              <a:rPr lang="en-US" smtClean="0"/>
              <a:pPr/>
              <a:t>‹#›</a:t>
            </a:fld>
            <a:endParaRPr lang="en-US"/>
          </a:p>
        </p:txBody>
      </p:sp>
      <p:sp>
        <p:nvSpPr>
          <p:cNvPr id="7" name="Title 7">
            <a:extLst>
              <a:ext uri="{FF2B5EF4-FFF2-40B4-BE49-F238E27FC236}">
                <a16:creationId xmlns:a16="http://schemas.microsoft.com/office/drawing/2014/main" id="{BAECF226-B89F-843F-5DD9-DC89540032DC}"/>
              </a:ext>
            </a:extLst>
          </p:cNvPr>
          <p:cNvSpPr>
            <a:spLocks noGrp="1"/>
          </p:cNvSpPr>
          <p:nvPr>
            <p:ph type="title"/>
          </p:nvPr>
        </p:nvSpPr>
        <p:spPr>
          <a:xfrm>
            <a:off x="3298208" y="360802"/>
            <a:ext cx="8055063" cy="662781"/>
          </a:xfrm>
          <a:prstGeom prst="rect">
            <a:avLst/>
          </a:prstGeom>
        </p:spPr>
        <p:txBody>
          <a:bodyPr/>
          <a:lstStyle>
            <a:lvl1pPr>
              <a:defRPr b="0">
                <a:solidFill>
                  <a:schemeClr val="tx1"/>
                </a:solidFill>
              </a:defRPr>
            </a:lvl1pPr>
          </a:lstStyle>
          <a:p>
            <a:r>
              <a:rPr lang="en-US"/>
              <a:t>Click to edit Master title style</a:t>
            </a:r>
          </a:p>
        </p:txBody>
      </p:sp>
    </p:spTree>
    <p:extLst>
      <p:ext uri="{BB962C8B-B14F-4D97-AF65-F5344CB8AC3E}">
        <p14:creationId xmlns:p14="http://schemas.microsoft.com/office/powerpoint/2010/main" val="29867395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94DF47-1ED5-3A47-B984-85DDBD775B1D}"/>
              </a:ext>
            </a:extLst>
          </p:cNvPr>
          <p:cNvSpPr>
            <a:spLocks noGrp="1"/>
          </p:cNvSpPr>
          <p:nvPr>
            <p:ph sz="half" idx="1"/>
          </p:nvPr>
        </p:nvSpPr>
        <p:spPr>
          <a:xfrm>
            <a:off x="3298208" y="1253464"/>
            <a:ext cx="3915240" cy="4351073"/>
          </a:xfrm>
          <a:prstGeom prst="rect">
            <a:avLst/>
          </a:prstGeo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CDC8E7-24AA-A94D-963D-286BBFFAFA17}"/>
              </a:ext>
            </a:extLst>
          </p:cNvPr>
          <p:cNvSpPr>
            <a:spLocks noGrp="1"/>
          </p:cNvSpPr>
          <p:nvPr>
            <p:ph sz="half" idx="2"/>
          </p:nvPr>
        </p:nvSpPr>
        <p:spPr>
          <a:xfrm>
            <a:off x="7438030" y="1253464"/>
            <a:ext cx="3915241" cy="4351073"/>
          </a:xfrm>
          <a:prstGeom prst="rect">
            <a:avLst/>
          </a:prstGeo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81CC9E6-44E6-684B-B1EC-239D27446B24}"/>
              </a:ext>
            </a:extLst>
          </p:cNvPr>
          <p:cNvSpPr>
            <a:spLocks noGrp="1"/>
          </p:cNvSpPr>
          <p:nvPr>
            <p:ph type="ftr" sz="quarter" idx="11"/>
          </p:nvPr>
        </p:nvSpPr>
        <p:spPr/>
        <p:txBody>
          <a:bodyPr/>
          <a:lstStyle/>
          <a:p>
            <a:r>
              <a:rPr lang="en-US"/>
              <a:t>Confidential. Copyright NeoSystems 2023</a:t>
            </a:r>
          </a:p>
        </p:txBody>
      </p:sp>
      <p:sp>
        <p:nvSpPr>
          <p:cNvPr id="7" name="Slide Number Placeholder 6">
            <a:extLst>
              <a:ext uri="{FF2B5EF4-FFF2-40B4-BE49-F238E27FC236}">
                <a16:creationId xmlns:a16="http://schemas.microsoft.com/office/drawing/2014/main" id="{89C03668-4F38-7648-A678-913C8622CF10}"/>
              </a:ext>
            </a:extLst>
          </p:cNvPr>
          <p:cNvSpPr>
            <a:spLocks noGrp="1"/>
          </p:cNvSpPr>
          <p:nvPr>
            <p:ph type="sldNum" sz="quarter" idx="12"/>
          </p:nvPr>
        </p:nvSpPr>
        <p:spPr/>
        <p:txBody>
          <a:bodyPr/>
          <a:lstStyle/>
          <a:p>
            <a:fld id="{1ABC9B77-E228-094A-AE23-72508B988E13}" type="slidenum">
              <a:rPr lang="en-US" smtClean="0"/>
              <a:t>‹#›</a:t>
            </a:fld>
            <a:endParaRPr lang="en-US"/>
          </a:p>
        </p:txBody>
      </p:sp>
      <p:sp>
        <p:nvSpPr>
          <p:cNvPr id="2" name="Title 7">
            <a:extLst>
              <a:ext uri="{FF2B5EF4-FFF2-40B4-BE49-F238E27FC236}">
                <a16:creationId xmlns:a16="http://schemas.microsoft.com/office/drawing/2014/main" id="{CDADCFDE-A5CF-E62B-51DA-AEFED7BF5A0F}"/>
              </a:ext>
            </a:extLst>
          </p:cNvPr>
          <p:cNvSpPr>
            <a:spLocks noGrp="1"/>
          </p:cNvSpPr>
          <p:nvPr>
            <p:ph type="title"/>
          </p:nvPr>
        </p:nvSpPr>
        <p:spPr>
          <a:xfrm>
            <a:off x="3298208" y="360802"/>
            <a:ext cx="8055063" cy="662781"/>
          </a:xfrm>
          <a:prstGeom prst="rect">
            <a:avLst/>
          </a:prstGeom>
        </p:spPr>
        <p:txBody>
          <a:bodyPr/>
          <a:lstStyle>
            <a:lvl1pPr>
              <a:defRPr b="0">
                <a:solidFill>
                  <a:schemeClr val="tx1"/>
                </a:solidFill>
              </a:defRPr>
            </a:lvl1pPr>
          </a:lstStyle>
          <a:p>
            <a:r>
              <a:rPr lang="en-US"/>
              <a:t>Click to edit Master title style</a:t>
            </a:r>
          </a:p>
        </p:txBody>
      </p:sp>
    </p:spTree>
    <p:extLst>
      <p:ext uri="{BB962C8B-B14F-4D97-AF65-F5344CB8AC3E}">
        <p14:creationId xmlns:p14="http://schemas.microsoft.com/office/powerpoint/2010/main" val="14486185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67C520-6001-5A46-BBFE-308673E1723F}"/>
              </a:ext>
            </a:extLst>
          </p:cNvPr>
          <p:cNvSpPr>
            <a:spLocks noGrp="1"/>
          </p:cNvSpPr>
          <p:nvPr>
            <p:ph type="ftr" sz="quarter" idx="11"/>
          </p:nvPr>
        </p:nvSpPr>
        <p:spPr/>
        <p:txBody>
          <a:bodyPr/>
          <a:lstStyle/>
          <a:p>
            <a:r>
              <a:rPr lang="en-US"/>
              <a:t>Confidential. Copyright NeoSystems 2023</a:t>
            </a:r>
          </a:p>
        </p:txBody>
      </p:sp>
      <p:sp>
        <p:nvSpPr>
          <p:cNvPr id="5" name="Slide Number Placeholder 4">
            <a:extLst>
              <a:ext uri="{FF2B5EF4-FFF2-40B4-BE49-F238E27FC236}">
                <a16:creationId xmlns:a16="http://schemas.microsoft.com/office/drawing/2014/main" id="{9EAC6CDA-F291-9A4B-AAF7-348FDADE31BB}"/>
              </a:ext>
            </a:extLst>
          </p:cNvPr>
          <p:cNvSpPr>
            <a:spLocks noGrp="1"/>
          </p:cNvSpPr>
          <p:nvPr>
            <p:ph type="sldNum" sz="quarter" idx="12"/>
          </p:nvPr>
        </p:nvSpPr>
        <p:spPr/>
        <p:txBody>
          <a:bodyPr/>
          <a:lstStyle/>
          <a:p>
            <a:fld id="{1ABC9B77-E228-094A-AE23-72508B988E13}" type="slidenum">
              <a:rPr lang="en-US" smtClean="0"/>
              <a:t>‹#›</a:t>
            </a:fld>
            <a:endParaRPr lang="en-US"/>
          </a:p>
        </p:txBody>
      </p:sp>
    </p:spTree>
    <p:extLst>
      <p:ext uri="{BB962C8B-B14F-4D97-AF65-F5344CB8AC3E}">
        <p14:creationId xmlns:p14="http://schemas.microsoft.com/office/powerpoint/2010/main" val="17093297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5FE36-9115-D34F-A2A5-80EAEFD9C7D3}"/>
              </a:ext>
            </a:extLst>
          </p:cNvPr>
          <p:cNvSpPr>
            <a:spLocks noGrp="1"/>
          </p:cNvSpPr>
          <p:nvPr>
            <p:ph type="ctrTitle"/>
          </p:nvPr>
        </p:nvSpPr>
        <p:spPr>
          <a:xfrm>
            <a:off x="2921000" y="151205"/>
            <a:ext cx="9144000" cy="2387865"/>
          </a:xfrm>
        </p:spPr>
        <p:txBody>
          <a:bodyPr anchor="b">
            <a:normAutofit/>
          </a:bodyPr>
          <a:lstStyle>
            <a:lvl1pPr algn="ctr">
              <a:defRPr sz="4000">
                <a:solidFill>
                  <a:srgbClr val="00456E"/>
                </a:solidFill>
              </a:defRPr>
            </a:lvl1pPr>
          </a:lstStyle>
          <a:p>
            <a:r>
              <a:rPr lang="en-US"/>
              <a:t>Click to edit Master title style</a:t>
            </a:r>
          </a:p>
        </p:txBody>
      </p:sp>
      <p:sp>
        <p:nvSpPr>
          <p:cNvPr id="3" name="Subtitle 2">
            <a:extLst>
              <a:ext uri="{FF2B5EF4-FFF2-40B4-BE49-F238E27FC236}">
                <a16:creationId xmlns:a16="http://schemas.microsoft.com/office/drawing/2014/main" id="{5CAE21FD-F946-BD49-92E4-E74BAEC7B3B2}"/>
              </a:ext>
            </a:extLst>
          </p:cNvPr>
          <p:cNvSpPr>
            <a:spLocks noGrp="1"/>
          </p:cNvSpPr>
          <p:nvPr>
            <p:ph type="subTitle" idx="1"/>
          </p:nvPr>
        </p:nvSpPr>
        <p:spPr>
          <a:xfrm>
            <a:off x="2933013" y="2663963"/>
            <a:ext cx="9144000" cy="1654968"/>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F88627A3-7146-FD42-A376-7DE978015794}"/>
              </a:ext>
            </a:extLst>
          </p:cNvPr>
          <p:cNvSpPr>
            <a:spLocks noGrp="1"/>
          </p:cNvSpPr>
          <p:nvPr>
            <p:ph type="dt" sz="half" idx="10"/>
          </p:nvPr>
        </p:nvSpPr>
        <p:spPr/>
        <p:txBody>
          <a:bodyPr/>
          <a:lstStyle/>
          <a:p>
            <a:fld id="{9836806A-3901-0049-B0A7-BA4D16E45EF3}" type="datetimeFigureOut">
              <a:rPr lang="en-US" smtClean="0"/>
              <a:t>4/16/2024</a:t>
            </a:fld>
            <a:endParaRPr lang="en-US"/>
          </a:p>
        </p:txBody>
      </p:sp>
      <p:sp>
        <p:nvSpPr>
          <p:cNvPr id="5" name="Footer Placeholder 4">
            <a:extLst>
              <a:ext uri="{FF2B5EF4-FFF2-40B4-BE49-F238E27FC236}">
                <a16:creationId xmlns:a16="http://schemas.microsoft.com/office/drawing/2014/main" id="{A9AE2BC1-369B-0447-9A86-5A39DC88D64E}"/>
              </a:ext>
            </a:extLst>
          </p:cNvPr>
          <p:cNvSpPr>
            <a:spLocks noGrp="1"/>
          </p:cNvSpPr>
          <p:nvPr>
            <p:ph type="ftr" sz="quarter" idx="11"/>
          </p:nvPr>
        </p:nvSpPr>
        <p:spPr/>
        <p:txBody>
          <a:bodyPr/>
          <a:lstStyle/>
          <a:p>
            <a:r>
              <a:rPr lang="en-US"/>
              <a:t>Confidential. Copyright NeoSystems 2023</a:t>
            </a:r>
          </a:p>
        </p:txBody>
      </p:sp>
      <p:sp>
        <p:nvSpPr>
          <p:cNvPr id="6" name="Slide Number Placeholder 5">
            <a:extLst>
              <a:ext uri="{FF2B5EF4-FFF2-40B4-BE49-F238E27FC236}">
                <a16:creationId xmlns:a16="http://schemas.microsoft.com/office/drawing/2014/main" id="{AE98DB2E-E72A-194D-B722-849AB3375283}"/>
              </a:ext>
            </a:extLst>
          </p:cNvPr>
          <p:cNvSpPr>
            <a:spLocks noGrp="1"/>
          </p:cNvSpPr>
          <p:nvPr>
            <p:ph type="sldNum" sz="quarter" idx="12"/>
          </p:nvPr>
        </p:nvSpPr>
        <p:spPr/>
        <p:txBody>
          <a:bodyPr/>
          <a:lstStyle/>
          <a:p>
            <a:fld id="{1ABC9B77-E228-094A-AE23-72508B988E13}" type="slidenum">
              <a:rPr lang="en-US" smtClean="0"/>
              <a:t>‹#›</a:t>
            </a:fld>
            <a:endParaRPr lang="en-US"/>
          </a:p>
        </p:txBody>
      </p:sp>
    </p:spTree>
    <p:extLst>
      <p:ext uri="{BB962C8B-B14F-4D97-AF65-F5344CB8AC3E}">
        <p14:creationId xmlns:p14="http://schemas.microsoft.com/office/powerpoint/2010/main" val="15470133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5868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8AD51-E5A8-0A48-8E1D-7C1FEF91D233}"/>
              </a:ext>
            </a:extLst>
          </p:cNvPr>
          <p:cNvSpPr>
            <a:spLocks noGrp="1"/>
          </p:cNvSpPr>
          <p:nvPr>
            <p:ph type="ctrTitle"/>
          </p:nvPr>
        </p:nvSpPr>
        <p:spPr>
          <a:xfrm>
            <a:off x="1524000" y="1121833"/>
            <a:ext cx="9144000" cy="2387865"/>
          </a:xfrm>
          <a:prstGeom prst="rect">
            <a:avLst/>
          </a:prstGeom>
        </p:spPr>
        <p:txBody>
          <a:bodyPr anchor="b"/>
          <a:lstStyle>
            <a:lvl1pPr algn="ctr">
              <a:defRPr sz="5000"/>
            </a:lvl1pPr>
          </a:lstStyle>
          <a:p>
            <a:r>
              <a:rPr lang="en-US"/>
              <a:t>Click to edit Master title style</a:t>
            </a:r>
          </a:p>
        </p:txBody>
      </p:sp>
      <p:sp>
        <p:nvSpPr>
          <p:cNvPr id="3" name="Subtitle 2">
            <a:extLst>
              <a:ext uri="{FF2B5EF4-FFF2-40B4-BE49-F238E27FC236}">
                <a16:creationId xmlns:a16="http://schemas.microsoft.com/office/drawing/2014/main" id="{BF457EB9-A282-164D-8369-38F2BE3943F5}"/>
              </a:ext>
            </a:extLst>
          </p:cNvPr>
          <p:cNvSpPr>
            <a:spLocks noGrp="1"/>
          </p:cNvSpPr>
          <p:nvPr>
            <p:ph type="subTitle" idx="1"/>
          </p:nvPr>
        </p:nvSpPr>
        <p:spPr>
          <a:xfrm>
            <a:off x="1524000" y="3602303"/>
            <a:ext cx="9144000" cy="1654968"/>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5" name="Footer Placeholder 4">
            <a:extLst>
              <a:ext uri="{FF2B5EF4-FFF2-40B4-BE49-F238E27FC236}">
                <a16:creationId xmlns:a16="http://schemas.microsoft.com/office/drawing/2014/main" id="{275C563E-0060-E24E-96FA-9CFBBEA1B92D}"/>
              </a:ext>
            </a:extLst>
          </p:cNvPr>
          <p:cNvSpPr>
            <a:spLocks noGrp="1"/>
          </p:cNvSpPr>
          <p:nvPr>
            <p:ph type="ftr" sz="quarter" idx="11"/>
          </p:nvPr>
        </p:nvSpPr>
        <p:spPr/>
        <p:txBody>
          <a:bodyPr/>
          <a:lstStyle/>
          <a:p>
            <a:r>
              <a:rPr lang="en-US"/>
              <a:t>Confidential. Copyright NeoSystems 2023</a:t>
            </a:r>
          </a:p>
        </p:txBody>
      </p:sp>
      <p:sp>
        <p:nvSpPr>
          <p:cNvPr id="6" name="Slide Number Placeholder 5">
            <a:extLst>
              <a:ext uri="{FF2B5EF4-FFF2-40B4-BE49-F238E27FC236}">
                <a16:creationId xmlns:a16="http://schemas.microsoft.com/office/drawing/2014/main" id="{1256B6BE-65F0-B24C-A52B-017A68F1EC85}"/>
              </a:ext>
            </a:extLst>
          </p:cNvPr>
          <p:cNvSpPr>
            <a:spLocks noGrp="1"/>
          </p:cNvSpPr>
          <p:nvPr>
            <p:ph type="sldNum" sz="quarter" idx="12"/>
          </p:nvPr>
        </p:nvSpPr>
        <p:spPr>
          <a:xfrm>
            <a:off x="8610865" y="6356615"/>
            <a:ext cx="2742406" cy="365125"/>
          </a:xfrm>
          <a:prstGeom prst="rect">
            <a:avLst/>
          </a:prstGeom>
        </p:spPr>
        <p:txBody>
          <a:bodyPr/>
          <a:lstStyle/>
          <a:p>
            <a:fld id="{68115A92-C658-F540-BAF6-688C67DA2212}" type="slidenum">
              <a:rPr lang="en-US" smtClean="0"/>
              <a:t>‹#›</a:t>
            </a:fld>
            <a:endParaRPr lang="en-US"/>
          </a:p>
        </p:txBody>
      </p:sp>
    </p:spTree>
    <p:extLst>
      <p:ext uri="{BB962C8B-B14F-4D97-AF65-F5344CB8AC3E}">
        <p14:creationId xmlns:p14="http://schemas.microsoft.com/office/powerpoint/2010/main" val="26354614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003975-5831-594E-B391-42C99EBC16DD}"/>
              </a:ext>
            </a:extLst>
          </p:cNvPr>
          <p:cNvSpPr>
            <a:spLocks noGrp="1"/>
          </p:cNvSpPr>
          <p:nvPr>
            <p:ph idx="1"/>
          </p:nvPr>
        </p:nvSpPr>
        <p:spPr>
          <a:xfrm>
            <a:off x="700616" y="1587201"/>
            <a:ext cx="10652654" cy="4351073"/>
          </a:xfrm>
        </p:spPr>
        <p:txBody>
          <a:bodyPr>
            <a:noAutofit/>
          </a:bodyPr>
          <a:lstStyle>
            <a:lvl1pPr>
              <a:lnSpc>
                <a:spcPct val="100000"/>
              </a:lnSpc>
              <a:spcAft>
                <a:spcPts val="833"/>
              </a:spcAft>
              <a:defRPr b="0">
                <a:solidFill>
                  <a:schemeClr val="tx2"/>
                </a:solidFill>
              </a:defRPr>
            </a:lvl1pPr>
            <a:lvl2pPr>
              <a:lnSpc>
                <a:spcPct val="100000"/>
              </a:lnSpc>
              <a:spcAft>
                <a:spcPts val="833"/>
              </a:spcAft>
              <a:defRPr sz="2333">
                <a:solidFill>
                  <a:schemeClr val="tx2"/>
                </a:solidFill>
              </a:defRPr>
            </a:lvl2pPr>
            <a:lvl3pPr>
              <a:lnSpc>
                <a:spcPct val="100000"/>
              </a:lnSpc>
              <a:spcAft>
                <a:spcPts val="833"/>
              </a:spcAft>
              <a:defRPr sz="2333">
                <a:solidFill>
                  <a:schemeClr val="tx2"/>
                </a:solidFill>
              </a:defRPr>
            </a:lvl3pPr>
            <a:lvl4pPr>
              <a:lnSpc>
                <a:spcPct val="100000"/>
              </a:lnSpc>
              <a:spcAft>
                <a:spcPts val="833"/>
              </a:spcAft>
              <a:defRPr sz="2333">
                <a:solidFill>
                  <a:schemeClr val="tx2"/>
                </a:solidFill>
              </a:defRPr>
            </a:lvl4pPr>
            <a:lvl5pPr>
              <a:lnSpc>
                <a:spcPct val="100000"/>
              </a:lnSpc>
              <a:spcAft>
                <a:spcPts val="833"/>
              </a:spcAft>
              <a:defRPr sz="2333">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E60F3F8-8CE4-B443-9285-832207DFA4B9}"/>
              </a:ext>
            </a:extLst>
          </p:cNvPr>
          <p:cNvSpPr>
            <a:spLocks noGrp="1"/>
          </p:cNvSpPr>
          <p:nvPr>
            <p:ph type="ftr" sz="quarter" idx="11"/>
          </p:nvPr>
        </p:nvSpPr>
        <p:spPr/>
        <p:txBody>
          <a:bodyPr/>
          <a:lstStyle/>
          <a:p>
            <a:r>
              <a:rPr lang="en-US"/>
              <a:t>Confidential. Copyright NeoSystems 2023</a:t>
            </a:r>
          </a:p>
        </p:txBody>
      </p:sp>
      <p:sp>
        <p:nvSpPr>
          <p:cNvPr id="6" name="Slide Number Placeholder 5">
            <a:extLst>
              <a:ext uri="{FF2B5EF4-FFF2-40B4-BE49-F238E27FC236}">
                <a16:creationId xmlns:a16="http://schemas.microsoft.com/office/drawing/2014/main" id="{6DC5B996-027E-CB4C-84D8-F7C299BFA88E}"/>
              </a:ext>
            </a:extLst>
          </p:cNvPr>
          <p:cNvSpPr>
            <a:spLocks noGrp="1"/>
          </p:cNvSpPr>
          <p:nvPr>
            <p:ph type="sldNum" sz="quarter" idx="12"/>
          </p:nvPr>
        </p:nvSpPr>
        <p:spPr>
          <a:xfrm>
            <a:off x="8610865" y="6356615"/>
            <a:ext cx="2742406" cy="365125"/>
          </a:xfrm>
          <a:prstGeom prst="rect">
            <a:avLst/>
          </a:prstGeom>
        </p:spPr>
        <p:txBody>
          <a:bodyPr/>
          <a:lstStyle/>
          <a:p>
            <a:fld id="{68115A92-C658-F540-BAF6-688C67DA2212}" type="slidenum">
              <a:rPr lang="en-US" smtClean="0"/>
              <a:t>‹#›</a:t>
            </a:fld>
            <a:endParaRPr lang="en-US"/>
          </a:p>
        </p:txBody>
      </p:sp>
      <p:sp>
        <p:nvSpPr>
          <p:cNvPr id="7" name="Title 1">
            <a:extLst>
              <a:ext uri="{FF2B5EF4-FFF2-40B4-BE49-F238E27FC236}">
                <a16:creationId xmlns:a16="http://schemas.microsoft.com/office/drawing/2014/main" id="{AEA5DB2F-335B-3E93-57BD-C1BCB493E711}"/>
              </a:ext>
            </a:extLst>
          </p:cNvPr>
          <p:cNvSpPr>
            <a:spLocks noGrp="1"/>
          </p:cNvSpPr>
          <p:nvPr>
            <p:ph type="title"/>
          </p:nvPr>
        </p:nvSpPr>
        <p:spPr>
          <a:xfrm>
            <a:off x="701941" y="398993"/>
            <a:ext cx="10653994" cy="91591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1095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4A4B5D-19E5-A04B-A05F-7B869F6755F0}"/>
              </a:ext>
            </a:extLst>
          </p:cNvPr>
          <p:cNvSpPr>
            <a:spLocks noGrp="1"/>
          </p:cNvSpPr>
          <p:nvPr>
            <p:ph sz="half" idx="1"/>
          </p:nvPr>
        </p:nvSpPr>
        <p:spPr>
          <a:xfrm>
            <a:off x="838730" y="1571625"/>
            <a:ext cx="5193771" cy="4351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B30164-AFF2-FE4B-B301-E303239569CA}"/>
              </a:ext>
            </a:extLst>
          </p:cNvPr>
          <p:cNvSpPr>
            <a:spLocks noGrp="1"/>
          </p:cNvSpPr>
          <p:nvPr>
            <p:ph sz="half" idx="2"/>
          </p:nvPr>
        </p:nvSpPr>
        <p:spPr>
          <a:xfrm>
            <a:off x="6159500" y="1571625"/>
            <a:ext cx="5193771" cy="4351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9D7C170-B1FA-2045-A6DF-C9EC5B4D5D31}"/>
              </a:ext>
            </a:extLst>
          </p:cNvPr>
          <p:cNvSpPr>
            <a:spLocks noGrp="1"/>
          </p:cNvSpPr>
          <p:nvPr>
            <p:ph type="ftr" sz="quarter" idx="11"/>
          </p:nvPr>
        </p:nvSpPr>
        <p:spPr/>
        <p:txBody>
          <a:bodyPr/>
          <a:lstStyle/>
          <a:p>
            <a:r>
              <a:rPr lang="en-US"/>
              <a:t>Confidential. Copyright NeoSystems 2023</a:t>
            </a:r>
          </a:p>
        </p:txBody>
      </p:sp>
      <p:sp>
        <p:nvSpPr>
          <p:cNvPr id="7" name="Slide Number Placeholder 6">
            <a:extLst>
              <a:ext uri="{FF2B5EF4-FFF2-40B4-BE49-F238E27FC236}">
                <a16:creationId xmlns:a16="http://schemas.microsoft.com/office/drawing/2014/main" id="{CC30A1FF-8AE6-B64B-A46E-D44FC72CF0B1}"/>
              </a:ext>
            </a:extLst>
          </p:cNvPr>
          <p:cNvSpPr>
            <a:spLocks noGrp="1"/>
          </p:cNvSpPr>
          <p:nvPr>
            <p:ph type="sldNum" sz="quarter" idx="12"/>
          </p:nvPr>
        </p:nvSpPr>
        <p:spPr>
          <a:xfrm>
            <a:off x="8610865" y="6356615"/>
            <a:ext cx="2742406" cy="365125"/>
          </a:xfrm>
          <a:prstGeom prst="rect">
            <a:avLst/>
          </a:prstGeom>
        </p:spPr>
        <p:txBody>
          <a:bodyPr/>
          <a:lstStyle/>
          <a:p>
            <a:fld id="{68115A92-C658-F540-BAF6-688C67DA2212}" type="slidenum">
              <a:rPr lang="en-US" smtClean="0"/>
              <a:t>‹#›</a:t>
            </a:fld>
            <a:endParaRPr lang="en-US"/>
          </a:p>
        </p:txBody>
      </p:sp>
      <p:sp>
        <p:nvSpPr>
          <p:cNvPr id="8" name="Title 1">
            <a:extLst>
              <a:ext uri="{FF2B5EF4-FFF2-40B4-BE49-F238E27FC236}">
                <a16:creationId xmlns:a16="http://schemas.microsoft.com/office/drawing/2014/main" id="{FB26A535-D17D-024C-B970-634E0B1D36B5}"/>
              </a:ext>
            </a:extLst>
          </p:cNvPr>
          <p:cNvSpPr>
            <a:spLocks noGrp="1"/>
          </p:cNvSpPr>
          <p:nvPr>
            <p:ph type="title"/>
          </p:nvPr>
        </p:nvSpPr>
        <p:spPr>
          <a:xfrm>
            <a:off x="840053" y="365126"/>
            <a:ext cx="10515864" cy="91591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24684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uble Header with Lighthouse">
    <p:spTree>
      <p:nvGrpSpPr>
        <p:cNvPr id="1" name=""/>
        <p:cNvGrpSpPr/>
        <p:nvPr/>
      </p:nvGrpSpPr>
      <p:grpSpPr>
        <a:xfrm>
          <a:off x="0" y="0"/>
          <a:ext cx="0" cy="0"/>
          <a:chOff x="0" y="0"/>
          <a:chExt cx="0" cy="0"/>
        </a:xfrm>
      </p:grpSpPr>
      <p:pic>
        <p:nvPicPr>
          <p:cNvPr id="29" name="Picture 28" descr="A large body of water&#10;&#10;Description automatically generated">
            <a:extLst>
              <a:ext uri="{FF2B5EF4-FFF2-40B4-BE49-F238E27FC236}">
                <a16:creationId xmlns:a16="http://schemas.microsoft.com/office/drawing/2014/main" id="{6B23BD89-D851-C1B1-B6BA-AF8DA8C31D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722" b="10891"/>
          <a:stretch/>
        </p:blipFill>
        <p:spPr>
          <a:xfrm flipH="1">
            <a:off x="0" y="0"/>
            <a:ext cx="12192000" cy="6858000"/>
          </a:xfrm>
          <a:prstGeom prst="rect">
            <a:avLst/>
          </a:prstGeom>
        </p:spPr>
      </p:pic>
      <p:sp>
        <p:nvSpPr>
          <p:cNvPr id="28" name="Rectangle 27">
            <a:extLst>
              <a:ext uri="{FF2B5EF4-FFF2-40B4-BE49-F238E27FC236}">
                <a16:creationId xmlns:a16="http://schemas.microsoft.com/office/drawing/2014/main" id="{C75752C8-583A-87B2-8348-9940ADE62BBB}"/>
              </a:ext>
            </a:extLst>
          </p:cNvPr>
          <p:cNvSpPr/>
          <p:nvPr userDrawn="1"/>
        </p:nvSpPr>
        <p:spPr>
          <a:xfrm>
            <a:off x="0" y="30225"/>
            <a:ext cx="12201236" cy="6827774"/>
          </a:xfrm>
          <a:prstGeom prst="rect">
            <a:avLst/>
          </a:prstGeom>
          <a:solidFill>
            <a:schemeClr val="accent1">
              <a:alpha val="789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grpSp>
        <p:nvGrpSpPr>
          <p:cNvPr id="12" name="Group 11">
            <a:extLst>
              <a:ext uri="{FF2B5EF4-FFF2-40B4-BE49-F238E27FC236}">
                <a16:creationId xmlns:a16="http://schemas.microsoft.com/office/drawing/2014/main" id="{535A8DD3-D7D3-4983-B9F7-715546DC00E1}"/>
              </a:ext>
            </a:extLst>
          </p:cNvPr>
          <p:cNvGrpSpPr/>
          <p:nvPr userDrawn="1"/>
        </p:nvGrpSpPr>
        <p:grpSpPr>
          <a:xfrm>
            <a:off x="-2285" y="1"/>
            <a:ext cx="12192000" cy="720335"/>
            <a:chOff x="0" y="1"/>
            <a:chExt cx="12192000" cy="848473"/>
          </a:xfrm>
        </p:grpSpPr>
        <p:sp>
          <p:nvSpPr>
            <p:cNvPr id="13" name="Rectangle 12">
              <a:extLst>
                <a:ext uri="{FF2B5EF4-FFF2-40B4-BE49-F238E27FC236}">
                  <a16:creationId xmlns:a16="http://schemas.microsoft.com/office/drawing/2014/main" id="{7395E299-2923-4A5D-879B-5CD7DCCB38F0}"/>
                </a:ext>
              </a:extLst>
            </p:cNvPr>
            <p:cNvSpPr/>
            <p:nvPr/>
          </p:nvSpPr>
          <p:spPr>
            <a:xfrm>
              <a:off x="0" y="1"/>
              <a:ext cx="12192000" cy="84847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sp>
          <p:nvSpPr>
            <p:cNvPr id="14" name="Rectangle 13">
              <a:extLst>
                <a:ext uri="{FF2B5EF4-FFF2-40B4-BE49-F238E27FC236}">
                  <a16:creationId xmlns:a16="http://schemas.microsoft.com/office/drawing/2014/main" id="{1F68096B-47A2-404C-A278-045B708C9767}"/>
                </a:ext>
              </a:extLst>
            </p:cNvPr>
            <p:cNvSpPr/>
            <p:nvPr/>
          </p:nvSpPr>
          <p:spPr>
            <a:xfrm>
              <a:off x="0" y="762237"/>
              <a:ext cx="12192000" cy="86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grpSp>
      <p:sp>
        <p:nvSpPr>
          <p:cNvPr id="16" name="Rectangle 15">
            <a:extLst>
              <a:ext uri="{FF2B5EF4-FFF2-40B4-BE49-F238E27FC236}">
                <a16:creationId xmlns:a16="http://schemas.microsoft.com/office/drawing/2014/main" id="{E634BF61-1022-4F74-8328-427DD61A3DD7}"/>
              </a:ext>
            </a:extLst>
          </p:cNvPr>
          <p:cNvSpPr/>
          <p:nvPr userDrawn="1"/>
        </p:nvSpPr>
        <p:spPr>
          <a:xfrm>
            <a:off x="295809" y="159923"/>
            <a:ext cx="45719" cy="3472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400">
              <a:solidFill>
                <a:srgbClr val="FFFFFF"/>
              </a:solidFill>
              <a:latin typeface="Garamond" panose="02020404030301010803"/>
            </a:endParaRPr>
          </a:p>
        </p:txBody>
      </p:sp>
      <p:sp>
        <p:nvSpPr>
          <p:cNvPr id="3" name="Text Placeholder 2">
            <a:extLst>
              <a:ext uri="{FF2B5EF4-FFF2-40B4-BE49-F238E27FC236}">
                <a16:creationId xmlns:a16="http://schemas.microsoft.com/office/drawing/2014/main" id="{C3BA2430-104E-4709-91DD-66EE7F2DDB4F}"/>
              </a:ext>
            </a:extLst>
          </p:cNvPr>
          <p:cNvSpPr>
            <a:spLocks noGrp="1"/>
          </p:cNvSpPr>
          <p:nvPr>
            <p:ph type="body" sz="quarter" idx="10"/>
          </p:nvPr>
        </p:nvSpPr>
        <p:spPr>
          <a:xfrm>
            <a:off x="341313" y="118393"/>
            <a:ext cx="5002474" cy="423862"/>
          </a:xfrm>
          <a:prstGeom prst="rect">
            <a:avLst/>
          </a:prstGeom>
        </p:spPr>
        <p:txBody>
          <a:bodyPr/>
          <a:lstStyle>
            <a:lvl1pPr marL="0" indent="0">
              <a:buNone/>
              <a:defRPr sz="2400" b="1">
                <a:solidFill>
                  <a:schemeClr val="bg1"/>
                </a:solidFill>
              </a:defRPr>
            </a:lvl1pPr>
          </a:lstStyle>
          <a:p>
            <a:pPr lvl="0"/>
            <a:r>
              <a:rPr lang="en-US"/>
              <a:t>Click to edit Master text styles</a:t>
            </a:r>
          </a:p>
        </p:txBody>
      </p:sp>
      <p:sp>
        <p:nvSpPr>
          <p:cNvPr id="5" name="Text Placeholder 4">
            <a:extLst>
              <a:ext uri="{FF2B5EF4-FFF2-40B4-BE49-F238E27FC236}">
                <a16:creationId xmlns:a16="http://schemas.microsoft.com/office/drawing/2014/main" id="{33939344-782B-42B1-BBA8-91CB489C3DA9}"/>
              </a:ext>
            </a:extLst>
          </p:cNvPr>
          <p:cNvSpPr>
            <a:spLocks noGrp="1"/>
          </p:cNvSpPr>
          <p:nvPr>
            <p:ph type="body" sz="quarter" idx="11"/>
          </p:nvPr>
        </p:nvSpPr>
        <p:spPr>
          <a:xfrm>
            <a:off x="341313" y="864722"/>
            <a:ext cx="4935537" cy="479857"/>
          </a:xfrm>
          <a:prstGeom prst="rect">
            <a:avLst/>
          </a:prstGeom>
        </p:spPr>
        <p:txBody>
          <a:bodyPr/>
          <a:lstStyle>
            <a:lvl1pPr marL="0" indent="0">
              <a:buNone/>
              <a:defRPr>
                <a:solidFill>
                  <a:schemeClr val="bg1"/>
                </a:solidFill>
              </a:defRPr>
            </a:lvl1pPr>
          </a:lstStyle>
          <a:p>
            <a:pPr lvl="0"/>
            <a:r>
              <a:rPr lang="en-US"/>
              <a:t>Click to edit Master text styles</a:t>
            </a:r>
          </a:p>
        </p:txBody>
      </p:sp>
      <p:cxnSp>
        <p:nvCxnSpPr>
          <p:cNvPr id="30" name="Straight Connector 29">
            <a:extLst>
              <a:ext uri="{FF2B5EF4-FFF2-40B4-BE49-F238E27FC236}">
                <a16:creationId xmlns:a16="http://schemas.microsoft.com/office/drawing/2014/main" id="{1509D301-7758-348E-5956-A2262AD65F56}"/>
              </a:ext>
            </a:extLst>
          </p:cNvPr>
          <p:cNvCxnSpPr>
            <a:cxnSpLocks/>
          </p:cNvCxnSpPr>
          <p:nvPr userDrawn="1"/>
        </p:nvCxnSpPr>
        <p:spPr>
          <a:xfrm>
            <a:off x="354381" y="1313520"/>
            <a:ext cx="3805277"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Text Placeholder 2">
            <a:extLst>
              <a:ext uri="{FF2B5EF4-FFF2-40B4-BE49-F238E27FC236}">
                <a16:creationId xmlns:a16="http://schemas.microsoft.com/office/drawing/2014/main" id="{4285A545-EF82-FB08-EFB1-66A769D69F6E}"/>
              </a:ext>
            </a:extLst>
          </p:cNvPr>
          <p:cNvSpPr>
            <a:spLocks noGrp="1"/>
          </p:cNvSpPr>
          <p:nvPr>
            <p:ph type="body" sz="quarter" idx="12" hasCustomPrompt="1"/>
          </p:nvPr>
        </p:nvSpPr>
        <p:spPr>
          <a:xfrm>
            <a:off x="354027" y="1305528"/>
            <a:ext cx="5303838" cy="333375"/>
          </a:xfrm>
          <a:prstGeom prst="rect">
            <a:avLst/>
          </a:prstGeom>
        </p:spPr>
        <p:txBody>
          <a:bodyPr/>
          <a:lstStyle>
            <a:lvl1pPr marL="0" indent="0">
              <a:buNone/>
              <a:defRPr sz="1800" i="1">
                <a:solidFill>
                  <a:schemeClr val="bg1"/>
                </a:solidFill>
              </a:defRPr>
            </a:lvl1pPr>
            <a:lvl5pPr marL="1828800" indent="0" algn="l">
              <a:buNone/>
              <a:defRPr/>
            </a:lvl5pPr>
          </a:lstStyle>
          <a:p>
            <a:pPr lvl="0"/>
            <a:r>
              <a:rPr lang="en-US"/>
              <a:t>subtitle</a:t>
            </a:r>
          </a:p>
        </p:txBody>
      </p:sp>
    </p:spTree>
    <p:extLst>
      <p:ext uri="{BB962C8B-B14F-4D97-AF65-F5344CB8AC3E}">
        <p14:creationId xmlns:p14="http://schemas.microsoft.com/office/powerpoint/2010/main" val="35264685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7607-AE5D-0F44-B24B-BA1D3EC1367B}"/>
              </a:ext>
            </a:extLst>
          </p:cNvPr>
          <p:cNvSpPr>
            <a:spLocks noGrp="1"/>
          </p:cNvSpPr>
          <p:nvPr>
            <p:ph type="title"/>
          </p:nvPr>
        </p:nvSpPr>
        <p:spPr>
          <a:xfrm>
            <a:off x="840053" y="365126"/>
            <a:ext cx="10515864" cy="915918"/>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7D30DD7-4E62-0C4B-87D1-1AE13FE9D914}"/>
              </a:ext>
            </a:extLst>
          </p:cNvPr>
          <p:cNvSpPr>
            <a:spLocks noGrp="1"/>
          </p:cNvSpPr>
          <p:nvPr>
            <p:ph type="body" idx="1"/>
          </p:nvPr>
        </p:nvSpPr>
        <p:spPr>
          <a:xfrm>
            <a:off x="840052" y="1438471"/>
            <a:ext cx="5158052" cy="824177"/>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a:extLst>
              <a:ext uri="{FF2B5EF4-FFF2-40B4-BE49-F238E27FC236}">
                <a16:creationId xmlns:a16="http://schemas.microsoft.com/office/drawing/2014/main" id="{31720E96-E7AB-0C42-A619-9806E20FF86D}"/>
              </a:ext>
            </a:extLst>
          </p:cNvPr>
          <p:cNvSpPr>
            <a:spLocks noGrp="1"/>
          </p:cNvSpPr>
          <p:nvPr>
            <p:ph sz="half" idx="2"/>
          </p:nvPr>
        </p:nvSpPr>
        <p:spPr>
          <a:xfrm>
            <a:off x="840052" y="2262648"/>
            <a:ext cx="5158052" cy="3684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19C871-E16E-D04F-8840-86B37C4C2568}"/>
              </a:ext>
            </a:extLst>
          </p:cNvPr>
          <p:cNvSpPr>
            <a:spLocks noGrp="1"/>
          </p:cNvSpPr>
          <p:nvPr>
            <p:ph type="body" sz="quarter" idx="3"/>
          </p:nvPr>
        </p:nvSpPr>
        <p:spPr>
          <a:xfrm>
            <a:off x="6172729" y="1438471"/>
            <a:ext cx="5183188" cy="824177"/>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a:extLst>
              <a:ext uri="{FF2B5EF4-FFF2-40B4-BE49-F238E27FC236}">
                <a16:creationId xmlns:a16="http://schemas.microsoft.com/office/drawing/2014/main" id="{D79C5F7D-5F9D-5B47-B82E-60BAB4C22FBB}"/>
              </a:ext>
            </a:extLst>
          </p:cNvPr>
          <p:cNvSpPr>
            <a:spLocks noGrp="1"/>
          </p:cNvSpPr>
          <p:nvPr>
            <p:ph sz="quarter" idx="4"/>
          </p:nvPr>
        </p:nvSpPr>
        <p:spPr>
          <a:xfrm>
            <a:off x="6172729" y="2262648"/>
            <a:ext cx="5183188" cy="3684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1CB4959-3B29-5848-9B5F-A0679D9D481A}"/>
              </a:ext>
            </a:extLst>
          </p:cNvPr>
          <p:cNvSpPr>
            <a:spLocks noGrp="1"/>
          </p:cNvSpPr>
          <p:nvPr>
            <p:ph type="ftr" sz="quarter" idx="11"/>
          </p:nvPr>
        </p:nvSpPr>
        <p:spPr/>
        <p:txBody>
          <a:bodyPr/>
          <a:lstStyle/>
          <a:p>
            <a:r>
              <a:rPr lang="en-US"/>
              <a:t>Confidential. Copyright NeoSystems 2023</a:t>
            </a:r>
          </a:p>
        </p:txBody>
      </p:sp>
      <p:sp>
        <p:nvSpPr>
          <p:cNvPr id="9" name="Slide Number Placeholder 8">
            <a:extLst>
              <a:ext uri="{FF2B5EF4-FFF2-40B4-BE49-F238E27FC236}">
                <a16:creationId xmlns:a16="http://schemas.microsoft.com/office/drawing/2014/main" id="{1F5C9D82-5861-4A47-BE8A-5E95A8F2F602}"/>
              </a:ext>
            </a:extLst>
          </p:cNvPr>
          <p:cNvSpPr>
            <a:spLocks noGrp="1"/>
          </p:cNvSpPr>
          <p:nvPr>
            <p:ph type="sldNum" sz="quarter" idx="12"/>
          </p:nvPr>
        </p:nvSpPr>
        <p:spPr>
          <a:xfrm>
            <a:off x="8610865" y="6356615"/>
            <a:ext cx="2742406" cy="365125"/>
          </a:xfrm>
          <a:prstGeom prst="rect">
            <a:avLst/>
          </a:prstGeom>
        </p:spPr>
        <p:txBody>
          <a:bodyPr/>
          <a:lstStyle/>
          <a:p>
            <a:fld id="{68115A92-C658-F540-BAF6-688C67DA2212}" type="slidenum">
              <a:rPr lang="en-US" smtClean="0"/>
              <a:t>‹#›</a:t>
            </a:fld>
            <a:endParaRPr lang="en-US"/>
          </a:p>
        </p:txBody>
      </p:sp>
    </p:spTree>
    <p:extLst>
      <p:ext uri="{BB962C8B-B14F-4D97-AF65-F5344CB8AC3E}">
        <p14:creationId xmlns:p14="http://schemas.microsoft.com/office/powerpoint/2010/main" val="42861413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192A64F-20C0-FB4B-A749-AFEA47124546}"/>
              </a:ext>
            </a:extLst>
          </p:cNvPr>
          <p:cNvSpPr>
            <a:spLocks noGrp="1"/>
          </p:cNvSpPr>
          <p:nvPr>
            <p:ph type="ftr" sz="quarter" idx="11"/>
          </p:nvPr>
        </p:nvSpPr>
        <p:spPr/>
        <p:txBody>
          <a:bodyPr/>
          <a:lstStyle/>
          <a:p>
            <a:r>
              <a:rPr lang="en-US"/>
              <a:t>Confidential. Copyright NeoSystems 2023</a:t>
            </a:r>
          </a:p>
        </p:txBody>
      </p:sp>
      <p:sp>
        <p:nvSpPr>
          <p:cNvPr id="5" name="Slide Number Placeholder 4">
            <a:extLst>
              <a:ext uri="{FF2B5EF4-FFF2-40B4-BE49-F238E27FC236}">
                <a16:creationId xmlns:a16="http://schemas.microsoft.com/office/drawing/2014/main" id="{40326862-109B-CB4F-8830-B54EBB46C029}"/>
              </a:ext>
            </a:extLst>
          </p:cNvPr>
          <p:cNvSpPr>
            <a:spLocks noGrp="1"/>
          </p:cNvSpPr>
          <p:nvPr>
            <p:ph type="sldNum" sz="quarter" idx="12"/>
          </p:nvPr>
        </p:nvSpPr>
        <p:spPr>
          <a:xfrm>
            <a:off x="8610865" y="6356615"/>
            <a:ext cx="2742406" cy="365125"/>
          </a:xfrm>
          <a:prstGeom prst="rect">
            <a:avLst/>
          </a:prstGeom>
        </p:spPr>
        <p:txBody>
          <a:bodyPr/>
          <a:lstStyle/>
          <a:p>
            <a:fld id="{68115A92-C658-F540-BAF6-688C67DA2212}" type="slidenum">
              <a:rPr lang="en-US" smtClean="0"/>
              <a:t>‹#›</a:t>
            </a:fld>
            <a:endParaRPr lang="en-US"/>
          </a:p>
        </p:txBody>
      </p:sp>
      <p:sp>
        <p:nvSpPr>
          <p:cNvPr id="6" name="Title 1">
            <a:extLst>
              <a:ext uri="{FF2B5EF4-FFF2-40B4-BE49-F238E27FC236}">
                <a16:creationId xmlns:a16="http://schemas.microsoft.com/office/drawing/2014/main" id="{331929B7-C234-583B-8078-939682B4C6A8}"/>
              </a:ext>
            </a:extLst>
          </p:cNvPr>
          <p:cNvSpPr>
            <a:spLocks noGrp="1"/>
          </p:cNvSpPr>
          <p:nvPr>
            <p:ph type="title"/>
          </p:nvPr>
        </p:nvSpPr>
        <p:spPr>
          <a:xfrm>
            <a:off x="840053" y="365126"/>
            <a:ext cx="10515864" cy="91591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822135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9A4EC49-EEA6-704C-8DE0-57BC57FC4BD0}"/>
              </a:ext>
            </a:extLst>
          </p:cNvPr>
          <p:cNvSpPr>
            <a:spLocks noGrp="1"/>
          </p:cNvSpPr>
          <p:nvPr>
            <p:ph type="ftr" sz="quarter" idx="11"/>
          </p:nvPr>
        </p:nvSpPr>
        <p:spPr/>
        <p:txBody>
          <a:bodyPr/>
          <a:lstStyle/>
          <a:p>
            <a:r>
              <a:rPr lang="en-US"/>
              <a:t>Confidential. Copyright NeoSystems 2023</a:t>
            </a:r>
          </a:p>
        </p:txBody>
      </p:sp>
      <p:sp>
        <p:nvSpPr>
          <p:cNvPr id="4" name="Slide Number Placeholder 3">
            <a:extLst>
              <a:ext uri="{FF2B5EF4-FFF2-40B4-BE49-F238E27FC236}">
                <a16:creationId xmlns:a16="http://schemas.microsoft.com/office/drawing/2014/main" id="{22FFAB2D-F173-E245-84E3-3E54C992E836}"/>
              </a:ext>
            </a:extLst>
          </p:cNvPr>
          <p:cNvSpPr>
            <a:spLocks noGrp="1"/>
          </p:cNvSpPr>
          <p:nvPr>
            <p:ph type="sldNum" sz="quarter" idx="12"/>
          </p:nvPr>
        </p:nvSpPr>
        <p:spPr>
          <a:xfrm>
            <a:off x="8610865" y="6356615"/>
            <a:ext cx="2742406" cy="365125"/>
          </a:xfrm>
          <a:prstGeom prst="rect">
            <a:avLst/>
          </a:prstGeom>
        </p:spPr>
        <p:txBody>
          <a:bodyPr/>
          <a:lstStyle/>
          <a:p>
            <a:fld id="{68115A92-C658-F540-BAF6-688C67DA2212}" type="slidenum">
              <a:rPr lang="en-US" smtClean="0"/>
              <a:t>‹#›</a:t>
            </a:fld>
            <a:endParaRPr lang="en-US"/>
          </a:p>
        </p:txBody>
      </p:sp>
    </p:spTree>
    <p:extLst>
      <p:ext uri="{BB962C8B-B14F-4D97-AF65-F5344CB8AC3E}">
        <p14:creationId xmlns:p14="http://schemas.microsoft.com/office/powerpoint/2010/main" val="2741438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hape, circle&#10;&#10;Description automatically generated">
            <a:extLst>
              <a:ext uri="{FF2B5EF4-FFF2-40B4-BE49-F238E27FC236}">
                <a16:creationId xmlns:a16="http://schemas.microsoft.com/office/drawing/2014/main" id="{4BFE68B6-9CD5-C3AE-9100-086E37004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3083"/>
            <a:ext cx="8001000" cy="5894917"/>
          </a:xfrm>
          <a:prstGeom prst="rect">
            <a:avLst/>
          </a:prstGeom>
        </p:spPr>
      </p:pic>
      <p:sp>
        <p:nvSpPr>
          <p:cNvPr id="2" name="Title 1">
            <a:extLst>
              <a:ext uri="{FF2B5EF4-FFF2-40B4-BE49-F238E27FC236}">
                <a16:creationId xmlns:a16="http://schemas.microsoft.com/office/drawing/2014/main" id="{A5CFD5D1-AD3B-2746-AE62-FDB897BC4360}"/>
              </a:ext>
            </a:extLst>
          </p:cNvPr>
          <p:cNvSpPr>
            <a:spLocks noGrp="1"/>
          </p:cNvSpPr>
          <p:nvPr>
            <p:ph type="title"/>
          </p:nvPr>
        </p:nvSpPr>
        <p:spPr>
          <a:xfrm>
            <a:off x="412008" y="385234"/>
            <a:ext cx="11307022" cy="681302"/>
          </a:xfrm>
          <a:prstGeom prst="rect">
            <a:avLst/>
          </a:prstGeom>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41A8908-9D27-C545-8DEA-12E859F6C243}"/>
              </a:ext>
            </a:extLst>
          </p:cNvPr>
          <p:cNvSpPr>
            <a:spLocks noGrp="1"/>
          </p:cNvSpPr>
          <p:nvPr>
            <p:ph idx="1"/>
          </p:nvPr>
        </p:nvSpPr>
        <p:spPr>
          <a:xfrm>
            <a:off x="5318760" y="1786731"/>
            <a:ext cx="6400271" cy="424300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082A3B4-8784-2241-A8E4-DF887BE6BE7F}"/>
              </a:ext>
            </a:extLst>
          </p:cNvPr>
          <p:cNvSpPr>
            <a:spLocks noGrp="1"/>
          </p:cNvSpPr>
          <p:nvPr>
            <p:ph type="ftr" sz="quarter" idx="11"/>
          </p:nvPr>
        </p:nvSpPr>
        <p:spPr>
          <a:xfrm>
            <a:off x="4038865" y="6356615"/>
            <a:ext cx="4114271" cy="365125"/>
          </a:xfrm>
          <a:prstGeom prst="rect">
            <a:avLst/>
          </a:prstGeom>
        </p:spPr>
        <p:txBody>
          <a:bodyPr/>
          <a:lstStyle>
            <a:lvl1pPr>
              <a:defRPr>
                <a:solidFill>
                  <a:schemeClr val="tx2">
                    <a:lumMod val="20000"/>
                    <a:lumOff val="80000"/>
                  </a:schemeClr>
                </a:solidFill>
              </a:defRPr>
            </a:lvl1pPr>
          </a:lstStyle>
          <a:p>
            <a:r>
              <a:rPr lang="en-US"/>
              <a:t>Confidential. Copyright NeoSystems 2023</a:t>
            </a:r>
          </a:p>
        </p:txBody>
      </p:sp>
      <p:sp>
        <p:nvSpPr>
          <p:cNvPr id="6" name="Slide Number Placeholder 5">
            <a:extLst>
              <a:ext uri="{FF2B5EF4-FFF2-40B4-BE49-F238E27FC236}">
                <a16:creationId xmlns:a16="http://schemas.microsoft.com/office/drawing/2014/main" id="{DFFFDD53-467F-7A4F-B28A-BBF4EDA43143}"/>
              </a:ext>
            </a:extLst>
          </p:cNvPr>
          <p:cNvSpPr>
            <a:spLocks noGrp="1"/>
          </p:cNvSpPr>
          <p:nvPr>
            <p:ph type="sldNum" sz="quarter" idx="12"/>
          </p:nvPr>
        </p:nvSpPr>
        <p:spPr>
          <a:xfrm>
            <a:off x="8976625" y="6356615"/>
            <a:ext cx="2742406" cy="365125"/>
          </a:xfrm>
          <a:prstGeom prst="rect">
            <a:avLst/>
          </a:prstGeom>
        </p:spPr>
        <p:txBody>
          <a:bodyPr/>
          <a:lstStyle>
            <a:lvl1pPr>
              <a:defRPr>
                <a:solidFill>
                  <a:schemeClr val="bg1"/>
                </a:solidFill>
              </a:defRPr>
            </a:lvl1pPr>
          </a:lstStyle>
          <a:p>
            <a:fld id="{C45296CB-BBB3-814C-8A6F-D52F44A6249C}" type="slidenum">
              <a:rPr lang="en-US" smtClean="0"/>
              <a:pPr/>
              <a:t>‹#›</a:t>
            </a:fld>
            <a:endParaRPr lang="en-US"/>
          </a:p>
        </p:txBody>
      </p:sp>
      <p:pic>
        <p:nvPicPr>
          <p:cNvPr id="8" name="Picture 7">
            <a:extLst>
              <a:ext uri="{FF2B5EF4-FFF2-40B4-BE49-F238E27FC236}">
                <a16:creationId xmlns:a16="http://schemas.microsoft.com/office/drawing/2014/main" id="{194BED0E-7F20-001D-6563-7BBB983AD8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76698"/>
            <a:ext cx="1895416" cy="681302"/>
          </a:xfrm>
          <a:prstGeom prst="rect">
            <a:avLst/>
          </a:prstGeom>
        </p:spPr>
      </p:pic>
    </p:spTree>
    <p:extLst>
      <p:ext uri="{BB962C8B-B14F-4D97-AF65-F5344CB8AC3E}">
        <p14:creationId xmlns:p14="http://schemas.microsoft.com/office/powerpoint/2010/main" val="25543670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003975-5831-594E-B391-42C99EBC16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E8453FA1-BD4E-608D-5072-5A9410DC599F}"/>
              </a:ext>
            </a:extLst>
          </p:cNvPr>
          <p:cNvSpPr>
            <a:spLocks noGrp="1"/>
          </p:cNvSpPr>
          <p:nvPr>
            <p:ph type="dt" sz="half" idx="10"/>
          </p:nvPr>
        </p:nvSpPr>
        <p:spPr/>
        <p:txBody>
          <a:bodyPr/>
          <a:lstStyle/>
          <a:p>
            <a:fld id="{5AE30A82-86B6-7749-8E0F-738A6DDCB03C}" type="datetimeFigureOut">
              <a:rPr lang="en-US" smtClean="0"/>
              <a:t>4/16/2024</a:t>
            </a:fld>
            <a:endParaRPr lang="en-US"/>
          </a:p>
        </p:txBody>
      </p:sp>
      <p:sp>
        <p:nvSpPr>
          <p:cNvPr id="12" name="Footer Placeholder 11">
            <a:extLst>
              <a:ext uri="{FF2B5EF4-FFF2-40B4-BE49-F238E27FC236}">
                <a16:creationId xmlns:a16="http://schemas.microsoft.com/office/drawing/2014/main" id="{E2D227D8-4155-05A5-6EB5-22AB5DFE9710}"/>
              </a:ext>
            </a:extLst>
          </p:cNvPr>
          <p:cNvSpPr>
            <a:spLocks noGrp="1"/>
          </p:cNvSpPr>
          <p:nvPr>
            <p:ph type="ftr" sz="quarter" idx="11"/>
          </p:nvPr>
        </p:nvSpPr>
        <p:spPr/>
        <p:txBody>
          <a:bodyPr/>
          <a:lstStyle/>
          <a:p>
            <a:r>
              <a:rPr lang="en-US"/>
              <a:t>Confidential. Copyright NeoSystems 2023</a:t>
            </a:r>
          </a:p>
        </p:txBody>
      </p:sp>
      <p:sp>
        <p:nvSpPr>
          <p:cNvPr id="13" name="Slide Number Placeholder 12">
            <a:extLst>
              <a:ext uri="{FF2B5EF4-FFF2-40B4-BE49-F238E27FC236}">
                <a16:creationId xmlns:a16="http://schemas.microsoft.com/office/drawing/2014/main" id="{42CA8E72-76D8-4023-2006-2F5A6F528652}"/>
              </a:ext>
            </a:extLst>
          </p:cNvPr>
          <p:cNvSpPr>
            <a:spLocks noGrp="1"/>
          </p:cNvSpPr>
          <p:nvPr>
            <p:ph type="sldNum" sz="quarter" idx="12"/>
          </p:nvPr>
        </p:nvSpPr>
        <p:spPr/>
        <p:txBody>
          <a:bodyPr/>
          <a:lstStyle/>
          <a:p>
            <a:fld id="{68115A92-C658-F540-BAF6-688C67DA2212}" type="slidenum">
              <a:rPr lang="en-US" smtClean="0"/>
              <a:t>‹#›</a:t>
            </a:fld>
            <a:endParaRPr lang="en-US"/>
          </a:p>
        </p:txBody>
      </p:sp>
    </p:spTree>
    <p:extLst>
      <p:ext uri="{BB962C8B-B14F-4D97-AF65-F5344CB8AC3E}">
        <p14:creationId xmlns:p14="http://schemas.microsoft.com/office/powerpoint/2010/main" val="24902766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6448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ontent no header">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761BAB6-1531-0FAE-B0EB-677783A1DA15}"/>
              </a:ext>
            </a:extLst>
          </p:cNvPr>
          <p:cNvCxnSpPr>
            <a:cxnSpLocks/>
          </p:cNvCxnSpPr>
          <p:nvPr/>
        </p:nvCxnSpPr>
        <p:spPr>
          <a:xfrm>
            <a:off x="413105" y="1313520"/>
            <a:ext cx="3805277"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13902F28-F381-B8FE-413D-4B17EDBFCBDB}"/>
              </a:ext>
            </a:extLst>
          </p:cNvPr>
          <p:cNvSpPr>
            <a:spLocks noGrp="1"/>
          </p:cNvSpPr>
          <p:nvPr>
            <p:ph type="body" sz="quarter" idx="10" hasCustomPrompt="1"/>
          </p:nvPr>
        </p:nvSpPr>
        <p:spPr>
          <a:xfrm>
            <a:off x="412750" y="1305528"/>
            <a:ext cx="5303838" cy="333375"/>
          </a:xfrm>
          <a:prstGeom prst="rect">
            <a:avLst/>
          </a:prstGeom>
        </p:spPr>
        <p:txBody>
          <a:bodyPr/>
          <a:lstStyle>
            <a:lvl1pPr marL="0" indent="0">
              <a:buNone/>
              <a:defRPr sz="1800" i="1"/>
            </a:lvl1pPr>
            <a:lvl5pPr marL="1828727" indent="0" algn="l">
              <a:buNone/>
              <a:defRPr/>
            </a:lvl5pPr>
          </a:lstStyle>
          <a:p>
            <a:pPr lvl="0"/>
            <a:r>
              <a:rPr lang="en-US"/>
              <a:t>subtitle</a:t>
            </a:r>
          </a:p>
        </p:txBody>
      </p:sp>
      <p:sp>
        <p:nvSpPr>
          <p:cNvPr id="16" name="Text Placeholder 13">
            <a:extLst>
              <a:ext uri="{FF2B5EF4-FFF2-40B4-BE49-F238E27FC236}">
                <a16:creationId xmlns:a16="http://schemas.microsoft.com/office/drawing/2014/main" id="{519D13DB-7242-1EF2-83F7-DEFEA0AE4D3B}"/>
              </a:ext>
            </a:extLst>
          </p:cNvPr>
          <p:cNvSpPr>
            <a:spLocks noGrp="1"/>
          </p:cNvSpPr>
          <p:nvPr>
            <p:ph type="body" sz="quarter" idx="11" hasCustomPrompt="1"/>
          </p:nvPr>
        </p:nvSpPr>
        <p:spPr>
          <a:xfrm>
            <a:off x="412751" y="756108"/>
            <a:ext cx="5934075" cy="555625"/>
          </a:xfrm>
          <a:prstGeom prst="rect">
            <a:avLst/>
          </a:prstGeom>
        </p:spPr>
        <p:txBody>
          <a:bodyPr/>
          <a:lstStyle>
            <a:lvl1pPr marL="0" indent="0">
              <a:buNone/>
              <a:defRPr sz="3200"/>
            </a:lvl1pPr>
          </a:lstStyle>
          <a:p>
            <a:pPr lvl="0"/>
            <a:r>
              <a:rPr lang="en-US"/>
              <a:t>Place Holder</a:t>
            </a:r>
          </a:p>
        </p:txBody>
      </p:sp>
      <p:sp>
        <p:nvSpPr>
          <p:cNvPr id="17" name="Content Placeholder 3">
            <a:extLst>
              <a:ext uri="{FF2B5EF4-FFF2-40B4-BE49-F238E27FC236}">
                <a16:creationId xmlns:a16="http://schemas.microsoft.com/office/drawing/2014/main" id="{C16B16B0-7A60-D394-5913-66E971A80537}"/>
              </a:ext>
            </a:extLst>
          </p:cNvPr>
          <p:cNvSpPr>
            <a:spLocks noGrp="1"/>
          </p:cNvSpPr>
          <p:nvPr>
            <p:ph sz="quarter" idx="12" hasCustomPrompt="1"/>
          </p:nvPr>
        </p:nvSpPr>
        <p:spPr>
          <a:xfrm>
            <a:off x="236095" y="87131"/>
            <a:ext cx="7721600" cy="350400"/>
          </a:xfrm>
          <a:prstGeom prst="rect">
            <a:avLst/>
          </a:prstGeom>
        </p:spPr>
        <p:txBody>
          <a:bodyPr/>
          <a:lstStyle>
            <a:lvl1pPr marL="0" indent="0" algn="l" defTabSz="914363" rtl="0" eaLnBrk="1" latinLnBrk="0" hangingPunct="1">
              <a:buNone/>
              <a:defRPr lang="en-US" sz="1800" kern="1200" spc="300" dirty="0" smtClean="0">
                <a:solidFill>
                  <a:schemeClr val="bg1"/>
                </a:solidFill>
                <a:latin typeface="+mn-lt"/>
                <a:ea typeface="+mn-ea"/>
                <a:cs typeface="+mn-cs"/>
              </a:defRPr>
            </a:lvl1pPr>
          </a:lstStyle>
          <a:p>
            <a:pPr lvl="0"/>
            <a:r>
              <a:rPr lang="en-US"/>
              <a:t>Header</a:t>
            </a:r>
          </a:p>
        </p:txBody>
      </p:sp>
    </p:spTree>
    <p:extLst>
      <p:ext uri="{BB962C8B-B14F-4D97-AF65-F5344CB8AC3E}">
        <p14:creationId xmlns:p14="http://schemas.microsoft.com/office/powerpoint/2010/main" val="4014332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A004F5E-E3A8-AE4C-B027-553E582BC3B8}"/>
              </a:ext>
            </a:extLst>
          </p:cNvPr>
          <p:cNvSpPr>
            <a:spLocks noGrp="1"/>
          </p:cNvSpPr>
          <p:nvPr>
            <p:ph type="dt" sz="half" idx="10"/>
          </p:nvPr>
        </p:nvSpPr>
        <p:spPr/>
        <p:txBody>
          <a:bodyPr/>
          <a:lstStyle/>
          <a:p>
            <a:fld id="{9836806A-3901-0049-B0A7-BA4D16E45EF3}" type="datetimeFigureOut">
              <a:rPr lang="en-US" smtClean="0"/>
              <a:t>4/16/2024</a:t>
            </a:fld>
            <a:endParaRPr lang="en-US"/>
          </a:p>
        </p:txBody>
      </p:sp>
      <p:sp>
        <p:nvSpPr>
          <p:cNvPr id="4" name="Footer Placeholder 3">
            <a:extLst>
              <a:ext uri="{FF2B5EF4-FFF2-40B4-BE49-F238E27FC236}">
                <a16:creationId xmlns:a16="http://schemas.microsoft.com/office/drawing/2014/main" id="{5667C520-6001-5A46-BBFE-308673E172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C6CDA-F291-9A4B-AAF7-348FDADE31BB}"/>
              </a:ext>
            </a:extLst>
          </p:cNvPr>
          <p:cNvSpPr>
            <a:spLocks noGrp="1"/>
          </p:cNvSpPr>
          <p:nvPr>
            <p:ph type="sldNum" sz="quarter" idx="12"/>
          </p:nvPr>
        </p:nvSpPr>
        <p:spPr/>
        <p:txBody>
          <a:bodyPr/>
          <a:lstStyle/>
          <a:p>
            <a:fld id="{1ABC9B77-E228-094A-AE23-72508B988E13}" type="slidenum">
              <a:rPr lang="en-US" smtClean="0"/>
              <a:t>‹#›</a:t>
            </a:fld>
            <a:endParaRPr lang="en-US"/>
          </a:p>
        </p:txBody>
      </p:sp>
    </p:spTree>
    <p:extLst>
      <p:ext uri="{BB962C8B-B14F-4D97-AF65-F5344CB8AC3E}">
        <p14:creationId xmlns:p14="http://schemas.microsoft.com/office/powerpoint/2010/main" val="14801742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only title no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37C13-D453-1B4E-8CA6-E6DFA54D18C1}"/>
              </a:ext>
            </a:extLst>
          </p:cNvPr>
          <p:cNvSpPr/>
          <p:nvPr/>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0605C97C-FC01-BA47-B2B6-DD9793BFD2AA}"/>
              </a:ext>
            </a:extLst>
          </p:cNvPr>
          <p:cNvSpPr/>
          <p:nvPr/>
        </p:nvSpPr>
        <p:spPr>
          <a:xfrm flipH="1">
            <a:off x="285567" y="494539"/>
            <a:ext cx="45719" cy="8229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nvGrpSpPr>
          <p:cNvPr id="8" name="Group 7">
            <a:extLst>
              <a:ext uri="{FF2B5EF4-FFF2-40B4-BE49-F238E27FC236}">
                <a16:creationId xmlns:a16="http://schemas.microsoft.com/office/drawing/2014/main" id="{A7263761-9E4D-AB47-B132-163A66B8A87E}"/>
              </a:ext>
            </a:extLst>
          </p:cNvPr>
          <p:cNvGrpSpPr/>
          <p:nvPr/>
        </p:nvGrpSpPr>
        <p:grpSpPr>
          <a:xfrm>
            <a:off x="1" y="1"/>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cxnSp>
        <p:nvCxnSpPr>
          <p:cNvPr id="5" name="Straight Connector 4">
            <a:extLst>
              <a:ext uri="{FF2B5EF4-FFF2-40B4-BE49-F238E27FC236}">
                <a16:creationId xmlns:a16="http://schemas.microsoft.com/office/drawing/2014/main" id="{7F906F80-16B3-AC4E-ACAA-BB7E779C57A9}"/>
              </a:ext>
            </a:extLst>
          </p:cNvPr>
          <p:cNvCxnSpPr>
            <a:cxnSpLocks/>
          </p:cNvCxnSpPr>
          <p:nvPr/>
        </p:nvCxnSpPr>
        <p:spPr>
          <a:xfrm>
            <a:off x="413105" y="992242"/>
            <a:ext cx="3805277"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111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155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026C3C-FC18-F841-947D-72C24A4D781B}"/>
              </a:ext>
            </a:extLst>
          </p:cNvPr>
          <p:cNvSpPr>
            <a:spLocks noGrp="1"/>
          </p:cNvSpPr>
          <p:nvPr>
            <p:ph idx="1"/>
          </p:nvPr>
        </p:nvSpPr>
        <p:spPr>
          <a:xfrm>
            <a:off x="553916" y="1995056"/>
            <a:ext cx="11043138" cy="440989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605C97C-FC01-BA47-B2B6-DD9793BFD2AA}"/>
              </a:ext>
            </a:extLst>
          </p:cNvPr>
          <p:cNvSpPr/>
          <p:nvPr userDrawn="1"/>
        </p:nvSpPr>
        <p:spPr>
          <a:xfrm flipH="1">
            <a:off x="285566" y="494539"/>
            <a:ext cx="45719" cy="8229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cxnSp>
        <p:nvCxnSpPr>
          <p:cNvPr id="5" name="Straight Connector 4">
            <a:extLst>
              <a:ext uri="{FF2B5EF4-FFF2-40B4-BE49-F238E27FC236}">
                <a16:creationId xmlns:a16="http://schemas.microsoft.com/office/drawing/2014/main" id="{7F906F80-16B3-AC4E-ACAA-BB7E779C57A9}"/>
              </a:ext>
            </a:extLst>
          </p:cNvPr>
          <p:cNvCxnSpPr>
            <a:cxnSpLocks/>
          </p:cNvCxnSpPr>
          <p:nvPr userDrawn="1"/>
        </p:nvCxnSpPr>
        <p:spPr>
          <a:xfrm>
            <a:off x="413104" y="992242"/>
            <a:ext cx="3805277"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CE99953-983F-4AC7-B4A3-795E5629B971}"/>
              </a:ext>
            </a:extLst>
          </p:cNvPr>
          <p:cNvSpPr>
            <a:spLocks noGrp="1"/>
          </p:cNvSpPr>
          <p:nvPr>
            <p:ph type="body" sz="quarter" idx="10"/>
          </p:nvPr>
        </p:nvSpPr>
        <p:spPr>
          <a:xfrm>
            <a:off x="412750" y="984250"/>
            <a:ext cx="5303838" cy="333375"/>
          </a:xfrm>
          <a:prstGeom prst="rect">
            <a:avLst/>
          </a:prstGeom>
        </p:spPr>
        <p:txBody>
          <a:bodyPr/>
          <a:lstStyle>
            <a:lvl1pPr marL="0" indent="0">
              <a:buNone/>
              <a:defRPr sz="1800" i="1"/>
            </a:lvl1pPr>
            <a:lvl5pPr marL="1828800" indent="0" algn="l">
              <a:buNone/>
              <a:defRPr/>
            </a:lvl5pPr>
          </a:lstStyle>
          <a:p>
            <a:pPr lvl="0"/>
            <a:endParaRPr lang="en-US"/>
          </a:p>
        </p:txBody>
      </p:sp>
      <p:sp>
        <p:nvSpPr>
          <p:cNvPr id="7" name="Text Placeholder 13">
            <a:extLst>
              <a:ext uri="{FF2B5EF4-FFF2-40B4-BE49-F238E27FC236}">
                <a16:creationId xmlns:a16="http://schemas.microsoft.com/office/drawing/2014/main" id="{3A766E64-7086-4F1D-AEE0-50A8068BA5C9}"/>
              </a:ext>
            </a:extLst>
          </p:cNvPr>
          <p:cNvSpPr>
            <a:spLocks noGrp="1"/>
          </p:cNvSpPr>
          <p:nvPr>
            <p:ph type="body" sz="quarter" idx="11"/>
          </p:nvPr>
        </p:nvSpPr>
        <p:spPr>
          <a:xfrm>
            <a:off x="412750" y="434829"/>
            <a:ext cx="5934075" cy="555625"/>
          </a:xfrm>
          <a:prstGeom prst="rect">
            <a:avLst/>
          </a:prstGeom>
        </p:spPr>
        <p:txBody>
          <a:bodyPr/>
          <a:lstStyle>
            <a:lvl1pPr marL="0" indent="0">
              <a:buNone/>
              <a:defRPr sz="3200"/>
            </a:lvl1pPr>
          </a:lstStyle>
          <a:p>
            <a:pPr lvl="0"/>
            <a:endParaRPr lang="en-US"/>
          </a:p>
        </p:txBody>
      </p:sp>
    </p:spTree>
    <p:extLst>
      <p:ext uri="{BB962C8B-B14F-4D97-AF65-F5344CB8AC3E}">
        <p14:creationId xmlns:p14="http://schemas.microsoft.com/office/powerpoint/2010/main" val="7076125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5896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8AD51-E5A8-0A48-8E1D-7C1FEF91D233}"/>
              </a:ext>
            </a:extLst>
          </p:cNvPr>
          <p:cNvSpPr>
            <a:spLocks noGrp="1"/>
          </p:cNvSpPr>
          <p:nvPr>
            <p:ph type="ctrTitle"/>
          </p:nvPr>
        </p:nvSpPr>
        <p:spPr>
          <a:xfrm>
            <a:off x="1524000" y="1121833"/>
            <a:ext cx="9144000" cy="2387865"/>
          </a:xfrm>
          <a:prstGeom prst="rect">
            <a:avLst/>
          </a:prstGeom>
        </p:spPr>
        <p:txBody>
          <a:bodyPr anchor="b"/>
          <a:lstStyle>
            <a:lvl1pPr algn="ctr">
              <a:defRPr sz="5000"/>
            </a:lvl1pPr>
          </a:lstStyle>
          <a:p>
            <a:r>
              <a:rPr lang="en-US"/>
              <a:t>Click to edit Master title style</a:t>
            </a:r>
          </a:p>
        </p:txBody>
      </p:sp>
      <p:sp>
        <p:nvSpPr>
          <p:cNvPr id="3" name="Subtitle 2">
            <a:extLst>
              <a:ext uri="{FF2B5EF4-FFF2-40B4-BE49-F238E27FC236}">
                <a16:creationId xmlns:a16="http://schemas.microsoft.com/office/drawing/2014/main" id="{BF457EB9-A282-164D-8369-38F2BE3943F5}"/>
              </a:ext>
            </a:extLst>
          </p:cNvPr>
          <p:cNvSpPr>
            <a:spLocks noGrp="1"/>
          </p:cNvSpPr>
          <p:nvPr>
            <p:ph type="subTitle" idx="1"/>
          </p:nvPr>
        </p:nvSpPr>
        <p:spPr>
          <a:xfrm>
            <a:off x="1524000" y="3602303"/>
            <a:ext cx="9144000" cy="1654968"/>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5" name="Footer Placeholder 4">
            <a:extLst>
              <a:ext uri="{FF2B5EF4-FFF2-40B4-BE49-F238E27FC236}">
                <a16:creationId xmlns:a16="http://schemas.microsoft.com/office/drawing/2014/main" id="{275C563E-0060-E24E-96FA-9CFBBEA1B92D}"/>
              </a:ext>
            </a:extLst>
          </p:cNvPr>
          <p:cNvSpPr>
            <a:spLocks noGrp="1"/>
          </p:cNvSpPr>
          <p:nvPr>
            <p:ph type="ftr" sz="quarter" idx="11"/>
          </p:nvPr>
        </p:nvSpPr>
        <p:spPr/>
        <p:txBody>
          <a:bodyPr/>
          <a:lstStyle/>
          <a:p>
            <a:r>
              <a:rPr lang="en-US"/>
              <a:t>Confidential. Copyright NeoSystems 2023</a:t>
            </a:r>
          </a:p>
        </p:txBody>
      </p:sp>
      <p:sp>
        <p:nvSpPr>
          <p:cNvPr id="6" name="Slide Number Placeholder 5">
            <a:extLst>
              <a:ext uri="{FF2B5EF4-FFF2-40B4-BE49-F238E27FC236}">
                <a16:creationId xmlns:a16="http://schemas.microsoft.com/office/drawing/2014/main" id="{1256B6BE-65F0-B24C-A52B-017A68F1EC85}"/>
              </a:ext>
            </a:extLst>
          </p:cNvPr>
          <p:cNvSpPr>
            <a:spLocks noGrp="1"/>
          </p:cNvSpPr>
          <p:nvPr>
            <p:ph type="sldNum" sz="quarter" idx="12"/>
          </p:nvPr>
        </p:nvSpPr>
        <p:spPr/>
        <p:txBody>
          <a:bodyPr/>
          <a:lstStyle/>
          <a:p>
            <a:fld id="{68115A92-C658-F540-BAF6-688C67DA2212}" type="slidenum">
              <a:rPr lang="en-US" smtClean="0"/>
              <a:t>‹#›</a:t>
            </a:fld>
            <a:endParaRPr lang="en-US"/>
          </a:p>
        </p:txBody>
      </p:sp>
    </p:spTree>
    <p:extLst>
      <p:ext uri="{BB962C8B-B14F-4D97-AF65-F5344CB8AC3E}">
        <p14:creationId xmlns:p14="http://schemas.microsoft.com/office/powerpoint/2010/main" val="9303726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003975-5831-594E-B391-42C99EBC16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E60F3F8-8CE4-B443-9285-832207DFA4B9}"/>
              </a:ext>
            </a:extLst>
          </p:cNvPr>
          <p:cNvSpPr>
            <a:spLocks noGrp="1"/>
          </p:cNvSpPr>
          <p:nvPr>
            <p:ph type="ftr" sz="quarter" idx="11"/>
          </p:nvPr>
        </p:nvSpPr>
        <p:spPr/>
        <p:txBody>
          <a:bodyPr/>
          <a:lstStyle/>
          <a:p>
            <a:r>
              <a:rPr lang="en-US"/>
              <a:t>Confidential. Copyright NeoSystems 2023</a:t>
            </a:r>
          </a:p>
        </p:txBody>
      </p:sp>
      <p:sp>
        <p:nvSpPr>
          <p:cNvPr id="6" name="Slide Number Placeholder 5">
            <a:extLst>
              <a:ext uri="{FF2B5EF4-FFF2-40B4-BE49-F238E27FC236}">
                <a16:creationId xmlns:a16="http://schemas.microsoft.com/office/drawing/2014/main" id="{6DC5B996-027E-CB4C-84D8-F7C299BFA88E}"/>
              </a:ext>
            </a:extLst>
          </p:cNvPr>
          <p:cNvSpPr>
            <a:spLocks noGrp="1"/>
          </p:cNvSpPr>
          <p:nvPr>
            <p:ph type="sldNum" sz="quarter" idx="12"/>
          </p:nvPr>
        </p:nvSpPr>
        <p:spPr/>
        <p:txBody>
          <a:bodyPr/>
          <a:lstStyle/>
          <a:p>
            <a:fld id="{68115A92-C658-F540-BAF6-688C67DA2212}" type="slidenum">
              <a:rPr lang="en-US" smtClean="0"/>
              <a:t>‹#›</a:t>
            </a:fld>
            <a:endParaRPr lang="en-US"/>
          </a:p>
        </p:txBody>
      </p:sp>
      <p:sp>
        <p:nvSpPr>
          <p:cNvPr id="7" name="Title 1">
            <a:extLst>
              <a:ext uri="{FF2B5EF4-FFF2-40B4-BE49-F238E27FC236}">
                <a16:creationId xmlns:a16="http://schemas.microsoft.com/office/drawing/2014/main" id="{AEA5DB2F-335B-3E93-57BD-C1BCB493E711}"/>
              </a:ext>
            </a:extLst>
          </p:cNvPr>
          <p:cNvSpPr>
            <a:spLocks noGrp="1"/>
          </p:cNvSpPr>
          <p:nvPr>
            <p:ph type="title"/>
          </p:nvPr>
        </p:nvSpPr>
        <p:spPr>
          <a:xfrm>
            <a:off x="840053" y="365126"/>
            <a:ext cx="10515864" cy="91591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764282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4A4B5D-19E5-A04B-A05F-7B869F6755F0}"/>
              </a:ext>
            </a:extLst>
          </p:cNvPr>
          <p:cNvSpPr>
            <a:spLocks noGrp="1"/>
          </p:cNvSpPr>
          <p:nvPr>
            <p:ph sz="half" idx="1"/>
          </p:nvPr>
        </p:nvSpPr>
        <p:spPr>
          <a:xfrm>
            <a:off x="838730" y="1571625"/>
            <a:ext cx="5193771" cy="4351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B30164-AFF2-FE4B-B301-E303239569CA}"/>
              </a:ext>
            </a:extLst>
          </p:cNvPr>
          <p:cNvSpPr>
            <a:spLocks noGrp="1"/>
          </p:cNvSpPr>
          <p:nvPr>
            <p:ph sz="half" idx="2"/>
          </p:nvPr>
        </p:nvSpPr>
        <p:spPr>
          <a:xfrm>
            <a:off x="6159500" y="1571625"/>
            <a:ext cx="5193771" cy="4351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9D7C170-B1FA-2045-A6DF-C9EC5B4D5D31}"/>
              </a:ext>
            </a:extLst>
          </p:cNvPr>
          <p:cNvSpPr>
            <a:spLocks noGrp="1"/>
          </p:cNvSpPr>
          <p:nvPr>
            <p:ph type="ftr" sz="quarter" idx="11"/>
          </p:nvPr>
        </p:nvSpPr>
        <p:spPr/>
        <p:txBody>
          <a:bodyPr/>
          <a:lstStyle/>
          <a:p>
            <a:r>
              <a:rPr lang="en-US"/>
              <a:t>Confidential. Copyright NeoSystems 2023</a:t>
            </a:r>
          </a:p>
        </p:txBody>
      </p:sp>
      <p:sp>
        <p:nvSpPr>
          <p:cNvPr id="7" name="Slide Number Placeholder 6">
            <a:extLst>
              <a:ext uri="{FF2B5EF4-FFF2-40B4-BE49-F238E27FC236}">
                <a16:creationId xmlns:a16="http://schemas.microsoft.com/office/drawing/2014/main" id="{CC30A1FF-8AE6-B64B-A46E-D44FC72CF0B1}"/>
              </a:ext>
            </a:extLst>
          </p:cNvPr>
          <p:cNvSpPr>
            <a:spLocks noGrp="1"/>
          </p:cNvSpPr>
          <p:nvPr>
            <p:ph type="sldNum" sz="quarter" idx="12"/>
          </p:nvPr>
        </p:nvSpPr>
        <p:spPr/>
        <p:txBody>
          <a:bodyPr/>
          <a:lstStyle/>
          <a:p>
            <a:fld id="{68115A92-C658-F540-BAF6-688C67DA2212}" type="slidenum">
              <a:rPr lang="en-US" smtClean="0"/>
              <a:t>‹#›</a:t>
            </a:fld>
            <a:endParaRPr lang="en-US"/>
          </a:p>
        </p:txBody>
      </p:sp>
      <p:sp>
        <p:nvSpPr>
          <p:cNvPr id="8" name="Title 1">
            <a:extLst>
              <a:ext uri="{FF2B5EF4-FFF2-40B4-BE49-F238E27FC236}">
                <a16:creationId xmlns:a16="http://schemas.microsoft.com/office/drawing/2014/main" id="{FB26A535-D17D-024C-B970-634E0B1D36B5}"/>
              </a:ext>
            </a:extLst>
          </p:cNvPr>
          <p:cNvSpPr>
            <a:spLocks noGrp="1"/>
          </p:cNvSpPr>
          <p:nvPr>
            <p:ph type="title"/>
          </p:nvPr>
        </p:nvSpPr>
        <p:spPr>
          <a:xfrm>
            <a:off x="840053" y="365126"/>
            <a:ext cx="10515864" cy="91591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528726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7607-AE5D-0F44-B24B-BA1D3EC1367B}"/>
              </a:ext>
            </a:extLst>
          </p:cNvPr>
          <p:cNvSpPr>
            <a:spLocks noGrp="1"/>
          </p:cNvSpPr>
          <p:nvPr>
            <p:ph type="title"/>
          </p:nvPr>
        </p:nvSpPr>
        <p:spPr>
          <a:xfrm>
            <a:off x="840053" y="365126"/>
            <a:ext cx="10515864" cy="915918"/>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7D30DD7-4E62-0C4B-87D1-1AE13FE9D914}"/>
              </a:ext>
            </a:extLst>
          </p:cNvPr>
          <p:cNvSpPr>
            <a:spLocks noGrp="1"/>
          </p:cNvSpPr>
          <p:nvPr>
            <p:ph type="body" idx="1"/>
          </p:nvPr>
        </p:nvSpPr>
        <p:spPr>
          <a:xfrm>
            <a:off x="840052" y="1438471"/>
            <a:ext cx="5158052" cy="824177"/>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a:extLst>
              <a:ext uri="{FF2B5EF4-FFF2-40B4-BE49-F238E27FC236}">
                <a16:creationId xmlns:a16="http://schemas.microsoft.com/office/drawing/2014/main" id="{31720E96-E7AB-0C42-A619-9806E20FF86D}"/>
              </a:ext>
            </a:extLst>
          </p:cNvPr>
          <p:cNvSpPr>
            <a:spLocks noGrp="1"/>
          </p:cNvSpPr>
          <p:nvPr>
            <p:ph sz="half" idx="2"/>
          </p:nvPr>
        </p:nvSpPr>
        <p:spPr>
          <a:xfrm>
            <a:off x="840052" y="2262648"/>
            <a:ext cx="5158052" cy="3684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19C871-E16E-D04F-8840-86B37C4C2568}"/>
              </a:ext>
            </a:extLst>
          </p:cNvPr>
          <p:cNvSpPr>
            <a:spLocks noGrp="1"/>
          </p:cNvSpPr>
          <p:nvPr>
            <p:ph type="body" sz="quarter" idx="3"/>
          </p:nvPr>
        </p:nvSpPr>
        <p:spPr>
          <a:xfrm>
            <a:off x="6172729" y="1438471"/>
            <a:ext cx="5183188" cy="824177"/>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a:extLst>
              <a:ext uri="{FF2B5EF4-FFF2-40B4-BE49-F238E27FC236}">
                <a16:creationId xmlns:a16="http://schemas.microsoft.com/office/drawing/2014/main" id="{D79C5F7D-5F9D-5B47-B82E-60BAB4C22FBB}"/>
              </a:ext>
            </a:extLst>
          </p:cNvPr>
          <p:cNvSpPr>
            <a:spLocks noGrp="1"/>
          </p:cNvSpPr>
          <p:nvPr>
            <p:ph sz="quarter" idx="4"/>
          </p:nvPr>
        </p:nvSpPr>
        <p:spPr>
          <a:xfrm>
            <a:off x="6172729" y="2262648"/>
            <a:ext cx="5183188" cy="3684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1CB4959-3B29-5848-9B5F-A0679D9D481A}"/>
              </a:ext>
            </a:extLst>
          </p:cNvPr>
          <p:cNvSpPr>
            <a:spLocks noGrp="1"/>
          </p:cNvSpPr>
          <p:nvPr>
            <p:ph type="ftr" sz="quarter" idx="11"/>
          </p:nvPr>
        </p:nvSpPr>
        <p:spPr/>
        <p:txBody>
          <a:bodyPr/>
          <a:lstStyle/>
          <a:p>
            <a:r>
              <a:rPr lang="en-US"/>
              <a:t>Confidential. Copyright NeoSystems 2023</a:t>
            </a:r>
          </a:p>
        </p:txBody>
      </p:sp>
      <p:sp>
        <p:nvSpPr>
          <p:cNvPr id="9" name="Slide Number Placeholder 8">
            <a:extLst>
              <a:ext uri="{FF2B5EF4-FFF2-40B4-BE49-F238E27FC236}">
                <a16:creationId xmlns:a16="http://schemas.microsoft.com/office/drawing/2014/main" id="{1F5C9D82-5861-4A47-BE8A-5E95A8F2F602}"/>
              </a:ext>
            </a:extLst>
          </p:cNvPr>
          <p:cNvSpPr>
            <a:spLocks noGrp="1"/>
          </p:cNvSpPr>
          <p:nvPr>
            <p:ph type="sldNum" sz="quarter" idx="12"/>
          </p:nvPr>
        </p:nvSpPr>
        <p:spPr/>
        <p:txBody>
          <a:bodyPr/>
          <a:lstStyle/>
          <a:p>
            <a:fld id="{68115A92-C658-F540-BAF6-688C67DA2212}" type="slidenum">
              <a:rPr lang="en-US" smtClean="0"/>
              <a:t>‹#›</a:t>
            </a:fld>
            <a:endParaRPr lang="en-US"/>
          </a:p>
        </p:txBody>
      </p:sp>
    </p:spTree>
    <p:extLst>
      <p:ext uri="{BB962C8B-B14F-4D97-AF65-F5344CB8AC3E}">
        <p14:creationId xmlns:p14="http://schemas.microsoft.com/office/powerpoint/2010/main" val="33746959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192A64F-20C0-FB4B-A749-AFEA47124546}"/>
              </a:ext>
            </a:extLst>
          </p:cNvPr>
          <p:cNvSpPr>
            <a:spLocks noGrp="1"/>
          </p:cNvSpPr>
          <p:nvPr>
            <p:ph type="ftr" sz="quarter" idx="11"/>
          </p:nvPr>
        </p:nvSpPr>
        <p:spPr/>
        <p:txBody>
          <a:bodyPr/>
          <a:lstStyle/>
          <a:p>
            <a:r>
              <a:rPr lang="en-US"/>
              <a:t>Confidential. Copyright NeoSystems 2023</a:t>
            </a:r>
          </a:p>
        </p:txBody>
      </p:sp>
      <p:sp>
        <p:nvSpPr>
          <p:cNvPr id="5" name="Slide Number Placeholder 4">
            <a:extLst>
              <a:ext uri="{FF2B5EF4-FFF2-40B4-BE49-F238E27FC236}">
                <a16:creationId xmlns:a16="http://schemas.microsoft.com/office/drawing/2014/main" id="{40326862-109B-CB4F-8830-B54EBB46C029}"/>
              </a:ext>
            </a:extLst>
          </p:cNvPr>
          <p:cNvSpPr>
            <a:spLocks noGrp="1"/>
          </p:cNvSpPr>
          <p:nvPr>
            <p:ph type="sldNum" sz="quarter" idx="12"/>
          </p:nvPr>
        </p:nvSpPr>
        <p:spPr/>
        <p:txBody>
          <a:bodyPr/>
          <a:lstStyle/>
          <a:p>
            <a:fld id="{68115A92-C658-F540-BAF6-688C67DA2212}" type="slidenum">
              <a:rPr lang="en-US" smtClean="0"/>
              <a:t>‹#›</a:t>
            </a:fld>
            <a:endParaRPr lang="en-US"/>
          </a:p>
        </p:txBody>
      </p:sp>
      <p:sp>
        <p:nvSpPr>
          <p:cNvPr id="6" name="Title 1">
            <a:extLst>
              <a:ext uri="{FF2B5EF4-FFF2-40B4-BE49-F238E27FC236}">
                <a16:creationId xmlns:a16="http://schemas.microsoft.com/office/drawing/2014/main" id="{331929B7-C234-583B-8078-939682B4C6A8}"/>
              </a:ext>
            </a:extLst>
          </p:cNvPr>
          <p:cNvSpPr>
            <a:spLocks noGrp="1"/>
          </p:cNvSpPr>
          <p:nvPr>
            <p:ph type="title"/>
          </p:nvPr>
        </p:nvSpPr>
        <p:spPr>
          <a:xfrm>
            <a:off x="840053" y="365126"/>
            <a:ext cx="10515864" cy="91591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24279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9A4EC49-EEA6-704C-8DE0-57BC57FC4BD0}"/>
              </a:ext>
            </a:extLst>
          </p:cNvPr>
          <p:cNvSpPr>
            <a:spLocks noGrp="1"/>
          </p:cNvSpPr>
          <p:nvPr>
            <p:ph type="ftr" sz="quarter" idx="11"/>
          </p:nvPr>
        </p:nvSpPr>
        <p:spPr/>
        <p:txBody>
          <a:bodyPr/>
          <a:lstStyle/>
          <a:p>
            <a:r>
              <a:rPr lang="en-US"/>
              <a:t>Confidential. Copyright NeoSystems 2023</a:t>
            </a:r>
          </a:p>
        </p:txBody>
      </p:sp>
      <p:sp>
        <p:nvSpPr>
          <p:cNvPr id="4" name="Slide Number Placeholder 3">
            <a:extLst>
              <a:ext uri="{FF2B5EF4-FFF2-40B4-BE49-F238E27FC236}">
                <a16:creationId xmlns:a16="http://schemas.microsoft.com/office/drawing/2014/main" id="{22FFAB2D-F173-E245-84E3-3E54C992E836}"/>
              </a:ext>
            </a:extLst>
          </p:cNvPr>
          <p:cNvSpPr>
            <a:spLocks noGrp="1"/>
          </p:cNvSpPr>
          <p:nvPr>
            <p:ph type="sldNum" sz="quarter" idx="12"/>
          </p:nvPr>
        </p:nvSpPr>
        <p:spPr/>
        <p:txBody>
          <a:bodyPr/>
          <a:lstStyle/>
          <a:p>
            <a:fld id="{68115A92-C658-F540-BAF6-688C67DA2212}" type="slidenum">
              <a:rPr lang="en-US" smtClean="0"/>
              <a:t>‹#›</a:t>
            </a:fld>
            <a:endParaRPr lang="en-US"/>
          </a:p>
        </p:txBody>
      </p:sp>
    </p:spTree>
    <p:extLst>
      <p:ext uri="{BB962C8B-B14F-4D97-AF65-F5344CB8AC3E}">
        <p14:creationId xmlns:p14="http://schemas.microsoft.com/office/powerpoint/2010/main" val="9572008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1">
            <a:alpha val="0"/>
          </a:schemeClr>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814A4357-F22F-B52F-5398-4404FCBCC311}"/>
              </a:ext>
            </a:extLst>
          </p:cNvPr>
          <p:cNvSpPr>
            <a:spLocks noGrp="1"/>
          </p:cNvSpPr>
          <p:nvPr>
            <p:ph type="ftr" sz="quarter" idx="3"/>
          </p:nvPr>
        </p:nvSpPr>
        <p:spPr>
          <a:xfrm>
            <a:off x="4038865" y="6356615"/>
            <a:ext cx="4114271" cy="365125"/>
          </a:xfrm>
          <a:prstGeom prst="rect">
            <a:avLst/>
          </a:prstGeom>
        </p:spPr>
        <p:txBody>
          <a:bodyPr vert="horz" lIns="91440" tIns="45720" rIns="91440" bIns="45720" rtlCol="0" anchor="ctr"/>
          <a:lstStyle>
            <a:lvl1pPr algn="ctr">
              <a:defRPr sz="1000">
                <a:solidFill>
                  <a:schemeClr val="bg1"/>
                </a:solidFill>
              </a:defRPr>
            </a:lvl1pPr>
          </a:lstStyle>
          <a:p>
            <a:r>
              <a:rPr lang="en-US"/>
              <a:t>Confidential. Copyright NeoSystems 2023</a:t>
            </a:r>
          </a:p>
        </p:txBody>
      </p:sp>
      <p:sp>
        <p:nvSpPr>
          <p:cNvPr id="7" name="Slide Number Placeholder 5">
            <a:extLst>
              <a:ext uri="{FF2B5EF4-FFF2-40B4-BE49-F238E27FC236}">
                <a16:creationId xmlns:a16="http://schemas.microsoft.com/office/drawing/2014/main" id="{97BC9858-3AB9-4BF2-2ABC-C947C93A60C8}"/>
              </a:ext>
            </a:extLst>
          </p:cNvPr>
          <p:cNvSpPr>
            <a:spLocks noGrp="1"/>
          </p:cNvSpPr>
          <p:nvPr>
            <p:ph type="sldNum" sz="quarter" idx="4"/>
          </p:nvPr>
        </p:nvSpPr>
        <p:spPr>
          <a:xfrm>
            <a:off x="9003575" y="6356615"/>
            <a:ext cx="2742406" cy="365125"/>
          </a:xfrm>
          <a:prstGeom prst="rect">
            <a:avLst/>
          </a:prstGeom>
        </p:spPr>
        <p:txBody>
          <a:bodyPr vert="horz" lIns="91440" tIns="45720" rIns="91440" bIns="45720" rtlCol="0" anchor="ctr"/>
          <a:lstStyle>
            <a:lvl1pPr algn="r">
              <a:defRPr sz="1000">
                <a:solidFill>
                  <a:schemeClr val="bg1"/>
                </a:solidFill>
              </a:defRPr>
            </a:lvl1pPr>
          </a:lstStyle>
          <a:p>
            <a:fld id="{68115A92-C658-F540-BAF6-688C67DA2212}" type="slidenum">
              <a:rPr lang="en-US" smtClean="0"/>
              <a:pPr/>
              <a:t>‹#›</a:t>
            </a:fld>
            <a:endParaRPr lang="en-US"/>
          </a:p>
        </p:txBody>
      </p:sp>
    </p:spTree>
    <p:extLst>
      <p:ext uri="{BB962C8B-B14F-4D97-AF65-F5344CB8AC3E}">
        <p14:creationId xmlns:p14="http://schemas.microsoft.com/office/powerpoint/2010/main" val="5730419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B465A0-8142-BD47-E8DE-F3C1D4AFCA8E}"/>
              </a:ext>
            </a:extLst>
          </p:cNvPr>
          <p:cNvPicPr>
            <a:picLocks noChangeAspect="1"/>
          </p:cNvPicPr>
          <p:nvPr/>
        </p:nvPicPr>
        <p:blipFill rotWithShape="1">
          <a:blip r:embed="rId2">
            <a:extLst>
              <a:ext uri="{28A0092B-C50C-407E-A947-70E740481C1C}">
                <a14:useLocalDpi xmlns:a14="http://schemas.microsoft.com/office/drawing/2010/main" val="0"/>
              </a:ext>
            </a:extLst>
          </a:blip>
          <a:srcRect l="37695" r="1895" b="17882"/>
          <a:stretch/>
        </p:blipFill>
        <p:spPr>
          <a:xfrm>
            <a:off x="8072439" y="369095"/>
            <a:ext cx="3059906" cy="4762500"/>
          </a:xfrm>
          <a:prstGeom prst="rect">
            <a:avLst/>
          </a:prstGeom>
        </p:spPr>
      </p:pic>
      <p:pic>
        <p:nvPicPr>
          <p:cNvPr id="8" name="Picture 7">
            <a:extLst>
              <a:ext uri="{FF2B5EF4-FFF2-40B4-BE49-F238E27FC236}">
                <a16:creationId xmlns:a16="http://schemas.microsoft.com/office/drawing/2014/main" id="{CE53B64C-2A52-69DC-F644-971AD2C899BE}"/>
              </a:ext>
            </a:extLst>
          </p:cNvPr>
          <p:cNvPicPr>
            <a:picLocks noChangeAspect="1"/>
          </p:cNvPicPr>
          <p:nvPr/>
        </p:nvPicPr>
        <p:blipFill rotWithShape="1">
          <a:blip r:embed="rId3">
            <a:extLst>
              <a:ext uri="{28A0092B-C50C-407E-A947-70E740481C1C}">
                <a14:useLocalDpi xmlns:a14="http://schemas.microsoft.com/office/drawing/2010/main" val="0"/>
              </a:ext>
            </a:extLst>
          </a:blip>
          <a:srcRect l="38041" r="1234" b="25583"/>
          <a:stretch/>
        </p:blipFill>
        <p:spPr>
          <a:xfrm>
            <a:off x="4774408" y="369095"/>
            <a:ext cx="3059906" cy="4762501"/>
          </a:xfrm>
          <a:prstGeom prst="rect">
            <a:avLst/>
          </a:prstGeom>
        </p:spPr>
      </p:pic>
      <p:pic>
        <p:nvPicPr>
          <p:cNvPr id="10" name="Picture 9">
            <a:extLst>
              <a:ext uri="{FF2B5EF4-FFF2-40B4-BE49-F238E27FC236}">
                <a16:creationId xmlns:a16="http://schemas.microsoft.com/office/drawing/2014/main" id="{D259081E-E5B1-323D-EE8C-58B318D00D43}"/>
              </a:ext>
            </a:extLst>
          </p:cNvPr>
          <p:cNvPicPr>
            <a:picLocks noChangeAspect="1"/>
          </p:cNvPicPr>
          <p:nvPr/>
        </p:nvPicPr>
        <p:blipFill rotWithShape="1">
          <a:blip r:embed="rId4">
            <a:extLst>
              <a:ext uri="{28A0092B-C50C-407E-A947-70E740481C1C}">
                <a14:useLocalDpi xmlns:a14="http://schemas.microsoft.com/office/drawing/2010/main" val="0"/>
              </a:ext>
            </a:extLst>
          </a:blip>
          <a:srcRect b="35377"/>
          <a:stretch/>
        </p:blipFill>
        <p:spPr>
          <a:xfrm>
            <a:off x="1250157" y="369095"/>
            <a:ext cx="3286126" cy="4762501"/>
          </a:xfrm>
          <a:prstGeom prst="rect">
            <a:avLst/>
          </a:prstGeom>
        </p:spPr>
      </p:pic>
    </p:spTree>
    <p:extLst>
      <p:ext uri="{BB962C8B-B14F-4D97-AF65-F5344CB8AC3E}">
        <p14:creationId xmlns:p14="http://schemas.microsoft.com/office/powerpoint/2010/main" val="38139789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23536AB-4DA0-AA01-E08E-5FB40CF6759D}"/>
              </a:ext>
            </a:extLst>
          </p:cNvPr>
          <p:cNvPicPr>
            <a:picLocks noChangeAspect="1"/>
          </p:cNvPicPr>
          <p:nvPr/>
        </p:nvPicPr>
        <p:blipFill rotWithShape="1">
          <a:blip r:embed="rId2"/>
          <a:srcRect l="22706" t="7454" r="19411" b="24275"/>
          <a:stretch/>
        </p:blipFill>
        <p:spPr>
          <a:xfrm rot="16200000">
            <a:off x="9427055" y="4093055"/>
            <a:ext cx="2606040" cy="2923850"/>
          </a:xfrm>
          <a:prstGeom prst="rect">
            <a:avLst/>
          </a:prstGeom>
        </p:spPr>
      </p:pic>
    </p:spTree>
    <p:extLst>
      <p:ext uri="{BB962C8B-B14F-4D97-AF65-F5344CB8AC3E}">
        <p14:creationId xmlns:p14="http://schemas.microsoft.com/office/powerpoint/2010/main" val="2972174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no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37C13-D453-1B4E-8CA6-E6DFA54D18C1}"/>
              </a:ext>
            </a:extLst>
          </p:cNvPr>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026C3C-FC18-F841-947D-72C24A4D781B}"/>
              </a:ext>
            </a:extLst>
          </p:cNvPr>
          <p:cNvSpPr>
            <a:spLocks noGrp="1"/>
          </p:cNvSpPr>
          <p:nvPr>
            <p:ph idx="1"/>
          </p:nvPr>
        </p:nvSpPr>
        <p:spPr>
          <a:xfrm>
            <a:off x="553916" y="1430565"/>
            <a:ext cx="11043138" cy="49743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605C97C-FC01-BA47-B2B6-DD9793BFD2AA}"/>
              </a:ext>
            </a:extLst>
          </p:cNvPr>
          <p:cNvSpPr/>
          <p:nvPr userDrawn="1"/>
        </p:nvSpPr>
        <p:spPr>
          <a:xfrm flipH="1">
            <a:off x="285566" y="494539"/>
            <a:ext cx="45719" cy="8229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nvGrpSpPr>
          <p:cNvPr id="8" name="Group 7">
            <a:extLst>
              <a:ext uri="{FF2B5EF4-FFF2-40B4-BE49-F238E27FC236}">
                <a16:creationId xmlns:a16="http://schemas.microsoft.com/office/drawing/2014/main" id="{A7263761-9E4D-AB47-B132-163A66B8A87E}"/>
              </a:ext>
            </a:extLst>
          </p:cNvPr>
          <p:cNvGrpSpPr/>
          <p:nvPr userDrawn="1"/>
        </p:nvGrpSpPr>
        <p:grpSpPr>
          <a:xfrm>
            <a:off x="0" y="0"/>
            <a:ext cx="12192001" cy="259257"/>
            <a:chOff x="0" y="0"/>
            <a:chExt cx="12192001" cy="259257"/>
          </a:xfrm>
        </p:grpSpPr>
        <p:sp>
          <p:nvSpPr>
            <p:cNvPr id="9" name="Rectangle 8">
              <a:extLst>
                <a:ext uri="{FF2B5EF4-FFF2-40B4-BE49-F238E27FC236}">
                  <a16:creationId xmlns:a16="http://schemas.microsoft.com/office/drawing/2014/main" id="{51051508-3629-8C45-B54F-CEE6BBB40875}"/>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13BA7AB-57A6-3A4D-A151-04AB385762B7}"/>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4B7813E6-454B-A44B-BC68-90B4C7CBD8C5}"/>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cxnSp>
        <p:nvCxnSpPr>
          <p:cNvPr id="5" name="Straight Connector 4">
            <a:extLst>
              <a:ext uri="{FF2B5EF4-FFF2-40B4-BE49-F238E27FC236}">
                <a16:creationId xmlns:a16="http://schemas.microsoft.com/office/drawing/2014/main" id="{7F906F80-16B3-AC4E-ACAA-BB7E779C57A9}"/>
              </a:ext>
            </a:extLst>
          </p:cNvPr>
          <p:cNvCxnSpPr>
            <a:cxnSpLocks/>
          </p:cNvCxnSpPr>
          <p:nvPr userDrawn="1"/>
        </p:nvCxnSpPr>
        <p:spPr>
          <a:xfrm>
            <a:off x="413104" y="992242"/>
            <a:ext cx="3805277"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5F76F4E6-91BB-43EA-AE4B-522DC04FFDA4}"/>
              </a:ext>
            </a:extLst>
          </p:cNvPr>
          <p:cNvSpPr>
            <a:spLocks noGrp="1"/>
          </p:cNvSpPr>
          <p:nvPr>
            <p:ph type="body" sz="quarter" idx="10"/>
          </p:nvPr>
        </p:nvSpPr>
        <p:spPr>
          <a:xfrm>
            <a:off x="412750" y="984250"/>
            <a:ext cx="5303838" cy="333375"/>
          </a:xfrm>
          <a:prstGeom prst="rect">
            <a:avLst/>
          </a:prstGeom>
        </p:spPr>
        <p:txBody>
          <a:bodyPr/>
          <a:lstStyle>
            <a:lvl1pPr marL="0" indent="0">
              <a:buNone/>
              <a:defRPr sz="1800" i="1"/>
            </a:lvl1pPr>
            <a:lvl5pPr marL="1828800" indent="0" algn="l">
              <a:buNone/>
              <a:defRPr/>
            </a:lvl5pPr>
          </a:lstStyle>
          <a:p>
            <a:pPr lvl="0"/>
            <a:endParaRPr lang="en-US"/>
          </a:p>
        </p:txBody>
      </p:sp>
      <p:sp>
        <p:nvSpPr>
          <p:cNvPr id="13" name="Text Placeholder 13">
            <a:extLst>
              <a:ext uri="{FF2B5EF4-FFF2-40B4-BE49-F238E27FC236}">
                <a16:creationId xmlns:a16="http://schemas.microsoft.com/office/drawing/2014/main" id="{F391EAD6-7FE9-493F-A897-47DA3EFC854F}"/>
              </a:ext>
            </a:extLst>
          </p:cNvPr>
          <p:cNvSpPr>
            <a:spLocks noGrp="1"/>
          </p:cNvSpPr>
          <p:nvPr>
            <p:ph type="body" sz="quarter" idx="11"/>
          </p:nvPr>
        </p:nvSpPr>
        <p:spPr>
          <a:xfrm>
            <a:off x="412750" y="434829"/>
            <a:ext cx="5934075" cy="555625"/>
          </a:xfrm>
          <a:prstGeom prst="rect">
            <a:avLst/>
          </a:prstGeom>
        </p:spPr>
        <p:txBody>
          <a:bodyPr/>
          <a:lstStyle>
            <a:lvl1pPr marL="0" indent="0">
              <a:buNone/>
              <a:defRPr sz="3200"/>
            </a:lvl1pPr>
          </a:lstStyle>
          <a:p>
            <a:pPr lvl="0"/>
            <a:endParaRPr lang="en-US"/>
          </a:p>
        </p:txBody>
      </p:sp>
    </p:spTree>
    <p:extLst>
      <p:ext uri="{BB962C8B-B14F-4D97-AF65-F5344CB8AC3E}">
        <p14:creationId xmlns:p14="http://schemas.microsoft.com/office/powerpoint/2010/main" val="13402440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3655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BCCD8B-5C46-6746-D183-24F3364D0C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871" y="5810650"/>
            <a:ext cx="2582333" cy="613833"/>
          </a:xfrm>
          <a:prstGeom prst="rect">
            <a:avLst/>
          </a:prstGeom>
        </p:spPr>
      </p:pic>
      <p:pic>
        <p:nvPicPr>
          <p:cNvPr id="7" name="Picture 6">
            <a:extLst>
              <a:ext uri="{FF2B5EF4-FFF2-40B4-BE49-F238E27FC236}">
                <a16:creationId xmlns:a16="http://schemas.microsoft.com/office/drawing/2014/main" id="{4ABC108C-C3D4-1B72-94B7-0D2AD51E19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0339" y="2090808"/>
            <a:ext cx="3048000" cy="3048000"/>
          </a:xfrm>
          <a:prstGeom prst="rect">
            <a:avLst/>
          </a:prstGeom>
        </p:spPr>
      </p:pic>
    </p:spTree>
    <p:extLst>
      <p:ext uri="{BB962C8B-B14F-4D97-AF65-F5344CB8AC3E}">
        <p14:creationId xmlns:p14="http://schemas.microsoft.com/office/powerpoint/2010/main" val="1749253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A68F2F-FBFD-256F-C70A-63C4EA4409B7}"/>
              </a:ext>
            </a:extLst>
          </p:cNvPr>
          <p:cNvPicPr>
            <a:picLocks noChangeAspect="1"/>
          </p:cNvPicPr>
          <p:nvPr/>
        </p:nvPicPr>
        <p:blipFill rotWithShape="1">
          <a:blip r:embed="rId2">
            <a:extLst>
              <a:ext uri="{28A0092B-C50C-407E-A947-70E740481C1C}">
                <a14:useLocalDpi xmlns:a14="http://schemas.microsoft.com/office/drawing/2010/main" val="0"/>
              </a:ext>
            </a:extLst>
          </a:blip>
          <a:srcRect t="6509" b="22278"/>
          <a:stretch/>
        </p:blipFill>
        <p:spPr>
          <a:xfrm>
            <a:off x="1155492" y="1634432"/>
            <a:ext cx="9881017" cy="4509542"/>
          </a:xfrm>
          <a:prstGeom prst="rect">
            <a:avLst/>
          </a:prstGeom>
        </p:spPr>
      </p:pic>
      <p:sp>
        <p:nvSpPr>
          <p:cNvPr id="3" name="Rectangle 2">
            <a:extLst>
              <a:ext uri="{FF2B5EF4-FFF2-40B4-BE49-F238E27FC236}">
                <a16:creationId xmlns:a16="http://schemas.microsoft.com/office/drawing/2014/main" id="{439756E8-8279-D976-0CA5-3F76E11CED3A}"/>
              </a:ext>
            </a:extLst>
          </p:cNvPr>
          <p:cNvSpPr/>
          <p:nvPr/>
        </p:nvSpPr>
        <p:spPr>
          <a:xfrm>
            <a:off x="4809623" y="448487"/>
            <a:ext cx="712642" cy="7126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Rectangle 3">
            <a:extLst>
              <a:ext uri="{FF2B5EF4-FFF2-40B4-BE49-F238E27FC236}">
                <a16:creationId xmlns:a16="http://schemas.microsoft.com/office/drawing/2014/main" id="{4B2403E6-7A68-591A-C8FF-8EC712C6295C}"/>
              </a:ext>
            </a:extLst>
          </p:cNvPr>
          <p:cNvSpPr/>
          <p:nvPr/>
        </p:nvSpPr>
        <p:spPr>
          <a:xfrm>
            <a:off x="5648275" y="448487"/>
            <a:ext cx="712642" cy="71264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Rectangle 4">
            <a:extLst>
              <a:ext uri="{FF2B5EF4-FFF2-40B4-BE49-F238E27FC236}">
                <a16:creationId xmlns:a16="http://schemas.microsoft.com/office/drawing/2014/main" id="{09AF30D2-AE91-1213-922C-CF5CF8DC44D1}"/>
              </a:ext>
            </a:extLst>
          </p:cNvPr>
          <p:cNvSpPr/>
          <p:nvPr/>
        </p:nvSpPr>
        <p:spPr>
          <a:xfrm>
            <a:off x="6486926" y="448487"/>
            <a:ext cx="712642" cy="712642"/>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 name="Rectangle 5">
            <a:extLst>
              <a:ext uri="{FF2B5EF4-FFF2-40B4-BE49-F238E27FC236}">
                <a16:creationId xmlns:a16="http://schemas.microsoft.com/office/drawing/2014/main" id="{EDC7DFD7-4557-30B1-BAA2-4A07BABCDA87}"/>
              </a:ext>
            </a:extLst>
          </p:cNvPr>
          <p:cNvSpPr/>
          <p:nvPr/>
        </p:nvSpPr>
        <p:spPr>
          <a:xfrm>
            <a:off x="9841533" y="448487"/>
            <a:ext cx="712642" cy="71264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Rectangle 6">
            <a:extLst>
              <a:ext uri="{FF2B5EF4-FFF2-40B4-BE49-F238E27FC236}">
                <a16:creationId xmlns:a16="http://schemas.microsoft.com/office/drawing/2014/main" id="{FF425D90-0589-0A2D-3E08-FBC17F19EBE1}"/>
              </a:ext>
            </a:extLst>
          </p:cNvPr>
          <p:cNvSpPr/>
          <p:nvPr/>
        </p:nvSpPr>
        <p:spPr>
          <a:xfrm>
            <a:off x="9002882" y="448487"/>
            <a:ext cx="712642" cy="7126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Rectangle 7">
            <a:extLst>
              <a:ext uri="{FF2B5EF4-FFF2-40B4-BE49-F238E27FC236}">
                <a16:creationId xmlns:a16="http://schemas.microsoft.com/office/drawing/2014/main" id="{8AD4ECAA-5FFE-5D23-EDE7-70EA04150230}"/>
              </a:ext>
            </a:extLst>
          </p:cNvPr>
          <p:cNvSpPr/>
          <p:nvPr/>
        </p:nvSpPr>
        <p:spPr>
          <a:xfrm>
            <a:off x="10680187" y="448487"/>
            <a:ext cx="712642" cy="71264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Rectangle 8">
            <a:extLst>
              <a:ext uri="{FF2B5EF4-FFF2-40B4-BE49-F238E27FC236}">
                <a16:creationId xmlns:a16="http://schemas.microsoft.com/office/drawing/2014/main" id="{D5C3F102-D8C1-BE81-5E03-455AFE31AF9E}"/>
              </a:ext>
            </a:extLst>
          </p:cNvPr>
          <p:cNvSpPr/>
          <p:nvPr/>
        </p:nvSpPr>
        <p:spPr>
          <a:xfrm>
            <a:off x="8164230" y="448487"/>
            <a:ext cx="712642" cy="71264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74E0634F-27B3-59BB-6DF7-B476F18583BE}"/>
              </a:ext>
            </a:extLst>
          </p:cNvPr>
          <p:cNvSpPr/>
          <p:nvPr/>
        </p:nvSpPr>
        <p:spPr>
          <a:xfrm>
            <a:off x="7325578" y="448487"/>
            <a:ext cx="712642" cy="71264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97DD9B58-B35E-D162-CA11-AE9E54CCEECE}"/>
              </a:ext>
            </a:extLst>
          </p:cNvPr>
          <p:cNvSpPr/>
          <p:nvPr/>
        </p:nvSpPr>
        <p:spPr>
          <a:xfrm>
            <a:off x="431464" y="448487"/>
            <a:ext cx="712642" cy="71264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38EE93B6-7AC3-D41E-474C-6A5031AE8591}"/>
              </a:ext>
            </a:extLst>
          </p:cNvPr>
          <p:cNvSpPr/>
          <p:nvPr/>
        </p:nvSpPr>
        <p:spPr>
          <a:xfrm>
            <a:off x="1287652" y="448487"/>
            <a:ext cx="712642" cy="712642"/>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DC946F25-757A-8DD4-DA44-F55F4573752D}"/>
              </a:ext>
            </a:extLst>
          </p:cNvPr>
          <p:cNvSpPr/>
          <p:nvPr/>
        </p:nvSpPr>
        <p:spPr>
          <a:xfrm>
            <a:off x="2143841" y="448487"/>
            <a:ext cx="712642" cy="71264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A9FCC330-DFB1-4E53-8E84-3A6266E1697D}"/>
              </a:ext>
            </a:extLst>
          </p:cNvPr>
          <p:cNvSpPr/>
          <p:nvPr/>
        </p:nvSpPr>
        <p:spPr>
          <a:xfrm>
            <a:off x="3000029" y="448487"/>
            <a:ext cx="712642" cy="712642"/>
          </a:xfrm>
          <a:prstGeom prst="rect">
            <a:avLst/>
          </a:prstGeom>
          <a:solidFill>
            <a:schemeClr val="bg1">
              <a:lumMod val="5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733955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2.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image" Target="../media/image1.pn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3.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34.png"/><Relationship Id="rId5" Type="http://schemas.openxmlformats.org/officeDocument/2006/relationships/slideLayout" Target="../slideLayouts/slideLayout63.xml"/><Relationship Id="rId10" Type="http://schemas.openxmlformats.org/officeDocument/2006/relationships/image" Target="../media/image29.png"/><Relationship Id="rId4" Type="http://schemas.openxmlformats.org/officeDocument/2006/relationships/slideLayout" Target="../slideLayouts/slideLayout6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36.emf"/><Relationship Id="rId2" Type="http://schemas.openxmlformats.org/officeDocument/2006/relationships/slideLayout" Target="../slideLayouts/slideLayout68.xml"/><Relationship Id="rId16" Type="http://schemas.openxmlformats.org/officeDocument/2006/relationships/image" Target="../media/image35.emf"/><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5.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slideLayout" Target="../slideLayouts/slideLayout83.xml"/><Relationship Id="rId7"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89.xml"/><Relationship Id="rId7"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group of people posing for a photo&#10;&#10;Description automatically generated">
            <a:extLst>
              <a:ext uri="{FF2B5EF4-FFF2-40B4-BE49-F238E27FC236}">
                <a16:creationId xmlns:a16="http://schemas.microsoft.com/office/drawing/2014/main" id="{D7293000-94EA-B0FA-E00E-98D374E1E632}"/>
              </a:ext>
            </a:extLst>
          </p:cNvPr>
          <p:cNvPicPr>
            <a:picLocks noChangeAspect="1"/>
          </p:cNvPicPr>
          <p:nvPr userDrawn="1"/>
        </p:nvPicPr>
        <p:blipFill>
          <a:blip r:embed="rId27"/>
          <a:stretch>
            <a:fillRect/>
          </a:stretch>
        </p:blipFill>
        <p:spPr>
          <a:xfrm>
            <a:off x="6972300" y="256251"/>
            <a:ext cx="5219700" cy="1522413"/>
          </a:xfrm>
          <a:prstGeom prst="rect">
            <a:avLst/>
          </a:prstGeom>
        </p:spPr>
      </p:pic>
      <p:sp>
        <p:nvSpPr>
          <p:cNvPr id="3" name="Rectangle 2">
            <a:extLst>
              <a:ext uri="{FF2B5EF4-FFF2-40B4-BE49-F238E27FC236}">
                <a16:creationId xmlns:a16="http://schemas.microsoft.com/office/drawing/2014/main" id="{E5848349-3F35-F2A0-B7C5-F78A0A9616BE}"/>
              </a:ext>
            </a:extLst>
          </p:cNvPr>
          <p:cNvSpPr/>
          <p:nvPr userDrawn="1"/>
        </p:nvSpPr>
        <p:spPr>
          <a:xfrm>
            <a:off x="6972300" y="254120"/>
            <a:ext cx="3192428" cy="157203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63B5FD8-A5E6-C294-F570-A02AB7BD4981}"/>
              </a:ext>
            </a:extLst>
          </p:cNvPr>
          <p:cNvSpPr/>
          <p:nvPr userDrawn="1"/>
        </p:nvSpPr>
        <p:spPr>
          <a:xfrm rot="16200000">
            <a:off x="9228503" y="-1178730"/>
            <a:ext cx="657503" cy="526949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A27D997-56B4-8E44-A2AD-6BB2C6A537CD}"/>
              </a:ext>
            </a:extLst>
          </p:cNvPr>
          <p:cNvPicPr>
            <a:picLocks noChangeAspect="1"/>
          </p:cNvPicPr>
          <p:nvPr userDrawn="1"/>
        </p:nvPicPr>
        <p:blipFill rotWithShape="1">
          <a:blip r:embed="rId28" cstate="screen">
            <a:extLst>
              <a:ext uri="{28A0092B-C50C-407E-A947-70E740481C1C}">
                <a14:useLocalDpi xmlns:a14="http://schemas.microsoft.com/office/drawing/2010/main"/>
              </a:ext>
            </a:extLst>
          </a:blip>
          <a:srcRect/>
          <a:stretch/>
        </p:blipFill>
        <p:spPr>
          <a:xfrm>
            <a:off x="0" y="6344928"/>
            <a:ext cx="12192000" cy="513072"/>
          </a:xfrm>
          <a:prstGeom prst="rect">
            <a:avLst/>
          </a:prstGeom>
        </p:spPr>
      </p:pic>
      <p:grpSp>
        <p:nvGrpSpPr>
          <p:cNvPr id="11" name="Group 10">
            <a:extLst>
              <a:ext uri="{FF2B5EF4-FFF2-40B4-BE49-F238E27FC236}">
                <a16:creationId xmlns:a16="http://schemas.microsoft.com/office/drawing/2014/main" id="{966FB039-C458-8D4D-9F91-B86FEC1CB31D}"/>
              </a:ext>
            </a:extLst>
          </p:cNvPr>
          <p:cNvGrpSpPr/>
          <p:nvPr userDrawn="1"/>
        </p:nvGrpSpPr>
        <p:grpSpPr>
          <a:xfrm>
            <a:off x="0" y="0"/>
            <a:ext cx="12192001" cy="259257"/>
            <a:chOff x="0" y="0"/>
            <a:chExt cx="12192001" cy="259257"/>
          </a:xfrm>
        </p:grpSpPr>
        <p:sp>
          <p:nvSpPr>
            <p:cNvPr id="12" name="Rectangle 11">
              <a:extLst>
                <a:ext uri="{FF2B5EF4-FFF2-40B4-BE49-F238E27FC236}">
                  <a16:creationId xmlns:a16="http://schemas.microsoft.com/office/drawing/2014/main" id="{ACEEB13F-3E18-6C49-A62C-38DC0C6370F7}"/>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3" name="Rectangle 12">
              <a:extLst>
                <a:ext uri="{FF2B5EF4-FFF2-40B4-BE49-F238E27FC236}">
                  <a16:creationId xmlns:a16="http://schemas.microsoft.com/office/drawing/2014/main" id="{063085B4-10F8-E545-9B0E-0C0B4BAB7B1E}"/>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4" name="Rectangle 13">
              <a:extLst>
                <a:ext uri="{FF2B5EF4-FFF2-40B4-BE49-F238E27FC236}">
                  <a16:creationId xmlns:a16="http://schemas.microsoft.com/office/drawing/2014/main" id="{C72B150B-0957-0F46-B5F5-02E03087D551}"/>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spTree>
    <p:extLst>
      <p:ext uri="{BB962C8B-B14F-4D97-AF65-F5344CB8AC3E}">
        <p14:creationId xmlns:p14="http://schemas.microsoft.com/office/powerpoint/2010/main" val="1119001030"/>
      </p:ext>
    </p:extLst>
  </p:cSld>
  <p:clrMap bg1="lt1" tx1="dk1" bg2="lt2" tx2="dk2" accent1="accent1" accent2="accent2" accent3="accent3" accent4="accent4" accent5="accent5" accent6="accent6" hlink="hlink" folHlink="folHlink"/>
  <p:sldLayoutIdLst>
    <p:sldLayoutId id="2147483843" r:id="rId1"/>
    <p:sldLayoutId id="2147483915" r:id="rId2"/>
    <p:sldLayoutId id="2147483907" r:id="rId3"/>
    <p:sldLayoutId id="2147483908" r:id="rId4"/>
    <p:sldLayoutId id="2147483909" r:id="rId5"/>
    <p:sldLayoutId id="2147483910" r:id="rId6"/>
    <p:sldLayoutId id="2147483911" r:id="rId7"/>
    <p:sldLayoutId id="2147483852" r:id="rId8"/>
    <p:sldLayoutId id="2147483862" r:id="rId9"/>
    <p:sldLayoutId id="2147483855" r:id="rId10"/>
    <p:sldLayoutId id="2147483863" r:id="rId11"/>
    <p:sldLayoutId id="2147483864" r:id="rId12"/>
    <p:sldLayoutId id="2147483865" r:id="rId13"/>
    <p:sldLayoutId id="2147483866" r:id="rId14"/>
    <p:sldLayoutId id="2147483867" r:id="rId15"/>
    <p:sldLayoutId id="2147483914" r:id="rId16"/>
    <p:sldLayoutId id="2147483868" r:id="rId17"/>
    <p:sldLayoutId id="2147483883" r:id="rId18"/>
    <p:sldLayoutId id="2147483869" r:id="rId19"/>
    <p:sldLayoutId id="2147483870" r:id="rId20"/>
    <p:sldLayoutId id="2147483871" r:id="rId21"/>
    <p:sldLayoutId id="2147483913" r:id="rId22"/>
    <p:sldLayoutId id="2147483912" r:id="rId23"/>
    <p:sldLayoutId id="2147483937" r:id="rId24"/>
    <p:sldLayoutId id="2147483938"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8BEBAE-314F-CC41-AC74-1170F57800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862C47-F74E-ED6A-67C5-EEBFBE1E50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A428E-4270-8542-DD45-42F52B6BC1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207479-76FE-DE4E-AFE8-EEC0083D9BD2}" type="datetimeFigureOut">
              <a:rPr lang="en-US" smtClean="0"/>
              <a:t>4/16/2024</a:t>
            </a:fld>
            <a:endParaRPr lang="en-US"/>
          </a:p>
        </p:txBody>
      </p:sp>
      <p:sp>
        <p:nvSpPr>
          <p:cNvPr id="5" name="Footer Placeholder 4">
            <a:extLst>
              <a:ext uri="{FF2B5EF4-FFF2-40B4-BE49-F238E27FC236}">
                <a16:creationId xmlns:a16="http://schemas.microsoft.com/office/drawing/2014/main" id="{B6F5DA1E-B86B-2632-E234-62126345A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4A1905-191B-BA6E-60F4-08D6F87F9A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9E24D7-2666-9048-8111-25EF3B9D874E}" type="slidenum">
              <a:rPr lang="en-US" smtClean="0"/>
              <a:t>‹#›</a:t>
            </a:fld>
            <a:endParaRPr lang="en-US"/>
          </a:p>
        </p:txBody>
      </p:sp>
    </p:spTree>
    <p:extLst>
      <p:ext uri="{BB962C8B-B14F-4D97-AF65-F5344CB8AC3E}">
        <p14:creationId xmlns:p14="http://schemas.microsoft.com/office/powerpoint/2010/main" val="159966884"/>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group of people posing for a photo&#10;&#10;Description automatically generated">
            <a:extLst>
              <a:ext uri="{FF2B5EF4-FFF2-40B4-BE49-F238E27FC236}">
                <a16:creationId xmlns:a16="http://schemas.microsoft.com/office/drawing/2014/main" id="{49C773F3-00FA-0B62-9F66-9406BBAF3125}"/>
              </a:ext>
            </a:extLst>
          </p:cNvPr>
          <p:cNvPicPr>
            <a:picLocks noChangeAspect="1"/>
          </p:cNvPicPr>
          <p:nvPr userDrawn="1"/>
        </p:nvPicPr>
        <p:blipFill>
          <a:blip r:embed="rId24"/>
          <a:stretch>
            <a:fillRect/>
          </a:stretch>
        </p:blipFill>
        <p:spPr>
          <a:xfrm>
            <a:off x="6972300" y="256251"/>
            <a:ext cx="5219700" cy="1522413"/>
          </a:xfrm>
          <a:prstGeom prst="rect">
            <a:avLst/>
          </a:prstGeom>
        </p:spPr>
      </p:pic>
      <p:sp>
        <p:nvSpPr>
          <p:cNvPr id="3" name="Rectangle 2">
            <a:extLst>
              <a:ext uri="{FF2B5EF4-FFF2-40B4-BE49-F238E27FC236}">
                <a16:creationId xmlns:a16="http://schemas.microsoft.com/office/drawing/2014/main" id="{61C7AB3B-7492-3D2E-3B14-7B603A3947D5}"/>
              </a:ext>
            </a:extLst>
          </p:cNvPr>
          <p:cNvSpPr/>
          <p:nvPr userDrawn="1"/>
        </p:nvSpPr>
        <p:spPr>
          <a:xfrm>
            <a:off x="6972300" y="254120"/>
            <a:ext cx="3192428" cy="157203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97666C2-544B-9BE8-485C-252D891B3BAB}"/>
              </a:ext>
            </a:extLst>
          </p:cNvPr>
          <p:cNvSpPr/>
          <p:nvPr userDrawn="1"/>
        </p:nvSpPr>
        <p:spPr>
          <a:xfrm rot="16200000">
            <a:off x="9228503" y="-1178730"/>
            <a:ext cx="657503" cy="526949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7AC6713-CE3A-B5AC-8751-A562BC98B926}"/>
              </a:ext>
            </a:extLst>
          </p:cNvPr>
          <p:cNvPicPr>
            <a:picLocks noChangeAspect="1"/>
          </p:cNvPicPr>
          <p:nvPr userDrawn="1"/>
        </p:nvPicPr>
        <p:blipFill rotWithShape="1">
          <a:blip r:embed="rId25" cstate="screen">
            <a:extLst>
              <a:ext uri="{28A0092B-C50C-407E-A947-70E740481C1C}">
                <a14:useLocalDpi xmlns:a14="http://schemas.microsoft.com/office/drawing/2010/main"/>
              </a:ext>
            </a:extLst>
          </a:blip>
          <a:srcRect/>
          <a:stretch/>
        </p:blipFill>
        <p:spPr>
          <a:xfrm>
            <a:off x="0" y="6344928"/>
            <a:ext cx="12192000" cy="513072"/>
          </a:xfrm>
          <a:prstGeom prst="rect">
            <a:avLst/>
          </a:prstGeom>
        </p:spPr>
      </p:pic>
      <p:grpSp>
        <p:nvGrpSpPr>
          <p:cNvPr id="6" name="Group 5">
            <a:extLst>
              <a:ext uri="{FF2B5EF4-FFF2-40B4-BE49-F238E27FC236}">
                <a16:creationId xmlns:a16="http://schemas.microsoft.com/office/drawing/2014/main" id="{10271316-6C59-E08F-829F-4A8D39A021E1}"/>
              </a:ext>
            </a:extLst>
          </p:cNvPr>
          <p:cNvGrpSpPr/>
          <p:nvPr userDrawn="1"/>
        </p:nvGrpSpPr>
        <p:grpSpPr>
          <a:xfrm>
            <a:off x="0" y="0"/>
            <a:ext cx="12192001" cy="259257"/>
            <a:chOff x="0" y="0"/>
            <a:chExt cx="12192001" cy="259257"/>
          </a:xfrm>
        </p:grpSpPr>
        <p:sp>
          <p:nvSpPr>
            <p:cNvPr id="7" name="Rectangle 6">
              <a:extLst>
                <a:ext uri="{FF2B5EF4-FFF2-40B4-BE49-F238E27FC236}">
                  <a16:creationId xmlns:a16="http://schemas.microsoft.com/office/drawing/2014/main" id="{6F605091-A2F2-37D2-72A8-820F933D7498}"/>
                </a:ext>
              </a:extLst>
            </p:cNvPr>
            <p:cNvSpPr/>
            <p:nvPr/>
          </p:nvSpPr>
          <p:spPr>
            <a:xfrm>
              <a:off x="0" y="0"/>
              <a:ext cx="12192000" cy="198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8" name="Rectangle 7">
              <a:extLst>
                <a:ext uri="{FF2B5EF4-FFF2-40B4-BE49-F238E27FC236}">
                  <a16:creationId xmlns:a16="http://schemas.microsoft.com/office/drawing/2014/main" id="{03756F9B-ABCA-AB0E-82BA-223BF09DA69B}"/>
                </a:ext>
              </a:extLst>
            </p:cNvPr>
            <p:cNvSpPr/>
            <p:nvPr/>
          </p:nvSpPr>
          <p:spPr>
            <a:xfrm>
              <a:off x="0" y="1"/>
              <a:ext cx="12192000" cy="259256"/>
            </a:xfrm>
            <a:prstGeom prst="rect">
              <a:avLst/>
            </a:prstGeom>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9" name="Rectangle 8">
              <a:extLst>
                <a:ext uri="{FF2B5EF4-FFF2-40B4-BE49-F238E27FC236}">
                  <a16:creationId xmlns:a16="http://schemas.microsoft.com/office/drawing/2014/main" id="{BCEF9AC9-A5B4-9FEC-B84F-8AE115A4A962}"/>
                </a:ext>
              </a:extLst>
            </p:cNvPr>
            <p:cNvSpPr/>
            <p:nvPr/>
          </p:nvSpPr>
          <p:spPr>
            <a:xfrm rot="5400000">
              <a:off x="5998134" y="-5998133"/>
              <a:ext cx="195734" cy="12192000"/>
            </a:xfrm>
            <a:prstGeom prst="rect">
              <a:avLst/>
            </a:prstGeom>
            <a:gradFill>
              <a:gsLst>
                <a:gs pos="0">
                  <a:srgbClr val="0875E1">
                    <a:alpha val="0"/>
                  </a:srgbClr>
                </a:gs>
                <a:gs pos="12000">
                  <a:srgbClr val="005CB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grpSp>
    </p:spTree>
    <p:extLst>
      <p:ext uri="{BB962C8B-B14F-4D97-AF65-F5344CB8AC3E}">
        <p14:creationId xmlns:p14="http://schemas.microsoft.com/office/powerpoint/2010/main" val="3399973956"/>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8" r:id="rId22"/>
  </p:sldLayoutIdLst>
  <p:txStyles>
    <p:titleStyle>
      <a:lvl1pPr eaLnBrk="1" hangingPunct="1">
        <a:defRPr>
          <a:latin typeface="+mj-lt"/>
          <a:ea typeface="+mj-ea"/>
          <a:cs typeface="+mj-cs"/>
        </a:defRPr>
      </a:lvl1pPr>
    </p:titleStyle>
    <p:bodyStyle>
      <a:lvl1pPr marL="0" eaLnBrk="1" hangingPunct="1">
        <a:defRPr sz="3333" strike="noStrike">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p:bodyStyle>
    <p:other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81AE99-AFF9-4A07-95F4-09E40FB5B901}"/>
              </a:ext>
            </a:extLst>
          </p:cNvPr>
          <p:cNvSpPr/>
          <p:nvPr/>
        </p:nvSpPr>
        <p:spPr>
          <a:xfrm>
            <a:off x="0" y="0"/>
            <a:ext cx="281065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4" name="Picture 13">
            <a:extLst>
              <a:ext uri="{FF2B5EF4-FFF2-40B4-BE49-F238E27FC236}">
                <a16:creationId xmlns:a16="http://schemas.microsoft.com/office/drawing/2014/main" id="{28C887F4-C179-122C-5B50-848A0CDDAC4C}"/>
              </a:ext>
            </a:extLst>
          </p:cNvPr>
          <p:cNvPicPr>
            <a:picLocks noChangeAspect="1"/>
          </p:cNvPicPr>
          <p:nvPr/>
        </p:nvPicPr>
        <p:blipFill rotWithShape="1">
          <a:blip r:embed="rId10">
            <a:alphaModFix amt="60000"/>
            <a:extLst>
              <a:ext uri="{28A0092B-C50C-407E-A947-70E740481C1C}">
                <a14:useLocalDpi xmlns:a14="http://schemas.microsoft.com/office/drawing/2010/main" val="0"/>
              </a:ext>
            </a:extLst>
          </a:blip>
          <a:srcRect l="2382" t="11642" r="70465" b="28972"/>
          <a:stretch/>
        </p:blipFill>
        <p:spPr>
          <a:xfrm>
            <a:off x="1" y="0"/>
            <a:ext cx="2779880" cy="6867944"/>
          </a:xfrm>
          <a:prstGeom prst="rect">
            <a:avLst/>
          </a:prstGeom>
        </p:spPr>
      </p:pic>
      <p:sp>
        <p:nvSpPr>
          <p:cNvPr id="5" name="Footer Placeholder 4">
            <a:extLst>
              <a:ext uri="{FF2B5EF4-FFF2-40B4-BE49-F238E27FC236}">
                <a16:creationId xmlns:a16="http://schemas.microsoft.com/office/drawing/2014/main" id="{2E0E6A41-DEF4-4A42-ADBC-6D41211F3042}"/>
              </a:ext>
            </a:extLst>
          </p:cNvPr>
          <p:cNvSpPr>
            <a:spLocks noGrp="1"/>
          </p:cNvSpPr>
          <p:nvPr>
            <p:ph type="ftr" sz="quarter" idx="3"/>
          </p:nvPr>
        </p:nvSpPr>
        <p:spPr>
          <a:xfrm>
            <a:off x="4038865" y="6356615"/>
            <a:ext cx="4114271" cy="365125"/>
          </a:xfrm>
          <a:prstGeom prst="rect">
            <a:avLst/>
          </a:prstGeom>
        </p:spPr>
        <p:txBody>
          <a:bodyPr vert="horz" lIns="91440" tIns="45720" rIns="91440" bIns="45720" rtlCol="0" anchor="ctr"/>
          <a:lstStyle>
            <a:lvl1pPr algn="ctr">
              <a:defRPr sz="1000">
                <a:solidFill>
                  <a:schemeClr val="bg1">
                    <a:lumMod val="50000"/>
                  </a:schemeClr>
                </a:solidFill>
              </a:defRPr>
            </a:lvl1pPr>
          </a:lstStyle>
          <a:p>
            <a:r>
              <a:rPr lang="en-US"/>
              <a:t>Confidential. Copyright NeoSystems 2023</a:t>
            </a:r>
          </a:p>
        </p:txBody>
      </p:sp>
      <p:sp>
        <p:nvSpPr>
          <p:cNvPr id="6" name="Slide Number Placeholder 5">
            <a:extLst>
              <a:ext uri="{FF2B5EF4-FFF2-40B4-BE49-F238E27FC236}">
                <a16:creationId xmlns:a16="http://schemas.microsoft.com/office/drawing/2014/main" id="{3CB263D8-CAC7-C145-AAF5-843129B7AD3E}"/>
              </a:ext>
            </a:extLst>
          </p:cNvPr>
          <p:cNvSpPr>
            <a:spLocks noGrp="1"/>
          </p:cNvSpPr>
          <p:nvPr>
            <p:ph type="sldNum" sz="quarter" idx="4"/>
          </p:nvPr>
        </p:nvSpPr>
        <p:spPr>
          <a:xfrm>
            <a:off x="8610865" y="6356615"/>
            <a:ext cx="2742406" cy="365125"/>
          </a:xfrm>
          <a:prstGeom prst="rect">
            <a:avLst/>
          </a:prstGeom>
        </p:spPr>
        <p:txBody>
          <a:bodyPr vert="horz" lIns="91440" tIns="45720" rIns="91440" bIns="45720" rtlCol="0" anchor="ctr"/>
          <a:lstStyle>
            <a:lvl1pPr algn="r">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1ABC9B77-E228-094A-AE23-72508B988E13}" type="slidenum">
              <a:rPr lang="en-US" smtClean="0"/>
              <a:pPr/>
              <a:t>‹#›</a:t>
            </a:fld>
            <a:endParaRPr lang="en-US"/>
          </a:p>
        </p:txBody>
      </p:sp>
      <p:pic>
        <p:nvPicPr>
          <p:cNvPr id="11" name="Picture 10">
            <a:extLst>
              <a:ext uri="{FF2B5EF4-FFF2-40B4-BE49-F238E27FC236}">
                <a16:creationId xmlns:a16="http://schemas.microsoft.com/office/drawing/2014/main" id="{306BCEA8-18B3-76AE-F61F-9AE454CE40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6176698"/>
            <a:ext cx="1895416" cy="681302"/>
          </a:xfrm>
          <a:prstGeom prst="rect">
            <a:avLst/>
          </a:prstGeom>
        </p:spPr>
      </p:pic>
    </p:spTree>
    <p:extLst>
      <p:ext uri="{BB962C8B-B14F-4D97-AF65-F5344CB8AC3E}">
        <p14:creationId xmlns:p14="http://schemas.microsoft.com/office/powerpoint/2010/main" val="2232238264"/>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Lst>
  <p:txStyles>
    <p:titleStyle>
      <a:lvl1pPr algn="l" defTabSz="761970" rtl="0" eaLnBrk="1" latinLnBrk="0" hangingPunct="1">
        <a:lnSpc>
          <a:spcPct val="90000"/>
        </a:lnSpc>
        <a:spcBef>
          <a:spcPct val="0"/>
        </a:spcBef>
        <a:buNone/>
        <a:defRPr sz="3667"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761970" rtl="0" eaLnBrk="1" latinLnBrk="0" hangingPunct="1">
        <a:lnSpc>
          <a:spcPct val="90000"/>
        </a:lnSpc>
        <a:spcBef>
          <a:spcPts val="833"/>
        </a:spcBef>
        <a:buFont typeface="Arial" panose="020B0604020202020204" pitchFamily="34" charset="0"/>
        <a:buNone/>
        <a:defRPr sz="233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D6E835-121B-904E-882E-7B22534A27C3}"/>
              </a:ext>
            </a:extLst>
          </p:cNvPr>
          <p:cNvSpPr>
            <a:spLocks noGrp="1"/>
          </p:cNvSpPr>
          <p:nvPr>
            <p:ph type="body" idx="1"/>
          </p:nvPr>
        </p:nvSpPr>
        <p:spPr>
          <a:xfrm>
            <a:off x="838729" y="1553334"/>
            <a:ext cx="10514542" cy="43510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0278B48-285C-D74F-86E1-BCA874B9C51B}"/>
              </a:ext>
            </a:extLst>
          </p:cNvPr>
          <p:cNvSpPr>
            <a:spLocks noGrp="1"/>
          </p:cNvSpPr>
          <p:nvPr>
            <p:ph type="ftr" sz="quarter" idx="3"/>
          </p:nvPr>
        </p:nvSpPr>
        <p:spPr>
          <a:xfrm>
            <a:off x="4038865" y="6356615"/>
            <a:ext cx="4114271" cy="365125"/>
          </a:xfrm>
          <a:prstGeom prst="rect">
            <a:avLst/>
          </a:prstGeom>
        </p:spPr>
        <p:txBody>
          <a:bodyPr vert="horz" lIns="91440" tIns="45720" rIns="91440" bIns="45720" rtlCol="0" anchor="ctr"/>
          <a:lstStyle>
            <a:lvl1pPr algn="ctr">
              <a:defRPr sz="1000">
                <a:solidFill>
                  <a:schemeClr val="tx1"/>
                </a:solidFill>
              </a:defRPr>
            </a:lvl1pPr>
          </a:lstStyle>
          <a:p>
            <a:r>
              <a:rPr lang="en-US"/>
              <a:t>Confidential. Copyright NeoSystems 2023</a:t>
            </a:r>
          </a:p>
        </p:txBody>
      </p:sp>
      <p:sp>
        <p:nvSpPr>
          <p:cNvPr id="13" name="Title Placeholder 12">
            <a:extLst>
              <a:ext uri="{FF2B5EF4-FFF2-40B4-BE49-F238E27FC236}">
                <a16:creationId xmlns:a16="http://schemas.microsoft.com/office/drawing/2014/main" id="{885E0A71-29EE-20FA-4412-4A4F171E83D0}"/>
              </a:ext>
            </a:extLst>
          </p:cNvPr>
          <p:cNvSpPr>
            <a:spLocks noGrp="1"/>
          </p:cNvSpPr>
          <p:nvPr>
            <p:ph type="title"/>
          </p:nvPr>
        </p:nvSpPr>
        <p:spPr>
          <a:xfrm>
            <a:off x="838729" y="365126"/>
            <a:ext cx="10514542" cy="915918"/>
          </a:xfrm>
          <a:prstGeom prst="rect">
            <a:avLst/>
          </a:prstGeom>
        </p:spPr>
        <p:txBody>
          <a:bodyPr vert="horz" lIns="91440" tIns="45720" rIns="91440" bIns="45720" rtlCol="0" anchor="ctr">
            <a:normAutofit/>
          </a:bodyPr>
          <a:lstStyle/>
          <a:p>
            <a:r>
              <a:rPr lang="en-US"/>
              <a:t>Click to edit Master title style</a:t>
            </a:r>
          </a:p>
        </p:txBody>
      </p:sp>
      <p:pic>
        <p:nvPicPr>
          <p:cNvPr id="2" name="Picture 1">
            <a:extLst>
              <a:ext uri="{FF2B5EF4-FFF2-40B4-BE49-F238E27FC236}">
                <a16:creationId xmlns:a16="http://schemas.microsoft.com/office/drawing/2014/main" id="{06B61985-4031-7649-D7FF-A7A84F4A0468}"/>
              </a:ext>
            </a:extLst>
          </p:cNvPr>
          <p:cNvPicPr>
            <a:picLocks noChangeAspect="1"/>
          </p:cNvPicPr>
          <p:nvPr/>
        </p:nvPicPr>
        <p:blipFill rotWithShape="1">
          <a:blip r:embed="rId16">
            <a:extLst>
              <a:ext uri="{28A0092B-C50C-407E-A947-70E740481C1C}">
                <a14:useLocalDpi xmlns:a14="http://schemas.microsoft.com/office/drawing/2010/main" val="0"/>
              </a:ext>
            </a:extLst>
          </a:blip>
          <a:srcRect l="-841" t="-5095" r="-841" b="-5095"/>
          <a:stretch/>
        </p:blipFill>
        <p:spPr>
          <a:xfrm>
            <a:off x="257262" y="6360203"/>
            <a:ext cx="1394679" cy="335862"/>
          </a:xfrm>
          <a:prstGeom prst="rect">
            <a:avLst/>
          </a:prstGeom>
        </p:spPr>
      </p:pic>
      <p:pic>
        <p:nvPicPr>
          <p:cNvPr id="4" name="Picture 3">
            <a:extLst>
              <a:ext uri="{FF2B5EF4-FFF2-40B4-BE49-F238E27FC236}">
                <a16:creationId xmlns:a16="http://schemas.microsoft.com/office/drawing/2014/main" id="{D033F461-8722-DEAE-2CA5-F6E9BCFA3ABC}"/>
              </a:ext>
            </a:extLst>
          </p:cNvPr>
          <p:cNvPicPr>
            <a:picLocks noChangeAspect="1"/>
          </p:cNvPicPr>
          <p:nvPr/>
        </p:nvPicPr>
        <p:blipFill rotWithShape="1">
          <a:blip r:embed="rId17"/>
          <a:srcRect l="22706" t="7454" r="19411" b="24275"/>
          <a:stretch/>
        </p:blipFill>
        <p:spPr>
          <a:xfrm rot="16200000">
            <a:off x="9427055" y="4093055"/>
            <a:ext cx="2606040" cy="2923850"/>
          </a:xfrm>
          <a:prstGeom prst="rect">
            <a:avLst/>
          </a:prstGeom>
        </p:spPr>
      </p:pic>
      <p:sp>
        <p:nvSpPr>
          <p:cNvPr id="9" name="Slide Number Placeholder 5">
            <a:extLst>
              <a:ext uri="{FF2B5EF4-FFF2-40B4-BE49-F238E27FC236}">
                <a16:creationId xmlns:a16="http://schemas.microsoft.com/office/drawing/2014/main" id="{2F621172-9D57-2D2F-2F5C-D5951609EEEB}"/>
              </a:ext>
            </a:extLst>
          </p:cNvPr>
          <p:cNvSpPr>
            <a:spLocks noGrp="1"/>
          </p:cNvSpPr>
          <p:nvPr>
            <p:ph type="sldNum" sz="quarter" idx="4"/>
          </p:nvPr>
        </p:nvSpPr>
        <p:spPr>
          <a:xfrm>
            <a:off x="8976625" y="6356615"/>
            <a:ext cx="2742406" cy="365125"/>
          </a:xfrm>
          <a:prstGeom prst="rect">
            <a:avLst/>
          </a:prstGeom>
        </p:spPr>
        <p:txBody>
          <a:bodyPr/>
          <a:lstStyle>
            <a:lvl1pPr algn="r">
              <a:defRPr>
                <a:solidFill>
                  <a:schemeClr val="bg1"/>
                </a:solidFill>
              </a:defRPr>
            </a:lvl1pPr>
          </a:lstStyle>
          <a:p>
            <a:fld id="{C45296CB-BBB3-814C-8A6F-D52F44A6249C}" type="slidenum">
              <a:rPr lang="en-US" smtClean="0"/>
              <a:pPr/>
              <a:t>‹#›</a:t>
            </a:fld>
            <a:endParaRPr lang="en-US"/>
          </a:p>
        </p:txBody>
      </p:sp>
    </p:spTree>
    <p:extLst>
      <p:ext uri="{BB962C8B-B14F-4D97-AF65-F5344CB8AC3E}">
        <p14:creationId xmlns:p14="http://schemas.microsoft.com/office/powerpoint/2010/main" val="3016311412"/>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8" r:id="rId9"/>
    <p:sldLayoutId id="2147483989" r:id="rId10"/>
    <p:sldLayoutId id="2147483990" r:id="rId11"/>
    <p:sldLayoutId id="2147483991" r:id="rId12"/>
    <p:sldLayoutId id="2147483992" r:id="rId13"/>
    <p:sldLayoutId id="2147483993" r:id="rId14"/>
  </p:sldLayoutIdLst>
  <p:txStyles>
    <p:titleStyle>
      <a:lvl1pPr algn="l" defTabSz="761970" rtl="0" eaLnBrk="1" latinLnBrk="0" hangingPunct="1">
        <a:lnSpc>
          <a:spcPct val="90000"/>
        </a:lnSpc>
        <a:spcBef>
          <a:spcPct val="0"/>
        </a:spcBef>
        <a:buNone/>
        <a:defRPr sz="36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761970" rtl="0" eaLnBrk="1" latinLnBrk="0" hangingPunct="1">
        <a:lnSpc>
          <a:spcPct val="90000"/>
        </a:lnSpc>
        <a:spcBef>
          <a:spcPts val="833"/>
        </a:spcBef>
        <a:buFont typeface="Arial" panose="020B0604020202020204" pitchFamily="34" charset="0"/>
        <a:buNone/>
        <a:defRPr sz="2333" b="1" i="0" kern="1200">
          <a:solidFill>
            <a:schemeClr val="tx1"/>
          </a:solidFill>
          <a:latin typeface="Open Sans SemiBold" pitchFamily="2" charset="0"/>
          <a:ea typeface="Open Sans SemiBold" pitchFamily="2" charset="0"/>
          <a:cs typeface="Open Sans SemiBold" pitchFamily="2" charset="0"/>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C637B-1E8C-C405-3AA6-CF72F8BC6A3B}"/>
              </a:ext>
            </a:extLst>
          </p:cNvPr>
          <p:cNvSpPr/>
          <p:nvPr/>
        </p:nvSpPr>
        <p:spPr>
          <a:xfrm>
            <a:off x="0" y="6176698"/>
            <a:ext cx="12192000" cy="6813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8" name="Picture 7">
            <a:extLst>
              <a:ext uri="{FF2B5EF4-FFF2-40B4-BE49-F238E27FC236}">
                <a16:creationId xmlns:a16="http://schemas.microsoft.com/office/drawing/2014/main" id="{2414417B-456E-6C4A-9E30-AE8A48AEB4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180" y="6280825"/>
            <a:ext cx="1830917" cy="440915"/>
          </a:xfrm>
          <a:prstGeom prst="rect">
            <a:avLst/>
          </a:prstGeom>
        </p:spPr>
      </p:pic>
      <p:sp>
        <p:nvSpPr>
          <p:cNvPr id="3" name="Text Placeholder 2">
            <a:extLst>
              <a:ext uri="{FF2B5EF4-FFF2-40B4-BE49-F238E27FC236}">
                <a16:creationId xmlns:a16="http://schemas.microsoft.com/office/drawing/2014/main" id="{78D6E835-121B-904E-882E-7B22534A27C3}"/>
              </a:ext>
            </a:extLst>
          </p:cNvPr>
          <p:cNvSpPr>
            <a:spLocks noGrp="1"/>
          </p:cNvSpPr>
          <p:nvPr>
            <p:ph type="body" idx="1"/>
          </p:nvPr>
        </p:nvSpPr>
        <p:spPr>
          <a:xfrm>
            <a:off x="838729" y="1553334"/>
            <a:ext cx="10514542" cy="43510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0278B48-285C-D74F-86E1-BCA874B9C51B}"/>
              </a:ext>
            </a:extLst>
          </p:cNvPr>
          <p:cNvSpPr>
            <a:spLocks noGrp="1"/>
          </p:cNvSpPr>
          <p:nvPr>
            <p:ph type="ftr" sz="quarter" idx="3"/>
          </p:nvPr>
        </p:nvSpPr>
        <p:spPr>
          <a:xfrm>
            <a:off x="4038865" y="6356615"/>
            <a:ext cx="4114271" cy="365125"/>
          </a:xfrm>
          <a:prstGeom prst="rect">
            <a:avLst/>
          </a:prstGeom>
        </p:spPr>
        <p:txBody>
          <a:bodyPr vert="horz" lIns="91440" tIns="45720" rIns="91440" bIns="45720" rtlCol="0" anchor="ctr"/>
          <a:lstStyle>
            <a:lvl1pPr algn="ctr">
              <a:defRPr sz="1000">
                <a:solidFill>
                  <a:schemeClr val="bg1"/>
                </a:solidFill>
              </a:defRPr>
            </a:lvl1pPr>
          </a:lstStyle>
          <a:p>
            <a:r>
              <a:rPr lang="en-US"/>
              <a:t>Confidential. Copyright NeoSystems 2023</a:t>
            </a:r>
          </a:p>
        </p:txBody>
      </p:sp>
      <p:sp>
        <p:nvSpPr>
          <p:cNvPr id="6" name="Slide Number Placeholder 5">
            <a:extLst>
              <a:ext uri="{FF2B5EF4-FFF2-40B4-BE49-F238E27FC236}">
                <a16:creationId xmlns:a16="http://schemas.microsoft.com/office/drawing/2014/main" id="{EFD7E107-CB8D-0C45-96DF-25F0D3978ABD}"/>
              </a:ext>
            </a:extLst>
          </p:cNvPr>
          <p:cNvSpPr>
            <a:spLocks noGrp="1"/>
          </p:cNvSpPr>
          <p:nvPr>
            <p:ph type="sldNum" sz="quarter" idx="4"/>
          </p:nvPr>
        </p:nvSpPr>
        <p:spPr>
          <a:xfrm>
            <a:off x="8610865" y="6356615"/>
            <a:ext cx="2742406" cy="365125"/>
          </a:xfrm>
          <a:prstGeom prst="rect">
            <a:avLst/>
          </a:prstGeom>
        </p:spPr>
        <p:txBody>
          <a:bodyPr vert="horz" lIns="91440" tIns="45720" rIns="91440" bIns="45720" rtlCol="0" anchor="ctr"/>
          <a:lstStyle>
            <a:lvl1pPr algn="r">
              <a:defRPr sz="1000">
                <a:solidFill>
                  <a:schemeClr val="bg1"/>
                </a:solidFill>
              </a:defRPr>
            </a:lvl1pPr>
          </a:lstStyle>
          <a:p>
            <a:fld id="{68115A92-C658-F540-BAF6-688C67DA2212}" type="slidenum">
              <a:rPr lang="en-US" smtClean="0"/>
              <a:pPr/>
              <a:t>‹#›</a:t>
            </a:fld>
            <a:endParaRPr lang="en-US"/>
          </a:p>
        </p:txBody>
      </p:sp>
      <p:sp>
        <p:nvSpPr>
          <p:cNvPr id="13" name="Title Placeholder 12">
            <a:extLst>
              <a:ext uri="{FF2B5EF4-FFF2-40B4-BE49-F238E27FC236}">
                <a16:creationId xmlns:a16="http://schemas.microsoft.com/office/drawing/2014/main" id="{885E0A71-29EE-20FA-4412-4A4F171E83D0}"/>
              </a:ext>
            </a:extLst>
          </p:cNvPr>
          <p:cNvSpPr>
            <a:spLocks noGrp="1"/>
          </p:cNvSpPr>
          <p:nvPr>
            <p:ph type="title"/>
          </p:nvPr>
        </p:nvSpPr>
        <p:spPr>
          <a:xfrm>
            <a:off x="838729" y="365126"/>
            <a:ext cx="10514542" cy="915918"/>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413962240"/>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Lst>
  <p:txStyles>
    <p:titleStyle>
      <a:lvl1pPr algn="l" defTabSz="761970" rtl="0" eaLnBrk="1" latinLnBrk="0" hangingPunct="1">
        <a:lnSpc>
          <a:spcPct val="90000"/>
        </a:lnSpc>
        <a:spcBef>
          <a:spcPct val="0"/>
        </a:spcBef>
        <a:buNone/>
        <a:defRPr sz="36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761970" rtl="0" eaLnBrk="1" latinLnBrk="0" hangingPunct="1">
        <a:lnSpc>
          <a:spcPct val="90000"/>
        </a:lnSpc>
        <a:spcBef>
          <a:spcPts val="833"/>
        </a:spcBef>
        <a:buFont typeface="Arial" panose="020B0604020202020204" pitchFamily="34" charset="0"/>
        <a:buNone/>
        <a:defRPr sz="2333"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49B868-B05B-8D95-9A43-252377CE64BB}"/>
              </a:ext>
            </a:extLst>
          </p:cNvPr>
          <p:cNvSpPr/>
          <p:nvPr/>
        </p:nvSpPr>
        <p:spPr>
          <a:xfrm>
            <a:off x="0" y="0"/>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4" name="Picture 3">
            <a:extLst>
              <a:ext uri="{FF2B5EF4-FFF2-40B4-BE49-F238E27FC236}">
                <a16:creationId xmlns:a16="http://schemas.microsoft.com/office/drawing/2014/main" id="{48192372-73E1-0FBA-E8B5-78058F60C0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176698"/>
            <a:ext cx="1895416" cy="681302"/>
          </a:xfrm>
          <a:prstGeom prst="rect">
            <a:avLst/>
          </a:prstGeom>
        </p:spPr>
      </p:pic>
      <p:sp>
        <p:nvSpPr>
          <p:cNvPr id="7" name="Footer Placeholder 4">
            <a:extLst>
              <a:ext uri="{FF2B5EF4-FFF2-40B4-BE49-F238E27FC236}">
                <a16:creationId xmlns:a16="http://schemas.microsoft.com/office/drawing/2014/main" id="{0942C558-938A-4425-F70D-4453AFE1C8FE}"/>
              </a:ext>
            </a:extLst>
          </p:cNvPr>
          <p:cNvSpPr>
            <a:spLocks noGrp="1"/>
          </p:cNvSpPr>
          <p:nvPr>
            <p:ph type="ftr" sz="quarter" idx="3"/>
          </p:nvPr>
        </p:nvSpPr>
        <p:spPr>
          <a:xfrm>
            <a:off x="4038865" y="6356615"/>
            <a:ext cx="4114271" cy="365125"/>
          </a:xfrm>
          <a:prstGeom prst="rect">
            <a:avLst/>
          </a:prstGeom>
        </p:spPr>
        <p:txBody>
          <a:bodyPr vert="horz" lIns="91440" tIns="45720" rIns="91440" bIns="45720" rtlCol="0" anchor="ctr"/>
          <a:lstStyle>
            <a:lvl1pPr algn="ctr">
              <a:defRPr sz="1000">
                <a:solidFill>
                  <a:schemeClr val="bg1"/>
                </a:solidFill>
              </a:defRPr>
            </a:lvl1pPr>
          </a:lstStyle>
          <a:p>
            <a:r>
              <a:rPr lang="en-US"/>
              <a:t>Confidential. Copyright NeoSystems 2023</a:t>
            </a:r>
          </a:p>
        </p:txBody>
      </p:sp>
      <p:sp>
        <p:nvSpPr>
          <p:cNvPr id="8" name="Slide Number Placeholder 5">
            <a:extLst>
              <a:ext uri="{FF2B5EF4-FFF2-40B4-BE49-F238E27FC236}">
                <a16:creationId xmlns:a16="http://schemas.microsoft.com/office/drawing/2014/main" id="{56293CD1-0085-92CD-B417-C887912820F6}"/>
              </a:ext>
            </a:extLst>
          </p:cNvPr>
          <p:cNvSpPr>
            <a:spLocks noGrp="1"/>
          </p:cNvSpPr>
          <p:nvPr>
            <p:ph type="sldNum" sz="quarter" idx="4"/>
          </p:nvPr>
        </p:nvSpPr>
        <p:spPr>
          <a:xfrm>
            <a:off x="9003575" y="6356615"/>
            <a:ext cx="2742406" cy="365125"/>
          </a:xfrm>
          <a:prstGeom prst="rect">
            <a:avLst/>
          </a:prstGeom>
        </p:spPr>
        <p:txBody>
          <a:bodyPr vert="horz" lIns="91440" tIns="45720" rIns="91440" bIns="45720" rtlCol="0" anchor="ctr"/>
          <a:lstStyle>
            <a:lvl1pPr algn="r">
              <a:defRPr sz="1000">
                <a:solidFill>
                  <a:schemeClr val="bg1"/>
                </a:solidFill>
              </a:defRPr>
            </a:lvl1pPr>
          </a:lstStyle>
          <a:p>
            <a:fld id="{68115A92-C658-F540-BAF6-688C67DA2212}" type="slidenum">
              <a:rPr lang="en-US" smtClean="0"/>
              <a:pPr/>
              <a:t>‹#›</a:t>
            </a:fld>
            <a:endParaRPr lang="en-US"/>
          </a:p>
        </p:txBody>
      </p:sp>
    </p:spTree>
    <p:extLst>
      <p:ext uri="{BB962C8B-B14F-4D97-AF65-F5344CB8AC3E}">
        <p14:creationId xmlns:p14="http://schemas.microsoft.com/office/powerpoint/2010/main" val="1178855371"/>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1" r:id="rId4"/>
    <p:sldLayoutId id="2147484012" r:id="rId5"/>
    <p:sldLayoutId id="2147484013" r:id="rId6"/>
  </p:sldLayoutIdLst>
  <p:txStyles>
    <p:titleStyle>
      <a:lvl1pPr eaLnBrk="1" hangingPunct="1">
        <a:defRPr>
          <a:latin typeface="+mj-lt"/>
          <a:ea typeface="+mj-ea"/>
          <a:cs typeface="+mj-cs"/>
        </a:defRPr>
      </a:lvl1pPr>
    </p:titleStyle>
    <p:bodyStyle>
      <a:lvl1pPr marL="0" eaLnBrk="1" hangingPunct="1">
        <a:defRPr sz="3333" strike="noStrike">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p:bodyStyle>
    <p:other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1.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3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jpe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44.png"/><Relationship Id="rId2" Type="http://schemas.openxmlformats.org/officeDocument/2006/relationships/image" Target="../media/image77.png"/><Relationship Id="rId1" Type="http://schemas.openxmlformats.org/officeDocument/2006/relationships/slideLayout" Target="../slideLayouts/slideLayout5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44.png"/><Relationship Id="rId1" Type="http://schemas.openxmlformats.org/officeDocument/2006/relationships/slideLayout" Target="../slideLayouts/slideLayout51.xml"/><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svg"/><Relationship Id="rId9" Type="http://schemas.openxmlformats.org/officeDocument/2006/relationships/image" Target="../media/image8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8EA6CE-495D-7666-EF72-823A3EB68456}"/>
              </a:ext>
            </a:extLst>
          </p:cNvPr>
          <p:cNvSpPr>
            <a:spLocks noGrp="1"/>
          </p:cNvSpPr>
          <p:nvPr>
            <p:ph type="body" sz="quarter" idx="10"/>
          </p:nvPr>
        </p:nvSpPr>
        <p:spPr>
          <a:xfrm>
            <a:off x="6137275" y="2192338"/>
            <a:ext cx="4929188" cy="4303712"/>
          </a:xfrm>
        </p:spPr>
        <p:txBody>
          <a:bodyPr/>
          <a:lstStyle/>
          <a:p>
            <a:pPr marL="285750" indent="-285750">
              <a:lnSpc>
                <a:spcPct val="150000"/>
              </a:lnSpc>
              <a:buFont typeface="Arial" panose="020B0604020202020204" pitchFamily="34" charset="0"/>
              <a:buChar char="•"/>
            </a:pPr>
            <a:r>
              <a:rPr lang="en-US" sz="1600" b="1">
                <a:solidFill>
                  <a:schemeClr val="bg1"/>
                </a:solidFill>
              </a:rPr>
              <a:t>Introduction</a:t>
            </a:r>
          </a:p>
          <a:p>
            <a:pPr marL="285750" indent="-285750">
              <a:lnSpc>
                <a:spcPct val="150000"/>
              </a:lnSpc>
              <a:buFont typeface="Arial" panose="020B0604020202020204" pitchFamily="34" charset="0"/>
              <a:buChar char="•"/>
            </a:pPr>
            <a:r>
              <a:rPr lang="en-US" sz="1600" b="1">
                <a:solidFill>
                  <a:schemeClr val="bg1"/>
                </a:solidFill>
              </a:rPr>
              <a:t>Avaap Data Analytics Services</a:t>
            </a:r>
          </a:p>
          <a:p>
            <a:pPr marL="285750" indent="-285750">
              <a:lnSpc>
                <a:spcPct val="150000"/>
              </a:lnSpc>
              <a:buFont typeface="Arial" panose="020B0604020202020204" pitchFamily="34" charset="0"/>
              <a:buChar char="•"/>
            </a:pPr>
            <a:r>
              <a:rPr lang="en-US" sz="1600" b="1">
                <a:solidFill>
                  <a:schemeClr val="bg1"/>
                </a:solidFill>
              </a:rPr>
              <a:t>AI Domains and Areas of Opportunity</a:t>
            </a:r>
            <a:endParaRPr lang="en-US"/>
          </a:p>
          <a:p>
            <a:pPr marL="742950" lvl="1" indent="-285750">
              <a:lnSpc>
                <a:spcPct val="150000"/>
              </a:lnSpc>
              <a:buFont typeface="Arial" panose="020B0604020202020204" pitchFamily="34" charset="0"/>
              <a:buChar char="•"/>
            </a:pPr>
            <a:r>
              <a:rPr lang="en-US" b="0" i="1"/>
              <a:t>Predictive Models</a:t>
            </a:r>
          </a:p>
          <a:p>
            <a:pPr marL="742950" lvl="1" indent="-285750">
              <a:lnSpc>
                <a:spcPct val="150000"/>
              </a:lnSpc>
              <a:buFont typeface="Arial" panose="020B0604020202020204" pitchFamily="34" charset="0"/>
              <a:buChar char="•"/>
            </a:pPr>
            <a:r>
              <a:rPr lang="en-US"/>
              <a:t>Generative AI for Free Text Field Analysis</a:t>
            </a:r>
            <a:endParaRPr lang="en-US" b="0" i="1"/>
          </a:p>
          <a:p>
            <a:pPr marL="742950" lvl="1" indent="-285750">
              <a:lnSpc>
                <a:spcPct val="150000"/>
              </a:lnSpc>
              <a:buFont typeface="Arial" panose="020B0604020202020204" pitchFamily="34" charset="0"/>
              <a:buChar char="•"/>
            </a:pPr>
            <a:r>
              <a:rPr lang="en-US" b="0" i="1"/>
              <a:t>Software Product AI Features</a:t>
            </a:r>
          </a:p>
          <a:p>
            <a:pPr marL="742950" lvl="1" indent="-285750">
              <a:lnSpc>
                <a:spcPct val="150000"/>
              </a:lnSpc>
              <a:buFont typeface="Arial" panose="020B0604020202020204" pitchFamily="34" charset="0"/>
              <a:buChar char="•"/>
            </a:pPr>
            <a:r>
              <a:rPr lang="en-US" b="0" i="1"/>
              <a:t>Office Worker Operational Efficiencies</a:t>
            </a:r>
            <a:endParaRPr lang="en-US" sz="1600" b="0" i="1">
              <a:solidFill>
                <a:schemeClr val="bg1"/>
              </a:solidFill>
            </a:endParaRPr>
          </a:p>
          <a:p>
            <a:pPr marL="285750" indent="-285750">
              <a:lnSpc>
                <a:spcPct val="150000"/>
              </a:lnSpc>
              <a:spcBef>
                <a:spcPts val="0"/>
              </a:spcBef>
              <a:buFont typeface="Arial" panose="020B0604020202020204" pitchFamily="34" charset="0"/>
              <a:buChar char="•"/>
            </a:pPr>
            <a:r>
              <a:rPr lang="en-US" sz="1600" b="1">
                <a:solidFill>
                  <a:schemeClr val="bg1"/>
                </a:solidFill>
              </a:rPr>
              <a:t>Demo</a:t>
            </a:r>
          </a:p>
        </p:txBody>
      </p:sp>
    </p:spTree>
    <p:extLst>
      <p:ext uri="{BB962C8B-B14F-4D97-AF65-F5344CB8AC3E}">
        <p14:creationId xmlns:p14="http://schemas.microsoft.com/office/powerpoint/2010/main" val="609578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8C586CA2-10BD-844D-D60F-159944D5E264}"/>
              </a:ext>
            </a:extLst>
          </p:cNvPr>
          <p:cNvSpPr/>
          <p:nvPr/>
        </p:nvSpPr>
        <p:spPr>
          <a:xfrm rot="5400000">
            <a:off x="2986588" y="-578168"/>
            <a:ext cx="3199398" cy="9134477"/>
          </a:xfrm>
          <a:prstGeom prst="rect">
            <a:avLst/>
          </a:prstGeom>
          <a:solidFill>
            <a:schemeClr val="bg1"/>
          </a:solidFill>
          <a:ln>
            <a:solidFill>
              <a:schemeClr val="bg1">
                <a:lumMod val="85000"/>
              </a:schemeClr>
            </a:solidFill>
          </a:ln>
          <a:effectLst>
            <a:outerShdw dist="127000" dir="2700000" algn="tl" rotWithShape="0">
              <a:schemeClr val="accent1">
                <a:lumMod val="20000"/>
                <a:lumOff val="8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90" name="Rectangle 89">
            <a:extLst>
              <a:ext uri="{FF2B5EF4-FFF2-40B4-BE49-F238E27FC236}">
                <a16:creationId xmlns:a16="http://schemas.microsoft.com/office/drawing/2014/main" id="{9CE3ED25-BE84-D09E-1B1A-2460A4BA8B3C}"/>
              </a:ext>
            </a:extLst>
          </p:cNvPr>
          <p:cNvSpPr/>
          <p:nvPr/>
        </p:nvSpPr>
        <p:spPr>
          <a:xfrm flipH="1">
            <a:off x="285566" y="494539"/>
            <a:ext cx="45719" cy="12801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pic>
        <p:nvPicPr>
          <p:cNvPr id="126" name="Picture 125">
            <a:extLst>
              <a:ext uri="{FF2B5EF4-FFF2-40B4-BE49-F238E27FC236}">
                <a16:creationId xmlns:a16="http://schemas.microsoft.com/office/drawing/2014/main" id="{E4E41805-3A53-47F1-4901-CBFC567AA0B1}"/>
              </a:ext>
            </a:extLst>
          </p:cNvPr>
          <p:cNvPicPr>
            <a:picLocks noChangeAspect="1"/>
          </p:cNvPicPr>
          <p:nvPr/>
        </p:nvPicPr>
        <p:blipFill>
          <a:blip r:embed="rId3"/>
          <a:stretch>
            <a:fillRect/>
          </a:stretch>
        </p:blipFill>
        <p:spPr>
          <a:xfrm>
            <a:off x="9500164" y="711267"/>
            <a:ext cx="2156941" cy="727268"/>
          </a:xfrm>
          <a:prstGeom prst="rect">
            <a:avLst/>
          </a:prstGeom>
        </p:spPr>
      </p:pic>
      <p:pic>
        <p:nvPicPr>
          <p:cNvPr id="6" name="Picture 5">
            <a:extLst>
              <a:ext uri="{FF2B5EF4-FFF2-40B4-BE49-F238E27FC236}">
                <a16:creationId xmlns:a16="http://schemas.microsoft.com/office/drawing/2014/main" id="{043392B4-56E3-ACC9-965F-F2C0C64B1676}"/>
              </a:ext>
            </a:extLst>
          </p:cNvPr>
          <p:cNvPicPr>
            <a:picLocks noChangeAspect="1"/>
          </p:cNvPicPr>
          <p:nvPr/>
        </p:nvPicPr>
        <p:blipFill rotWithShape="1">
          <a:blip r:embed="rId4"/>
          <a:srcRect t="9050" r="4469"/>
          <a:stretch/>
        </p:blipFill>
        <p:spPr>
          <a:xfrm>
            <a:off x="331285" y="2509319"/>
            <a:ext cx="1865401" cy="1587117"/>
          </a:xfrm>
          <a:prstGeom prst="rect">
            <a:avLst/>
          </a:prstGeom>
        </p:spPr>
      </p:pic>
      <p:pic>
        <p:nvPicPr>
          <p:cNvPr id="8" name="Picture 7">
            <a:extLst>
              <a:ext uri="{FF2B5EF4-FFF2-40B4-BE49-F238E27FC236}">
                <a16:creationId xmlns:a16="http://schemas.microsoft.com/office/drawing/2014/main" id="{7774F930-3DB4-C00C-1D0F-C9058224740F}"/>
              </a:ext>
            </a:extLst>
          </p:cNvPr>
          <p:cNvPicPr>
            <a:picLocks noChangeAspect="1"/>
          </p:cNvPicPr>
          <p:nvPr/>
        </p:nvPicPr>
        <p:blipFill rotWithShape="1">
          <a:blip r:embed="rId5"/>
          <a:srcRect l="4354" t="11992"/>
          <a:stretch/>
        </p:blipFill>
        <p:spPr>
          <a:xfrm>
            <a:off x="2566830" y="2572029"/>
            <a:ext cx="1842347" cy="1587117"/>
          </a:xfrm>
          <a:prstGeom prst="rect">
            <a:avLst/>
          </a:prstGeom>
        </p:spPr>
      </p:pic>
      <p:pic>
        <p:nvPicPr>
          <p:cNvPr id="10" name="Picture 9">
            <a:extLst>
              <a:ext uri="{FF2B5EF4-FFF2-40B4-BE49-F238E27FC236}">
                <a16:creationId xmlns:a16="http://schemas.microsoft.com/office/drawing/2014/main" id="{D77DFDF1-C644-BD56-C7F5-2C95E0E6D249}"/>
              </a:ext>
            </a:extLst>
          </p:cNvPr>
          <p:cNvPicPr>
            <a:picLocks noChangeAspect="1"/>
          </p:cNvPicPr>
          <p:nvPr/>
        </p:nvPicPr>
        <p:blipFill rotWithShape="1">
          <a:blip r:embed="rId6"/>
          <a:srcRect t="6985"/>
          <a:stretch/>
        </p:blipFill>
        <p:spPr>
          <a:xfrm>
            <a:off x="4594907" y="2472764"/>
            <a:ext cx="1901129" cy="1571859"/>
          </a:xfrm>
          <a:prstGeom prst="rect">
            <a:avLst/>
          </a:prstGeom>
        </p:spPr>
      </p:pic>
      <p:pic>
        <p:nvPicPr>
          <p:cNvPr id="12" name="Picture 11">
            <a:extLst>
              <a:ext uri="{FF2B5EF4-FFF2-40B4-BE49-F238E27FC236}">
                <a16:creationId xmlns:a16="http://schemas.microsoft.com/office/drawing/2014/main" id="{9AA7241B-D11B-2956-DAA6-EF373C5F25B0}"/>
              </a:ext>
            </a:extLst>
          </p:cNvPr>
          <p:cNvPicPr>
            <a:picLocks noChangeAspect="1"/>
          </p:cNvPicPr>
          <p:nvPr/>
        </p:nvPicPr>
        <p:blipFill rotWithShape="1">
          <a:blip r:embed="rId7"/>
          <a:srcRect t="10553" b="4591"/>
          <a:stretch/>
        </p:blipFill>
        <p:spPr>
          <a:xfrm>
            <a:off x="5532930" y="4074279"/>
            <a:ext cx="1926212" cy="1376184"/>
          </a:xfrm>
          <a:prstGeom prst="rect">
            <a:avLst/>
          </a:prstGeom>
        </p:spPr>
      </p:pic>
      <p:pic>
        <p:nvPicPr>
          <p:cNvPr id="14" name="Picture 13">
            <a:extLst>
              <a:ext uri="{FF2B5EF4-FFF2-40B4-BE49-F238E27FC236}">
                <a16:creationId xmlns:a16="http://schemas.microsoft.com/office/drawing/2014/main" id="{6FF7BF74-AC51-2E32-A86B-3F9E1DAEBB8B}"/>
              </a:ext>
            </a:extLst>
          </p:cNvPr>
          <p:cNvPicPr>
            <a:picLocks noChangeAspect="1"/>
          </p:cNvPicPr>
          <p:nvPr/>
        </p:nvPicPr>
        <p:blipFill rotWithShape="1">
          <a:blip r:embed="rId8"/>
          <a:srcRect t="13053"/>
          <a:stretch/>
        </p:blipFill>
        <p:spPr>
          <a:xfrm>
            <a:off x="6640529" y="2577552"/>
            <a:ext cx="2023730" cy="1450650"/>
          </a:xfrm>
          <a:prstGeom prst="rect">
            <a:avLst/>
          </a:prstGeom>
        </p:spPr>
      </p:pic>
      <p:pic>
        <p:nvPicPr>
          <p:cNvPr id="16" name="Picture 15">
            <a:extLst>
              <a:ext uri="{FF2B5EF4-FFF2-40B4-BE49-F238E27FC236}">
                <a16:creationId xmlns:a16="http://schemas.microsoft.com/office/drawing/2014/main" id="{929ABB0B-A558-E31E-112B-B8D62BFEF0C5}"/>
              </a:ext>
            </a:extLst>
          </p:cNvPr>
          <p:cNvPicPr>
            <a:picLocks noChangeAspect="1"/>
          </p:cNvPicPr>
          <p:nvPr/>
        </p:nvPicPr>
        <p:blipFill rotWithShape="1">
          <a:blip r:embed="rId9"/>
          <a:srcRect t="8979" r="7652"/>
          <a:stretch/>
        </p:blipFill>
        <p:spPr>
          <a:xfrm>
            <a:off x="1552785" y="4102436"/>
            <a:ext cx="1794019" cy="1440621"/>
          </a:xfrm>
          <a:prstGeom prst="rect">
            <a:avLst/>
          </a:prstGeom>
        </p:spPr>
      </p:pic>
      <p:pic>
        <p:nvPicPr>
          <p:cNvPr id="18" name="Picture 17">
            <a:extLst>
              <a:ext uri="{FF2B5EF4-FFF2-40B4-BE49-F238E27FC236}">
                <a16:creationId xmlns:a16="http://schemas.microsoft.com/office/drawing/2014/main" id="{A014419D-EB02-FB15-4E75-665E521378F4}"/>
              </a:ext>
            </a:extLst>
          </p:cNvPr>
          <p:cNvPicPr>
            <a:picLocks noChangeAspect="1"/>
          </p:cNvPicPr>
          <p:nvPr/>
        </p:nvPicPr>
        <p:blipFill rotWithShape="1">
          <a:blip r:embed="rId10"/>
          <a:srcRect t="13316" r="7349"/>
          <a:stretch/>
        </p:blipFill>
        <p:spPr>
          <a:xfrm>
            <a:off x="3552131" y="4132718"/>
            <a:ext cx="1746727" cy="1362555"/>
          </a:xfrm>
          <a:prstGeom prst="rect">
            <a:avLst/>
          </a:prstGeom>
        </p:spPr>
      </p:pic>
      <p:sp>
        <p:nvSpPr>
          <p:cNvPr id="24" name="TextBox 23">
            <a:extLst>
              <a:ext uri="{FF2B5EF4-FFF2-40B4-BE49-F238E27FC236}">
                <a16:creationId xmlns:a16="http://schemas.microsoft.com/office/drawing/2014/main" id="{453C71F0-E521-6045-6AA8-69A3096A7109}"/>
              </a:ext>
            </a:extLst>
          </p:cNvPr>
          <p:cNvSpPr txBox="1"/>
          <p:nvPr/>
        </p:nvSpPr>
        <p:spPr>
          <a:xfrm>
            <a:off x="9436731" y="1611481"/>
            <a:ext cx="2156941" cy="646331"/>
          </a:xfrm>
          <a:prstGeom prst="rect">
            <a:avLst/>
          </a:prstGeom>
          <a:noFill/>
        </p:spPr>
        <p:txBody>
          <a:bodyPr wrap="square" rtlCol="0">
            <a:spAutoFit/>
          </a:bodyPr>
          <a:lstStyle/>
          <a:p>
            <a:pPr algn="just"/>
            <a:r>
              <a:rPr lang="en-US">
                <a:solidFill>
                  <a:schemeClr val="tx1">
                    <a:lumMod val="50000"/>
                    <a:lumOff val="50000"/>
                  </a:schemeClr>
                </a:solidFill>
                <a:latin typeface="Aptos" panose="020B0004020202020204" pitchFamily="34" charset="0"/>
              </a:rPr>
              <a:t>THE </a:t>
            </a:r>
            <a:r>
              <a:rPr lang="en-US" b="1">
                <a:solidFill>
                  <a:schemeClr val="tx1">
                    <a:lumMod val="50000"/>
                    <a:lumOff val="50000"/>
                  </a:schemeClr>
                </a:solidFill>
                <a:latin typeface="Aptos" panose="020B0004020202020204" pitchFamily="34" charset="0"/>
              </a:rPr>
              <a:t>ELEMENTS</a:t>
            </a:r>
            <a:r>
              <a:rPr lang="en-US">
                <a:solidFill>
                  <a:schemeClr val="tx1">
                    <a:lumMod val="50000"/>
                    <a:lumOff val="50000"/>
                  </a:schemeClr>
                </a:solidFill>
                <a:latin typeface="Aptos" panose="020B0004020202020204" pitchFamily="34" charset="0"/>
              </a:rPr>
              <a:t> OF A GREAT BUSINESS</a:t>
            </a:r>
          </a:p>
        </p:txBody>
      </p:sp>
      <p:sp>
        <p:nvSpPr>
          <p:cNvPr id="25" name="TextBox 24">
            <a:extLst>
              <a:ext uri="{FF2B5EF4-FFF2-40B4-BE49-F238E27FC236}">
                <a16:creationId xmlns:a16="http://schemas.microsoft.com/office/drawing/2014/main" id="{2A5B6DEA-032C-FED7-4E71-9CDF6D90AAAA}"/>
              </a:ext>
            </a:extLst>
          </p:cNvPr>
          <p:cNvSpPr txBox="1"/>
          <p:nvPr/>
        </p:nvSpPr>
        <p:spPr>
          <a:xfrm>
            <a:off x="9278969" y="2308642"/>
            <a:ext cx="2684431" cy="1477328"/>
          </a:xfrm>
          <a:prstGeom prst="rect">
            <a:avLst/>
          </a:prstGeom>
          <a:noFill/>
        </p:spPr>
        <p:txBody>
          <a:bodyPr wrap="square" rtlCol="0">
            <a:spAutoFit/>
          </a:bodyPr>
          <a:lstStyle/>
          <a:p>
            <a:pPr algn="just"/>
            <a:r>
              <a:rPr lang="en-US" sz="1000"/>
              <a:t>It’s more than just a name – we fully believe in harnessing our values and maintaining the positive culture we built since our inception in 2006. We’re focused on addressing critical business gaps across various industries and treat every customer like it’s our first, approaching each of their needs with an unwavering attention to detail and meeting the ultimate goal of accelerated growth. </a:t>
            </a:r>
          </a:p>
        </p:txBody>
      </p:sp>
      <p:pic>
        <p:nvPicPr>
          <p:cNvPr id="35" name="Picture 34">
            <a:extLst>
              <a:ext uri="{FF2B5EF4-FFF2-40B4-BE49-F238E27FC236}">
                <a16:creationId xmlns:a16="http://schemas.microsoft.com/office/drawing/2014/main" id="{EE13C209-68F4-30E6-7DD9-567C96B96D6E}"/>
              </a:ext>
            </a:extLst>
          </p:cNvPr>
          <p:cNvPicPr>
            <a:picLocks noChangeAspect="1"/>
          </p:cNvPicPr>
          <p:nvPr/>
        </p:nvPicPr>
        <p:blipFill>
          <a:blip r:embed="rId11"/>
          <a:stretch>
            <a:fillRect/>
          </a:stretch>
        </p:blipFill>
        <p:spPr>
          <a:xfrm>
            <a:off x="9321225" y="3935074"/>
            <a:ext cx="2599917" cy="696329"/>
          </a:xfrm>
          <a:prstGeom prst="rect">
            <a:avLst/>
          </a:prstGeom>
        </p:spPr>
      </p:pic>
      <p:sp>
        <p:nvSpPr>
          <p:cNvPr id="36" name="TextBox 35">
            <a:extLst>
              <a:ext uri="{FF2B5EF4-FFF2-40B4-BE49-F238E27FC236}">
                <a16:creationId xmlns:a16="http://schemas.microsoft.com/office/drawing/2014/main" id="{690E6DB7-D2CB-7778-1915-C99C32ACCCE4}"/>
              </a:ext>
            </a:extLst>
          </p:cNvPr>
          <p:cNvSpPr txBox="1"/>
          <p:nvPr/>
        </p:nvSpPr>
        <p:spPr>
          <a:xfrm>
            <a:off x="1123950" y="5734013"/>
            <a:ext cx="10428492" cy="276999"/>
          </a:xfrm>
          <a:prstGeom prst="rect">
            <a:avLst/>
          </a:prstGeom>
          <a:noFill/>
        </p:spPr>
        <p:txBody>
          <a:bodyPr wrap="square" rtlCol="0">
            <a:spAutoFit/>
          </a:bodyPr>
          <a:lstStyle/>
          <a:p>
            <a:pPr algn="ctr"/>
            <a:r>
              <a:rPr lang="en-US" sz="1200" b="1" spc="1200">
                <a:solidFill>
                  <a:schemeClr val="accent1"/>
                </a:solidFill>
              </a:rPr>
              <a:t>REPRESENTATIVE SOLUTION PARTNERS</a:t>
            </a:r>
          </a:p>
        </p:txBody>
      </p:sp>
      <p:cxnSp>
        <p:nvCxnSpPr>
          <p:cNvPr id="37" name="Straight Connector 36">
            <a:extLst>
              <a:ext uri="{FF2B5EF4-FFF2-40B4-BE49-F238E27FC236}">
                <a16:creationId xmlns:a16="http://schemas.microsoft.com/office/drawing/2014/main" id="{42B986C1-8887-61B9-6204-C16DE0D8362C}"/>
              </a:ext>
            </a:extLst>
          </p:cNvPr>
          <p:cNvCxnSpPr>
            <a:cxnSpLocks/>
          </p:cNvCxnSpPr>
          <p:nvPr/>
        </p:nvCxnSpPr>
        <p:spPr>
          <a:xfrm>
            <a:off x="438150" y="5967011"/>
            <a:ext cx="11039475" cy="50830"/>
          </a:xfrm>
          <a:prstGeom prst="line">
            <a:avLst/>
          </a:prstGeom>
        </p:spPr>
        <p:style>
          <a:lnRef idx="1">
            <a:schemeClr val="accent2"/>
          </a:lnRef>
          <a:fillRef idx="0">
            <a:schemeClr val="accent2"/>
          </a:fillRef>
          <a:effectRef idx="0">
            <a:schemeClr val="accent2"/>
          </a:effectRef>
          <a:fontRef idx="minor">
            <a:schemeClr val="tx1"/>
          </a:fontRef>
        </p:style>
      </p:cxnSp>
      <p:pic>
        <p:nvPicPr>
          <p:cNvPr id="38" name="Picture 37" descr="Logo&#10;&#10;Description automatically generated">
            <a:extLst>
              <a:ext uri="{FF2B5EF4-FFF2-40B4-BE49-F238E27FC236}">
                <a16:creationId xmlns:a16="http://schemas.microsoft.com/office/drawing/2014/main" id="{66CB169F-7122-F208-0AB6-48EBA19230EF}"/>
              </a:ext>
            </a:extLst>
          </p:cNvPr>
          <p:cNvPicPr>
            <a:picLocks noChangeAspect="1"/>
          </p:cNvPicPr>
          <p:nvPr/>
        </p:nvPicPr>
        <p:blipFill>
          <a:blip r:embed="rId12"/>
          <a:stretch>
            <a:fillRect/>
          </a:stretch>
        </p:blipFill>
        <p:spPr>
          <a:xfrm>
            <a:off x="3962977" y="6309090"/>
            <a:ext cx="1166385" cy="278838"/>
          </a:xfrm>
          <a:prstGeom prst="rect">
            <a:avLst/>
          </a:prstGeom>
        </p:spPr>
      </p:pic>
      <p:pic>
        <p:nvPicPr>
          <p:cNvPr id="39" name="Picture 38" descr="Logo, company name&#10;&#10;Description automatically generated">
            <a:extLst>
              <a:ext uri="{FF2B5EF4-FFF2-40B4-BE49-F238E27FC236}">
                <a16:creationId xmlns:a16="http://schemas.microsoft.com/office/drawing/2014/main" id="{1DD2CC6A-072C-392A-A597-7312EBA433F1}"/>
              </a:ext>
            </a:extLst>
          </p:cNvPr>
          <p:cNvPicPr>
            <a:picLocks noChangeAspect="1"/>
          </p:cNvPicPr>
          <p:nvPr/>
        </p:nvPicPr>
        <p:blipFill rotWithShape="1">
          <a:blip r:embed="rId13"/>
          <a:srcRect t="26920" b="32508"/>
          <a:stretch/>
        </p:blipFill>
        <p:spPr>
          <a:xfrm>
            <a:off x="5042369" y="6013265"/>
            <a:ext cx="954752" cy="387371"/>
          </a:xfrm>
          <a:prstGeom prst="rect">
            <a:avLst/>
          </a:prstGeom>
        </p:spPr>
      </p:pic>
      <p:pic>
        <p:nvPicPr>
          <p:cNvPr id="40" name="Picture 39" descr="Logo&#10;&#10;Description automatically generated">
            <a:extLst>
              <a:ext uri="{FF2B5EF4-FFF2-40B4-BE49-F238E27FC236}">
                <a16:creationId xmlns:a16="http://schemas.microsoft.com/office/drawing/2014/main" id="{3E1F332E-FD47-B6DC-E458-D585A6764AE4}"/>
              </a:ext>
            </a:extLst>
          </p:cNvPr>
          <p:cNvPicPr>
            <a:picLocks noChangeAspect="1"/>
          </p:cNvPicPr>
          <p:nvPr/>
        </p:nvPicPr>
        <p:blipFill>
          <a:blip r:embed="rId14"/>
          <a:stretch>
            <a:fillRect/>
          </a:stretch>
        </p:blipFill>
        <p:spPr>
          <a:xfrm>
            <a:off x="9714845" y="6360734"/>
            <a:ext cx="549753" cy="209086"/>
          </a:xfrm>
          <a:prstGeom prst="rect">
            <a:avLst/>
          </a:prstGeom>
        </p:spPr>
      </p:pic>
      <p:pic>
        <p:nvPicPr>
          <p:cNvPr id="41" name="Picture 40" descr="Logo&#10;&#10;Description automatically generated">
            <a:extLst>
              <a:ext uri="{FF2B5EF4-FFF2-40B4-BE49-F238E27FC236}">
                <a16:creationId xmlns:a16="http://schemas.microsoft.com/office/drawing/2014/main" id="{255F55C6-7359-4BEB-494A-305CE3AAEFF2}"/>
              </a:ext>
            </a:extLst>
          </p:cNvPr>
          <p:cNvPicPr>
            <a:picLocks noChangeAspect="1"/>
          </p:cNvPicPr>
          <p:nvPr/>
        </p:nvPicPr>
        <p:blipFill>
          <a:blip r:embed="rId15"/>
          <a:stretch>
            <a:fillRect/>
          </a:stretch>
        </p:blipFill>
        <p:spPr>
          <a:xfrm>
            <a:off x="7032003" y="5955440"/>
            <a:ext cx="894262" cy="503022"/>
          </a:xfrm>
          <a:prstGeom prst="rect">
            <a:avLst/>
          </a:prstGeom>
        </p:spPr>
      </p:pic>
      <p:pic>
        <p:nvPicPr>
          <p:cNvPr id="42" name="Picture 41" descr="Logo&#10;&#10;Description automatically generated">
            <a:extLst>
              <a:ext uri="{FF2B5EF4-FFF2-40B4-BE49-F238E27FC236}">
                <a16:creationId xmlns:a16="http://schemas.microsoft.com/office/drawing/2014/main" id="{1C016FBA-932A-F1EC-C764-37BC41939450}"/>
              </a:ext>
            </a:extLst>
          </p:cNvPr>
          <p:cNvPicPr>
            <a:picLocks noChangeAspect="1"/>
          </p:cNvPicPr>
          <p:nvPr/>
        </p:nvPicPr>
        <p:blipFill>
          <a:blip r:embed="rId16"/>
          <a:stretch>
            <a:fillRect/>
          </a:stretch>
        </p:blipFill>
        <p:spPr>
          <a:xfrm>
            <a:off x="8978834" y="6059670"/>
            <a:ext cx="600270" cy="306138"/>
          </a:xfrm>
          <a:prstGeom prst="rect">
            <a:avLst/>
          </a:prstGeom>
        </p:spPr>
      </p:pic>
      <p:pic>
        <p:nvPicPr>
          <p:cNvPr id="43" name="Picture 42" descr="Icon&#10;&#10;Description automatically generated">
            <a:extLst>
              <a:ext uri="{FF2B5EF4-FFF2-40B4-BE49-F238E27FC236}">
                <a16:creationId xmlns:a16="http://schemas.microsoft.com/office/drawing/2014/main" id="{3991AF26-C5B1-A2D5-9130-F1853D8C48A6}"/>
              </a:ext>
            </a:extLst>
          </p:cNvPr>
          <p:cNvPicPr>
            <a:picLocks noChangeAspect="1"/>
          </p:cNvPicPr>
          <p:nvPr/>
        </p:nvPicPr>
        <p:blipFill>
          <a:blip r:embed="rId17"/>
          <a:stretch>
            <a:fillRect/>
          </a:stretch>
        </p:blipFill>
        <p:spPr>
          <a:xfrm>
            <a:off x="1553360" y="6334489"/>
            <a:ext cx="1605266" cy="336458"/>
          </a:xfrm>
          <a:prstGeom prst="rect">
            <a:avLst/>
          </a:prstGeom>
        </p:spPr>
      </p:pic>
      <p:pic>
        <p:nvPicPr>
          <p:cNvPr id="44" name="Picture 43" descr="Icon&#10;&#10;Description automatically generated">
            <a:extLst>
              <a:ext uri="{FF2B5EF4-FFF2-40B4-BE49-F238E27FC236}">
                <a16:creationId xmlns:a16="http://schemas.microsoft.com/office/drawing/2014/main" id="{7B129533-B3FF-8141-170B-8EBC361ED3D2}"/>
              </a:ext>
            </a:extLst>
          </p:cNvPr>
          <p:cNvPicPr>
            <a:picLocks noChangeAspect="1"/>
          </p:cNvPicPr>
          <p:nvPr/>
        </p:nvPicPr>
        <p:blipFill>
          <a:blip r:embed="rId18"/>
          <a:stretch>
            <a:fillRect/>
          </a:stretch>
        </p:blipFill>
        <p:spPr>
          <a:xfrm>
            <a:off x="996822" y="6016107"/>
            <a:ext cx="794485" cy="316470"/>
          </a:xfrm>
          <a:prstGeom prst="rect">
            <a:avLst/>
          </a:prstGeom>
        </p:spPr>
      </p:pic>
      <p:pic>
        <p:nvPicPr>
          <p:cNvPr id="45" name="Picture 2" descr="MuleSoft Anypoint Platform: API-led Connectivity Solutions | Carahsoft">
            <a:extLst>
              <a:ext uri="{FF2B5EF4-FFF2-40B4-BE49-F238E27FC236}">
                <a16:creationId xmlns:a16="http://schemas.microsoft.com/office/drawing/2014/main" id="{962A6A1F-6ECF-1A47-D0FB-BB8985D16F1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65379" y="6018456"/>
            <a:ext cx="1166385" cy="3439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Data Curators || Data collaboration tool || Data Catalog || Data LIneage">
            <a:extLst>
              <a:ext uri="{FF2B5EF4-FFF2-40B4-BE49-F238E27FC236}">
                <a16:creationId xmlns:a16="http://schemas.microsoft.com/office/drawing/2014/main" id="{B9E3ABA1-660B-C3D9-E00F-A332BB4CDD9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37741" y="6360734"/>
            <a:ext cx="894262" cy="15781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OC_logo">
            <a:extLst>
              <a:ext uri="{FF2B5EF4-FFF2-40B4-BE49-F238E27FC236}">
                <a16:creationId xmlns:a16="http://schemas.microsoft.com/office/drawing/2014/main" id="{6A2E427C-A022-7800-9840-A0BB61D556A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36354" y="6334489"/>
            <a:ext cx="1016534" cy="20648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8C1530C3-5125-C96F-39C2-94BE88C700CE}"/>
              </a:ext>
            </a:extLst>
          </p:cNvPr>
          <p:cNvPicPr>
            <a:picLocks noChangeAspect="1"/>
          </p:cNvPicPr>
          <p:nvPr/>
        </p:nvPicPr>
        <p:blipFill rotWithShape="1">
          <a:blip r:embed="rId22"/>
          <a:srcRect r="25485"/>
          <a:stretch/>
        </p:blipFill>
        <p:spPr>
          <a:xfrm>
            <a:off x="0" y="0"/>
            <a:ext cx="9134476" cy="2389372"/>
          </a:xfrm>
          <a:prstGeom prst="rect">
            <a:avLst/>
          </a:prstGeom>
        </p:spPr>
      </p:pic>
    </p:spTree>
    <p:extLst>
      <p:ext uri="{BB962C8B-B14F-4D97-AF65-F5344CB8AC3E}">
        <p14:creationId xmlns:p14="http://schemas.microsoft.com/office/powerpoint/2010/main" val="3720700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2921045D-BEED-BC42-9265-FCBFF4A1F9B3}"/>
              </a:ext>
            </a:extLst>
          </p:cNvPr>
          <p:cNvSpPr/>
          <p:nvPr/>
        </p:nvSpPr>
        <p:spPr>
          <a:xfrm>
            <a:off x="424321" y="1867047"/>
            <a:ext cx="11343357" cy="4828424"/>
          </a:xfrm>
          <a:prstGeom prst="rect">
            <a:avLst/>
          </a:prstGeom>
          <a:solidFill>
            <a:schemeClr val="bg1"/>
          </a:solidFill>
          <a:ln>
            <a:solidFill>
              <a:schemeClr val="bg1">
                <a:lumMod val="85000"/>
              </a:schemeClr>
            </a:solidFill>
          </a:ln>
          <a:effectLst>
            <a:outerShdw dist="127000" dir="2700000" algn="tl" rotWithShape="0">
              <a:schemeClr val="accent1">
                <a:lumMod val="20000"/>
                <a:lumOff val="8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87631822-23E3-324C-818B-E20A001B5D9F}"/>
              </a:ext>
            </a:extLst>
          </p:cNvPr>
          <p:cNvGrpSpPr/>
          <p:nvPr/>
        </p:nvGrpSpPr>
        <p:grpSpPr>
          <a:xfrm>
            <a:off x="762879" y="3190445"/>
            <a:ext cx="2822235" cy="726881"/>
            <a:chOff x="4173427" y="2259143"/>
            <a:chExt cx="2822235" cy="726881"/>
          </a:xfrm>
        </p:grpSpPr>
        <p:sp>
          <p:nvSpPr>
            <p:cNvPr id="122" name="TextBox 121">
              <a:extLst>
                <a:ext uri="{FF2B5EF4-FFF2-40B4-BE49-F238E27FC236}">
                  <a16:creationId xmlns:a16="http://schemas.microsoft.com/office/drawing/2014/main" id="{EFE4CC34-CF17-A14C-816D-93305937D894}"/>
                </a:ext>
              </a:extLst>
            </p:cNvPr>
            <p:cNvSpPr txBox="1"/>
            <p:nvPr/>
          </p:nvSpPr>
          <p:spPr>
            <a:xfrm>
              <a:off x="4252462" y="2347461"/>
              <a:ext cx="2743200" cy="461665"/>
            </a:xfrm>
            <a:prstGeom prst="rect">
              <a:avLst/>
            </a:prstGeom>
            <a:noFill/>
          </p:spPr>
          <p:txBody>
            <a:bodyPr wrap="square" lIns="91440" tIns="45720" rIns="91440" bIns="45720" rtlCol="0" anchor="t">
              <a:spAutoFit/>
            </a:bodyPr>
            <a:lstStyle/>
            <a:p>
              <a:pPr>
                <a:defRPr/>
              </a:pPr>
              <a:r>
                <a:rPr lang="en-US" sz="2400" b="1">
                  <a:solidFill>
                    <a:srgbClr val="000000"/>
                  </a:solidFill>
                </a:rPr>
                <a:t>Data and </a:t>
              </a:r>
              <a:r>
                <a:rPr lang="en-US" sz="2400">
                  <a:solidFill>
                    <a:srgbClr val="000000"/>
                  </a:solidFill>
                </a:rPr>
                <a:t>Analytics</a:t>
              </a:r>
            </a:p>
          </p:txBody>
        </p:sp>
        <p:sp>
          <p:nvSpPr>
            <p:cNvPr id="123" name="Rectangle 122">
              <a:extLst>
                <a:ext uri="{FF2B5EF4-FFF2-40B4-BE49-F238E27FC236}">
                  <a16:creationId xmlns:a16="http://schemas.microsoft.com/office/drawing/2014/main" id="{6182E3DD-15B7-AB4C-A936-EA7E3E3A0E68}"/>
                </a:ext>
              </a:extLst>
            </p:cNvPr>
            <p:cNvSpPr/>
            <p:nvPr/>
          </p:nvSpPr>
          <p:spPr>
            <a:xfrm>
              <a:off x="4173427" y="2259143"/>
              <a:ext cx="91440" cy="64008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B120DE9C-8608-534B-9613-E01642EBA317}"/>
                </a:ext>
              </a:extLst>
            </p:cNvPr>
            <p:cNvSpPr txBox="1"/>
            <p:nvPr/>
          </p:nvSpPr>
          <p:spPr>
            <a:xfrm>
              <a:off x="4252462" y="2770580"/>
              <a:ext cx="2743200" cy="215444"/>
            </a:xfrm>
            <a:prstGeom prst="rect">
              <a:avLst/>
            </a:prstGeom>
            <a:noFill/>
          </p:spPr>
          <p:txBody>
            <a:bodyPr wrap="square" lIns="91440" tIns="45720" rIns="91440" bIns="45720" rtlCol="0" anchor="t">
              <a:spAutoFit/>
            </a:bodyPr>
            <a:lstStyle/>
            <a:p>
              <a:pPr>
                <a:defRPr/>
              </a:pPr>
              <a:r>
                <a:rPr lang="en-US" sz="800" spc="300">
                  <a:solidFill>
                    <a:schemeClr val="tx2">
                      <a:lumMod val="50000"/>
                    </a:schemeClr>
                  </a:solidFill>
                </a:rPr>
                <a:t>MAKE INFORMED DECISIONS</a:t>
              </a:r>
            </a:p>
          </p:txBody>
        </p:sp>
      </p:grpSp>
      <p:grpSp>
        <p:nvGrpSpPr>
          <p:cNvPr id="9" name="Group 8">
            <a:extLst>
              <a:ext uri="{FF2B5EF4-FFF2-40B4-BE49-F238E27FC236}">
                <a16:creationId xmlns:a16="http://schemas.microsoft.com/office/drawing/2014/main" id="{6FE8AB1E-4D0B-F64C-A48A-0321A75C3AE9}"/>
              </a:ext>
            </a:extLst>
          </p:cNvPr>
          <p:cNvGrpSpPr/>
          <p:nvPr/>
        </p:nvGrpSpPr>
        <p:grpSpPr>
          <a:xfrm>
            <a:off x="761362" y="3880590"/>
            <a:ext cx="3138551" cy="721024"/>
            <a:chOff x="7928623" y="2265005"/>
            <a:chExt cx="3138551" cy="721024"/>
          </a:xfrm>
        </p:grpSpPr>
        <p:sp>
          <p:nvSpPr>
            <p:cNvPr id="127" name="TextBox 126">
              <a:extLst>
                <a:ext uri="{FF2B5EF4-FFF2-40B4-BE49-F238E27FC236}">
                  <a16:creationId xmlns:a16="http://schemas.microsoft.com/office/drawing/2014/main" id="{B3D34D82-9D4F-A24D-B6E8-683D006CF0A5}"/>
                </a:ext>
              </a:extLst>
            </p:cNvPr>
            <p:cNvSpPr txBox="1"/>
            <p:nvPr/>
          </p:nvSpPr>
          <p:spPr>
            <a:xfrm>
              <a:off x="8049654" y="2339841"/>
              <a:ext cx="2743200" cy="461665"/>
            </a:xfrm>
            <a:prstGeom prst="rect">
              <a:avLst/>
            </a:prstGeom>
            <a:noFill/>
          </p:spPr>
          <p:txBody>
            <a:bodyPr wrap="square" lIns="91440" tIns="45720" rIns="91440" bIns="45720" rtlCol="0" anchor="t">
              <a:spAutoFit/>
            </a:bodyPr>
            <a:lstStyle/>
            <a:p>
              <a:pPr>
                <a:defRPr/>
              </a:pPr>
              <a:r>
                <a:rPr lang="en-US" sz="2400" b="1">
                  <a:solidFill>
                    <a:srgbClr val="000000"/>
                  </a:solidFill>
                </a:rPr>
                <a:t>Workday </a:t>
              </a:r>
              <a:r>
                <a:rPr lang="en-US" sz="2400">
                  <a:solidFill>
                    <a:srgbClr val="000000"/>
                  </a:solidFill>
                </a:rPr>
                <a:t>Services</a:t>
              </a:r>
            </a:p>
          </p:txBody>
        </p:sp>
        <p:sp>
          <p:nvSpPr>
            <p:cNvPr id="128" name="Rectangle 127">
              <a:extLst>
                <a:ext uri="{FF2B5EF4-FFF2-40B4-BE49-F238E27FC236}">
                  <a16:creationId xmlns:a16="http://schemas.microsoft.com/office/drawing/2014/main" id="{80D4D997-FAB5-2847-B0B7-B6820887D2CB}"/>
                </a:ext>
              </a:extLst>
            </p:cNvPr>
            <p:cNvSpPr/>
            <p:nvPr/>
          </p:nvSpPr>
          <p:spPr>
            <a:xfrm>
              <a:off x="7928623" y="2265005"/>
              <a:ext cx="91440" cy="640080"/>
            </a:xfrm>
            <a:prstGeom prst="rect">
              <a:avLst/>
            </a:prstGeom>
            <a:solidFill>
              <a:srgbClr val="FFC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a:extLst>
                <a:ext uri="{FF2B5EF4-FFF2-40B4-BE49-F238E27FC236}">
                  <a16:creationId xmlns:a16="http://schemas.microsoft.com/office/drawing/2014/main" id="{8AC794C4-55F4-F045-9A4C-5975CA9FEA2C}"/>
                </a:ext>
              </a:extLst>
            </p:cNvPr>
            <p:cNvSpPr txBox="1"/>
            <p:nvPr/>
          </p:nvSpPr>
          <p:spPr>
            <a:xfrm>
              <a:off x="8049654" y="2770585"/>
              <a:ext cx="3017520" cy="215444"/>
            </a:xfrm>
            <a:prstGeom prst="rect">
              <a:avLst/>
            </a:prstGeom>
            <a:noFill/>
          </p:spPr>
          <p:txBody>
            <a:bodyPr wrap="square" lIns="91440" tIns="45720" rIns="91440" bIns="45720" rtlCol="0" anchor="t">
              <a:spAutoFit/>
            </a:bodyPr>
            <a:lstStyle/>
            <a:p>
              <a:pPr>
                <a:defRPr/>
              </a:pPr>
              <a:r>
                <a:rPr lang="en-US" sz="800" spc="300">
                  <a:solidFill>
                    <a:schemeClr val="tx2">
                      <a:lumMod val="50000"/>
                    </a:schemeClr>
                  </a:solidFill>
                </a:rPr>
                <a:t>DEPLOY WITH CONFIDENCE</a:t>
              </a:r>
            </a:p>
          </p:txBody>
        </p:sp>
      </p:grpSp>
      <p:sp>
        <p:nvSpPr>
          <p:cNvPr id="14" name="TextBox 13">
            <a:extLst>
              <a:ext uri="{FF2B5EF4-FFF2-40B4-BE49-F238E27FC236}">
                <a16:creationId xmlns:a16="http://schemas.microsoft.com/office/drawing/2014/main" id="{A88F864D-A3D2-084C-AB7C-5AC4DB9EC4DA}"/>
              </a:ext>
            </a:extLst>
          </p:cNvPr>
          <p:cNvSpPr txBox="1"/>
          <p:nvPr/>
        </p:nvSpPr>
        <p:spPr>
          <a:xfrm>
            <a:off x="10331260" y="4146066"/>
            <a:ext cx="1860740" cy="276999"/>
          </a:xfrm>
          <a:prstGeom prst="rect">
            <a:avLst/>
          </a:prstGeom>
          <a:noFill/>
        </p:spPr>
        <p:txBody>
          <a:bodyPr wrap="square" rtlCol="0">
            <a:spAutoFit/>
          </a:bodyPr>
          <a:lstStyle/>
          <a:p>
            <a:r>
              <a:rPr lang="en-US" sz="1200" i="1" spc="300">
                <a:solidFill>
                  <a:schemeClr val="accent2"/>
                </a:solidFill>
              </a:rPr>
              <a:t>And beyond…</a:t>
            </a:r>
          </a:p>
        </p:txBody>
      </p:sp>
      <p:sp>
        <p:nvSpPr>
          <p:cNvPr id="48" name="TextBox 47">
            <a:extLst>
              <a:ext uri="{FF2B5EF4-FFF2-40B4-BE49-F238E27FC236}">
                <a16:creationId xmlns:a16="http://schemas.microsoft.com/office/drawing/2014/main" id="{9F2F178C-49E3-B342-90B1-224F2E829A12}"/>
              </a:ext>
            </a:extLst>
          </p:cNvPr>
          <p:cNvSpPr txBox="1"/>
          <p:nvPr/>
        </p:nvSpPr>
        <p:spPr>
          <a:xfrm>
            <a:off x="499155" y="4691572"/>
            <a:ext cx="11170547" cy="276999"/>
          </a:xfrm>
          <a:prstGeom prst="rect">
            <a:avLst/>
          </a:prstGeom>
          <a:noFill/>
        </p:spPr>
        <p:txBody>
          <a:bodyPr wrap="square" rtlCol="0">
            <a:spAutoFit/>
          </a:bodyPr>
          <a:lstStyle/>
          <a:p>
            <a:pPr algn="ctr"/>
            <a:r>
              <a:rPr lang="en-US" sz="1200" b="1" spc="1200">
                <a:solidFill>
                  <a:schemeClr val="accent1"/>
                </a:solidFill>
              </a:rPr>
              <a:t>CROSS-INDUSTRY SUCCESS STORIES</a:t>
            </a:r>
          </a:p>
        </p:txBody>
      </p:sp>
      <p:cxnSp>
        <p:nvCxnSpPr>
          <p:cNvPr id="49" name="Straight Connector 48">
            <a:extLst>
              <a:ext uri="{FF2B5EF4-FFF2-40B4-BE49-F238E27FC236}">
                <a16:creationId xmlns:a16="http://schemas.microsoft.com/office/drawing/2014/main" id="{00D21BE3-81AE-FF47-8067-323963FD7582}"/>
              </a:ext>
            </a:extLst>
          </p:cNvPr>
          <p:cNvCxnSpPr>
            <a:cxnSpLocks/>
          </p:cNvCxnSpPr>
          <p:nvPr/>
        </p:nvCxnSpPr>
        <p:spPr>
          <a:xfrm>
            <a:off x="820669" y="4978142"/>
            <a:ext cx="10527519" cy="0"/>
          </a:xfrm>
          <a:prstGeom prst="line">
            <a:avLst/>
          </a:prstGeom>
        </p:spPr>
        <p:style>
          <a:lnRef idx="1">
            <a:schemeClr val="accent2"/>
          </a:lnRef>
          <a:fillRef idx="0">
            <a:schemeClr val="accent2"/>
          </a:fillRef>
          <a:effectRef idx="0">
            <a:schemeClr val="accent2"/>
          </a:effectRef>
          <a:fontRef idx="minor">
            <a:schemeClr val="tx1"/>
          </a:fontRef>
        </p:style>
      </p:cxnSp>
      <p:pic>
        <p:nvPicPr>
          <p:cNvPr id="50" name="Graphic 49">
            <a:extLst>
              <a:ext uri="{FF2B5EF4-FFF2-40B4-BE49-F238E27FC236}">
                <a16:creationId xmlns:a16="http://schemas.microsoft.com/office/drawing/2014/main" id="{8DE8E936-4ED8-104D-957A-D91591413B9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12982" y="5612986"/>
            <a:ext cx="1236556" cy="377964"/>
          </a:xfrm>
          <a:prstGeom prst="rect">
            <a:avLst/>
          </a:prstGeom>
        </p:spPr>
      </p:pic>
      <p:pic>
        <p:nvPicPr>
          <p:cNvPr id="55" name="Picture 54" descr="Logo&#10;&#10;Description automatically generated">
            <a:extLst>
              <a:ext uri="{FF2B5EF4-FFF2-40B4-BE49-F238E27FC236}">
                <a16:creationId xmlns:a16="http://schemas.microsoft.com/office/drawing/2014/main" id="{CE3D9341-86A7-524C-B714-52217CE0F9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9705" y="6111546"/>
            <a:ext cx="1282847" cy="320712"/>
          </a:xfrm>
          <a:prstGeom prst="rect">
            <a:avLst/>
          </a:prstGeom>
        </p:spPr>
      </p:pic>
      <p:pic>
        <p:nvPicPr>
          <p:cNvPr id="56" name="Picture 55" descr="Logo&#10;&#10;Description automatically generated">
            <a:extLst>
              <a:ext uri="{FF2B5EF4-FFF2-40B4-BE49-F238E27FC236}">
                <a16:creationId xmlns:a16="http://schemas.microsoft.com/office/drawing/2014/main" id="{23FE9104-5104-9F44-9654-660B2FD2CB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4705" y="5395493"/>
            <a:ext cx="1333610" cy="434986"/>
          </a:xfrm>
          <a:prstGeom prst="rect">
            <a:avLst/>
          </a:prstGeom>
        </p:spPr>
      </p:pic>
      <p:pic>
        <p:nvPicPr>
          <p:cNvPr id="58" name="Picture 57" descr="A picture containing icon&#10;&#10;Description automatically generated">
            <a:extLst>
              <a:ext uri="{FF2B5EF4-FFF2-40B4-BE49-F238E27FC236}">
                <a16:creationId xmlns:a16="http://schemas.microsoft.com/office/drawing/2014/main" id="{1E873980-036E-7940-B19E-7FCDF2BA2EC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22332" y="6010992"/>
            <a:ext cx="1500107" cy="427531"/>
          </a:xfrm>
          <a:prstGeom prst="rect">
            <a:avLst/>
          </a:prstGeom>
        </p:spPr>
      </p:pic>
      <p:pic>
        <p:nvPicPr>
          <p:cNvPr id="60" name="Picture 59" descr="A picture containing text, sign&#10;&#10;Description automatically generated">
            <a:extLst>
              <a:ext uri="{FF2B5EF4-FFF2-40B4-BE49-F238E27FC236}">
                <a16:creationId xmlns:a16="http://schemas.microsoft.com/office/drawing/2014/main" id="{0ABF285E-E01D-2243-A4F0-4EB2E4D434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26055" y="5044051"/>
            <a:ext cx="2411898" cy="602975"/>
          </a:xfrm>
          <a:prstGeom prst="rect">
            <a:avLst/>
          </a:prstGeom>
        </p:spPr>
      </p:pic>
      <p:pic>
        <p:nvPicPr>
          <p:cNvPr id="61" name="Picture 60" descr="A picture containing text, clipart&#10;&#10;Description automatically generated">
            <a:extLst>
              <a:ext uri="{FF2B5EF4-FFF2-40B4-BE49-F238E27FC236}">
                <a16:creationId xmlns:a16="http://schemas.microsoft.com/office/drawing/2014/main" id="{30DA2092-8278-964D-9188-D032F665CA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14474" y="5439831"/>
            <a:ext cx="1713113" cy="373078"/>
          </a:xfrm>
          <a:prstGeom prst="rect">
            <a:avLst/>
          </a:prstGeom>
        </p:spPr>
      </p:pic>
      <p:pic>
        <p:nvPicPr>
          <p:cNvPr id="64" name="Picture 63" descr="A picture containing logo&#10;&#10;Description automatically generated">
            <a:extLst>
              <a:ext uri="{FF2B5EF4-FFF2-40B4-BE49-F238E27FC236}">
                <a16:creationId xmlns:a16="http://schemas.microsoft.com/office/drawing/2014/main" id="{8B511613-DB06-3040-9DCE-BA920FA575B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337944" y="5432327"/>
            <a:ext cx="1361412" cy="303070"/>
          </a:xfrm>
          <a:prstGeom prst="rect">
            <a:avLst/>
          </a:prstGeom>
        </p:spPr>
      </p:pic>
      <p:pic>
        <p:nvPicPr>
          <p:cNvPr id="66" name="Picture 65" descr="Logo, company name&#10;&#10;Description automatically generated">
            <a:extLst>
              <a:ext uri="{FF2B5EF4-FFF2-40B4-BE49-F238E27FC236}">
                <a16:creationId xmlns:a16="http://schemas.microsoft.com/office/drawing/2014/main" id="{A028A3F5-9D89-4741-A58E-A97618758DD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23728" y="6169259"/>
            <a:ext cx="1420630" cy="283339"/>
          </a:xfrm>
          <a:prstGeom prst="rect">
            <a:avLst/>
          </a:prstGeom>
        </p:spPr>
      </p:pic>
      <p:sp>
        <p:nvSpPr>
          <p:cNvPr id="85" name="TextBox 84">
            <a:extLst>
              <a:ext uri="{FF2B5EF4-FFF2-40B4-BE49-F238E27FC236}">
                <a16:creationId xmlns:a16="http://schemas.microsoft.com/office/drawing/2014/main" id="{6D4759CC-28F2-A44C-B444-4ACD7B631CC0}"/>
              </a:ext>
            </a:extLst>
          </p:cNvPr>
          <p:cNvSpPr txBox="1"/>
          <p:nvPr/>
        </p:nvSpPr>
        <p:spPr>
          <a:xfrm>
            <a:off x="6205738" y="2482557"/>
            <a:ext cx="5464251" cy="1939313"/>
          </a:xfrm>
          <a:prstGeom prst="rect">
            <a:avLst/>
          </a:prstGeom>
          <a:noFill/>
        </p:spPr>
        <p:txBody>
          <a:bodyPr wrap="square" lIns="91440" tIns="45720" rIns="91440" bIns="45720" anchor="t">
            <a:spAutoFit/>
          </a:bodyPr>
          <a:lstStyle/>
          <a:p>
            <a:pPr>
              <a:lnSpc>
                <a:spcPts val="2120"/>
              </a:lnSpc>
              <a:buClr>
                <a:schemeClr val="bg1">
                  <a:lumMod val="50000"/>
                </a:schemeClr>
              </a:buClr>
              <a:buSzPct val="120000"/>
            </a:pPr>
            <a:r>
              <a:rPr lang="en-US" sz="1000" b="1" spc="120">
                <a:latin typeface="Arial"/>
                <a:cs typeface="Arial"/>
              </a:rPr>
              <a:t>SYSTEM</a:t>
            </a:r>
            <a:r>
              <a:rPr lang="en-US" sz="1000" spc="120">
                <a:latin typeface="Arial"/>
                <a:cs typeface="Arial"/>
              </a:rPr>
              <a:t> SELECTION </a:t>
            </a:r>
            <a:r>
              <a:rPr lang="en-US" sz="1000" b="1" spc="120">
                <a:solidFill>
                  <a:schemeClr val="accent2"/>
                </a:solidFill>
                <a:latin typeface="Arial"/>
                <a:cs typeface="Arial"/>
              </a:rPr>
              <a:t>| </a:t>
            </a:r>
            <a:r>
              <a:rPr lang="en-US" sz="1000" b="1" spc="120">
                <a:latin typeface="Arial"/>
                <a:cs typeface="Arial"/>
              </a:rPr>
              <a:t>ORGANIZATIONAL</a:t>
            </a:r>
            <a:r>
              <a:rPr lang="en-US" sz="1000" spc="120">
                <a:latin typeface="Arial"/>
                <a:cs typeface="Arial"/>
              </a:rPr>
              <a:t> READINESS</a:t>
            </a:r>
            <a:r>
              <a:rPr lang="en-US" sz="1000" b="1" spc="120">
                <a:solidFill>
                  <a:schemeClr val="accent2"/>
                </a:solidFill>
                <a:latin typeface="Arial"/>
                <a:cs typeface="Arial"/>
              </a:rPr>
              <a:t> | </a:t>
            </a:r>
            <a:r>
              <a:rPr lang="en-US" sz="1000" b="1" spc="120">
                <a:latin typeface="Arial"/>
                <a:cs typeface="Arial"/>
              </a:rPr>
              <a:t>PROJECT</a:t>
            </a:r>
            <a:r>
              <a:rPr lang="en-US" sz="1000" spc="120">
                <a:latin typeface="Arial"/>
                <a:cs typeface="Arial"/>
              </a:rPr>
              <a:t> MANAGEMENT </a:t>
            </a:r>
            <a:r>
              <a:rPr lang="en-US" sz="1000" b="1" spc="120">
                <a:solidFill>
                  <a:schemeClr val="accent2"/>
                </a:solidFill>
                <a:latin typeface="Arial"/>
                <a:cs typeface="Arial"/>
              </a:rPr>
              <a:t>| </a:t>
            </a:r>
            <a:r>
              <a:rPr lang="en-US" sz="1000" b="1" spc="120">
                <a:latin typeface="Arial"/>
                <a:cs typeface="Arial"/>
              </a:rPr>
              <a:t>PROGRAM</a:t>
            </a:r>
            <a:r>
              <a:rPr lang="en-US" sz="1000" spc="120">
                <a:latin typeface="Arial"/>
                <a:cs typeface="Arial"/>
              </a:rPr>
              <a:t> GOVERNANCE </a:t>
            </a:r>
            <a:r>
              <a:rPr lang="en-US" sz="1000" b="1" spc="120">
                <a:solidFill>
                  <a:schemeClr val="accent2"/>
                </a:solidFill>
                <a:latin typeface="Arial"/>
                <a:cs typeface="Arial"/>
              </a:rPr>
              <a:t>| </a:t>
            </a:r>
            <a:r>
              <a:rPr lang="en-US" sz="1000" b="1" spc="120">
                <a:latin typeface="Arial"/>
                <a:cs typeface="Arial"/>
              </a:rPr>
              <a:t>CHANGE</a:t>
            </a:r>
            <a:r>
              <a:rPr lang="en-US" sz="1000" spc="120">
                <a:latin typeface="Arial"/>
                <a:cs typeface="Arial"/>
              </a:rPr>
              <a:t> MANAGEMENT </a:t>
            </a:r>
            <a:r>
              <a:rPr lang="en-US" sz="1000" b="1" spc="120">
                <a:solidFill>
                  <a:schemeClr val="accent2"/>
                </a:solidFill>
                <a:latin typeface="Arial"/>
                <a:cs typeface="Arial"/>
              </a:rPr>
              <a:t>| </a:t>
            </a:r>
            <a:r>
              <a:rPr lang="en-US" sz="1000" b="1" spc="120">
                <a:latin typeface="Arial"/>
                <a:cs typeface="Arial"/>
              </a:rPr>
              <a:t>BUSINESS</a:t>
            </a:r>
            <a:r>
              <a:rPr lang="en-US" sz="1000" spc="120">
                <a:latin typeface="Arial"/>
                <a:cs typeface="Arial"/>
              </a:rPr>
              <a:t> ANALYSIS </a:t>
            </a:r>
            <a:r>
              <a:rPr lang="en-US" sz="1000" b="1" spc="120">
                <a:solidFill>
                  <a:schemeClr val="accent2"/>
                </a:solidFill>
                <a:latin typeface="Arial"/>
                <a:cs typeface="Arial"/>
              </a:rPr>
              <a:t>| </a:t>
            </a:r>
            <a:r>
              <a:rPr lang="en-US" sz="1000" b="1" spc="120">
                <a:latin typeface="Arial"/>
                <a:cs typeface="Arial"/>
              </a:rPr>
              <a:t>PROCESS</a:t>
            </a:r>
            <a:r>
              <a:rPr lang="en-US" sz="1000" spc="120">
                <a:latin typeface="Arial"/>
                <a:cs typeface="Arial"/>
              </a:rPr>
              <a:t> DESIGN </a:t>
            </a:r>
            <a:r>
              <a:rPr lang="en-US" sz="1000" b="1" spc="120">
                <a:solidFill>
                  <a:schemeClr val="accent2"/>
                </a:solidFill>
                <a:latin typeface="Arial"/>
                <a:cs typeface="Arial"/>
              </a:rPr>
              <a:t>|</a:t>
            </a:r>
            <a:r>
              <a:rPr lang="en-US" sz="1000" b="1" spc="120">
                <a:latin typeface="Arial"/>
                <a:cs typeface="Arial"/>
              </a:rPr>
              <a:t> STRATEGY</a:t>
            </a:r>
            <a:r>
              <a:rPr lang="en-US" sz="1000" spc="120">
                <a:latin typeface="Arial"/>
                <a:cs typeface="Arial"/>
              </a:rPr>
              <a:t> &amp; ROADMAPS</a:t>
            </a:r>
            <a:r>
              <a:rPr lang="en-US" sz="1000" b="1" spc="120">
                <a:latin typeface="Arial"/>
                <a:cs typeface="Arial"/>
              </a:rPr>
              <a:t> </a:t>
            </a:r>
            <a:r>
              <a:rPr lang="en-US" sz="1000" b="1" spc="120">
                <a:solidFill>
                  <a:schemeClr val="accent2"/>
                </a:solidFill>
                <a:latin typeface="Arial"/>
                <a:cs typeface="Arial"/>
              </a:rPr>
              <a:t>| </a:t>
            </a:r>
            <a:r>
              <a:rPr lang="en-US" sz="1000" b="1" spc="120">
                <a:solidFill>
                  <a:srgbClr val="000000"/>
                </a:solidFill>
                <a:latin typeface="Arial"/>
                <a:cs typeface="Arial"/>
              </a:rPr>
              <a:t> </a:t>
            </a:r>
            <a:r>
              <a:rPr lang="en-US" sz="1000" b="1" spc="120">
                <a:latin typeface="Arial"/>
                <a:cs typeface="Arial"/>
              </a:rPr>
              <a:t>QUICK START </a:t>
            </a:r>
            <a:r>
              <a:rPr lang="en-US" sz="1000" spc="120">
                <a:latin typeface="Arial"/>
                <a:cs typeface="Arial"/>
              </a:rPr>
              <a:t>ENABLEMENT </a:t>
            </a:r>
            <a:r>
              <a:rPr lang="en-US" sz="1000" b="1" spc="120">
                <a:solidFill>
                  <a:schemeClr val="accent2"/>
                </a:solidFill>
                <a:latin typeface="Arial"/>
                <a:cs typeface="Arial"/>
              </a:rPr>
              <a:t>|</a:t>
            </a:r>
            <a:r>
              <a:rPr lang="en-US" sz="1000" b="1" spc="120">
                <a:latin typeface="Arial"/>
                <a:cs typeface="Arial"/>
              </a:rPr>
              <a:t> SOLUTION</a:t>
            </a:r>
            <a:r>
              <a:rPr lang="en-US" sz="1000" spc="120">
                <a:latin typeface="Arial"/>
                <a:cs typeface="Arial"/>
              </a:rPr>
              <a:t> IMPLEMENTATION </a:t>
            </a:r>
            <a:r>
              <a:rPr lang="en-US" sz="1000" b="1" spc="120">
                <a:solidFill>
                  <a:schemeClr val="accent2"/>
                </a:solidFill>
                <a:latin typeface="Arial"/>
                <a:cs typeface="Arial"/>
              </a:rPr>
              <a:t>| </a:t>
            </a:r>
            <a:r>
              <a:rPr lang="en-US" sz="1000" b="1" spc="120">
                <a:latin typeface="Arial"/>
                <a:cs typeface="Arial"/>
              </a:rPr>
              <a:t>COE</a:t>
            </a:r>
            <a:r>
              <a:rPr lang="en-US" sz="1000" spc="120">
                <a:latin typeface="Arial"/>
                <a:cs typeface="Arial"/>
              </a:rPr>
              <a:t> DEVELOPMENT </a:t>
            </a:r>
            <a:r>
              <a:rPr lang="en-US" sz="1000" b="1" spc="120">
                <a:solidFill>
                  <a:schemeClr val="accent2"/>
                </a:solidFill>
                <a:latin typeface="Arial"/>
                <a:cs typeface="Arial"/>
              </a:rPr>
              <a:t>| </a:t>
            </a:r>
            <a:r>
              <a:rPr lang="en-US" sz="1000" b="1" spc="120">
                <a:latin typeface="Arial"/>
                <a:cs typeface="Arial"/>
              </a:rPr>
              <a:t>DIGITAL</a:t>
            </a:r>
            <a:r>
              <a:rPr lang="en-US" sz="1000" spc="120">
                <a:latin typeface="Arial"/>
                <a:cs typeface="Arial"/>
              </a:rPr>
              <a:t> TRANSFORMATION</a:t>
            </a:r>
            <a:r>
              <a:rPr lang="en-US" sz="1000" b="1" spc="120">
                <a:latin typeface="Arial"/>
                <a:cs typeface="Arial"/>
              </a:rPr>
              <a:t> </a:t>
            </a:r>
            <a:r>
              <a:rPr lang="en-US" sz="1000" spc="120">
                <a:latin typeface="Arial"/>
                <a:cs typeface="Arial"/>
              </a:rPr>
              <a:t> </a:t>
            </a:r>
            <a:r>
              <a:rPr lang="en-US" sz="1000" b="1" spc="120">
                <a:solidFill>
                  <a:schemeClr val="accent2"/>
                </a:solidFill>
                <a:latin typeface="Arial"/>
                <a:cs typeface="Arial"/>
              </a:rPr>
              <a:t>| </a:t>
            </a:r>
            <a:r>
              <a:rPr lang="en-US" sz="1000" b="1" spc="120">
                <a:latin typeface="Arial"/>
                <a:cs typeface="Arial"/>
              </a:rPr>
              <a:t>CLOUD</a:t>
            </a:r>
            <a:r>
              <a:rPr lang="en-US" sz="1000" spc="120">
                <a:latin typeface="Arial"/>
                <a:cs typeface="Arial"/>
              </a:rPr>
              <a:t> DEPLOYMENT </a:t>
            </a:r>
            <a:r>
              <a:rPr lang="en-US" sz="1000" b="1" spc="120">
                <a:solidFill>
                  <a:schemeClr val="accent2"/>
                </a:solidFill>
                <a:latin typeface="Arial"/>
                <a:cs typeface="Arial"/>
              </a:rPr>
              <a:t>| </a:t>
            </a:r>
            <a:r>
              <a:rPr lang="en-US" sz="1000" b="1" spc="120">
                <a:latin typeface="Arial"/>
                <a:cs typeface="Arial"/>
              </a:rPr>
              <a:t>MANAGED</a:t>
            </a:r>
            <a:r>
              <a:rPr lang="en-US" sz="1000" spc="120">
                <a:latin typeface="Arial"/>
                <a:cs typeface="Arial"/>
              </a:rPr>
              <a:t> SERVICES </a:t>
            </a:r>
            <a:r>
              <a:rPr lang="en-US" sz="1000" b="1" spc="120">
                <a:solidFill>
                  <a:schemeClr val="accent2"/>
                </a:solidFill>
                <a:latin typeface="Arial"/>
                <a:cs typeface="Arial"/>
              </a:rPr>
              <a:t>| </a:t>
            </a:r>
            <a:r>
              <a:rPr lang="en-US" sz="1000" b="1" spc="120">
                <a:latin typeface="Arial"/>
                <a:cs typeface="Arial"/>
              </a:rPr>
              <a:t>CLOUD</a:t>
            </a:r>
            <a:r>
              <a:rPr lang="en-US" sz="1000" spc="120">
                <a:latin typeface="Arial"/>
                <a:cs typeface="Arial"/>
              </a:rPr>
              <a:t> </a:t>
            </a:r>
            <a:r>
              <a:rPr lang="en-US" sz="1000" b="1" spc="120">
                <a:latin typeface="Arial"/>
                <a:cs typeface="Arial"/>
              </a:rPr>
              <a:t>ADVISORY</a:t>
            </a:r>
            <a:r>
              <a:rPr lang="en-US" sz="1000" spc="120">
                <a:latin typeface="Arial"/>
                <a:cs typeface="Arial"/>
              </a:rPr>
              <a:t> SERVICES</a:t>
            </a:r>
            <a:r>
              <a:rPr lang="en-US" sz="1000" b="1" spc="120">
                <a:latin typeface="Arial"/>
                <a:cs typeface="Arial"/>
              </a:rPr>
              <a:t> </a:t>
            </a:r>
            <a:r>
              <a:rPr lang="en-US" sz="1000" b="1" spc="120">
                <a:solidFill>
                  <a:schemeClr val="accent2"/>
                </a:solidFill>
                <a:latin typeface="Arial"/>
                <a:cs typeface="Arial"/>
              </a:rPr>
              <a:t>| </a:t>
            </a:r>
            <a:r>
              <a:rPr lang="en-US" sz="1000" b="1" spc="120">
                <a:latin typeface="Arial"/>
                <a:cs typeface="Arial"/>
              </a:rPr>
              <a:t>INTEGRATION</a:t>
            </a:r>
            <a:r>
              <a:rPr lang="en-US" sz="1000" spc="120">
                <a:latin typeface="Arial"/>
                <a:cs typeface="Arial"/>
              </a:rPr>
              <a:t> </a:t>
            </a:r>
            <a:r>
              <a:rPr lang="en-US" sz="1000" b="1" spc="120">
                <a:solidFill>
                  <a:schemeClr val="accent2"/>
                </a:solidFill>
                <a:latin typeface="Arial"/>
                <a:cs typeface="Arial"/>
              </a:rPr>
              <a:t>| </a:t>
            </a:r>
            <a:r>
              <a:rPr lang="en-US" sz="1000" b="1" spc="120">
                <a:latin typeface="Arial"/>
                <a:cs typeface="Arial"/>
              </a:rPr>
              <a:t>EMERGING</a:t>
            </a:r>
            <a:r>
              <a:rPr lang="en-US" sz="1000" spc="120">
                <a:latin typeface="Arial"/>
                <a:cs typeface="Arial"/>
              </a:rPr>
              <a:t> TECHNOLOGY</a:t>
            </a:r>
          </a:p>
        </p:txBody>
      </p:sp>
      <p:sp>
        <p:nvSpPr>
          <p:cNvPr id="103" name="TextBox 102">
            <a:extLst>
              <a:ext uri="{FF2B5EF4-FFF2-40B4-BE49-F238E27FC236}">
                <a16:creationId xmlns:a16="http://schemas.microsoft.com/office/drawing/2014/main" id="{F24C38E9-7FB9-134B-8A01-63AD52366464}"/>
              </a:ext>
            </a:extLst>
          </p:cNvPr>
          <p:cNvSpPr txBox="1"/>
          <p:nvPr/>
        </p:nvSpPr>
        <p:spPr>
          <a:xfrm>
            <a:off x="499155" y="2007602"/>
            <a:ext cx="11170547" cy="276999"/>
          </a:xfrm>
          <a:prstGeom prst="rect">
            <a:avLst/>
          </a:prstGeom>
          <a:noFill/>
        </p:spPr>
        <p:txBody>
          <a:bodyPr wrap="square" rtlCol="0">
            <a:spAutoFit/>
          </a:bodyPr>
          <a:lstStyle/>
          <a:p>
            <a:pPr algn="ctr"/>
            <a:r>
              <a:rPr lang="en-US" sz="1200" b="1" spc="1200">
                <a:solidFill>
                  <a:schemeClr val="accent1"/>
                </a:solidFill>
              </a:rPr>
              <a:t>FULL LIFE CYCLE SERVICES</a:t>
            </a:r>
          </a:p>
        </p:txBody>
      </p:sp>
      <p:cxnSp>
        <p:nvCxnSpPr>
          <p:cNvPr id="104" name="Straight Connector 103">
            <a:extLst>
              <a:ext uri="{FF2B5EF4-FFF2-40B4-BE49-F238E27FC236}">
                <a16:creationId xmlns:a16="http://schemas.microsoft.com/office/drawing/2014/main" id="{1EFC9C53-2524-BB47-BCEA-1E333D0B8512}"/>
              </a:ext>
            </a:extLst>
          </p:cNvPr>
          <p:cNvCxnSpPr>
            <a:cxnSpLocks/>
          </p:cNvCxnSpPr>
          <p:nvPr/>
        </p:nvCxnSpPr>
        <p:spPr>
          <a:xfrm>
            <a:off x="820669" y="2294172"/>
            <a:ext cx="1052751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92F0A8A9-6D05-D945-9365-3E63D86025CC}"/>
              </a:ext>
            </a:extLst>
          </p:cNvPr>
          <p:cNvCxnSpPr>
            <a:cxnSpLocks/>
          </p:cNvCxnSpPr>
          <p:nvPr/>
        </p:nvCxnSpPr>
        <p:spPr>
          <a:xfrm>
            <a:off x="6164705" y="2432146"/>
            <a:ext cx="0" cy="198972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BEFA4EC6-549D-C340-ACCD-C69A1E624711}"/>
              </a:ext>
            </a:extLst>
          </p:cNvPr>
          <p:cNvSpPr>
            <a:spLocks noGrp="1"/>
          </p:cNvSpPr>
          <p:nvPr>
            <p:ph type="body" sz="quarter" idx="10"/>
          </p:nvPr>
        </p:nvSpPr>
        <p:spPr/>
        <p:txBody>
          <a:bodyPr/>
          <a:lstStyle/>
          <a:p>
            <a:r>
              <a:rPr lang="en-US"/>
              <a:t>From </a:t>
            </a:r>
            <a:r>
              <a:rPr lang="en-US">
                <a:solidFill>
                  <a:schemeClr val="accent2"/>
                </a:solidFill>
              </a:rPr>
              <a:t>Selection</a:t>
            </a:r>
            <a:r>
              <a:rPr lang="en-US"/>
              <a:t> to </a:t>
            </a:r>
            <a:r>
              <a:rPr lang="en-US">
                <a:solidFill>
                  <a:schemeClr val="accent1"/>
                </a:solidFill>
              </a:rPr>
              <a:t>Support</a:t>
            </a:r>
          </a:p>
        </p:txBody>
      </p:sp>
      <p:sp>
        <p:nvSpPr>
          <p:cNvPr id="12" name="Text Placeholder 11">
            <a:extLst>
              <a:ext uri="{FF2B5EF4-FFF2-40B4-BE49-F238E27FC236}">
                <a16:creationId xmlns:a16="http://schemas.microsoft.com/office/drawing/2014/main" id="{20834091-A443-0F40-8E95-6FDC0DD0C808}"/>
              </a:ext>
            </a:extLst>
          </p:cNvPr>
          <p:cNvSpPr>
            <a:spLocks noGrp="1"/>
          </p:cNvSpPr>
          <p:nvPr>
            <p:ph type="body" sz="quarter" idx="11"/>
          </p:nvPr>
        </p:nvSpPr>
        <p:spPr/>
        <p:txBody>
          <a:bodyPr/>
          <a:lstStyle/>
          <a:p>
            <a:r>
              <a:rPr lang="en-US"/>
              <a:t>Our </a:t>
            </a:r>
            <a:r>
              <a:rPr lang="en-US" b="1"/>
              <a:t>Services</a:t>
            </a:r>
          </a:p>
        </p:txBody>
      </p:sp>
      <p:grpSp>
        <p:nvGrpSpPr>
          <p:cNvPr id="4" name="Group 3">
            <a:extLst>
              <a:ext uri="{FF2B5EF4-FFF2-40B4-BE49-F238E27FC236}">
                <a16:creationId xmlns:a16="http://schemas.microsoft.com/office/drawing/2014/main" id="{C6F5C705-A433-36FF-92E9-07B237F6E6E7}"/>
              </a:ext>
            </a:extLst>
          </p:cNvPr>
          <p:cNvGrpSpPr/>
          <p:nvPr/>
        </p:nvGrpSpPr>
        <p:grpSpPr>
          <a:xfrm>
            <a:off x="764447" y="2503916"/>
            <a:ext cx="5558710" cy="715483"/>
            <a:chOff x="604427" y="2656320"/>
            <a:chExt cx="5558710" cy="715483"/>
          </a:xfrm>
        </p:grpSpPr>
        <p:sp>
          <p:nvSpPr>
            <p:cNvPr id="98" name="TextBox 97">
              <a:extLst>
                <a:ext uri="{FF2B5EF4-FFF2-40B4-BE49-F238E27FC236}">
                  <a16:creationId xmlns:a16="http://schemas.microsoft.com/office/drawing/2014/main" id="{0C91EB32-973D-9645-8D32-F4AAF127BCB7}"/>
                </a:ext>
              </a:extLst>
            </p:cNvPr>
            <p:cNvSpPr txBox="1"/>
            <p:nvPr/>
          </p:nvSpPr>
          <p:spPr>
            <a:xfrm>
              <a:off x="692488" y="2697349"/>
              <a:ext cx="5470649" cy="461665"/>
            </a:xfrm>
            <a:prstGeom prst="rect">
              <a:avLst/>
            </a:prstGeom>
            <a:noFill/>
          </p:spPr>
          <p:txBody>
            <a:bodyPr wrap="square" lIns="91440" tIns="45720" rIns="91440" bIns="45720" rtlCol="0" anchor="t">
              <a:spAutoFit/>
            </a:bodyPr>
            <a:lstStyle/>
            <a:p>
              <a:pPr>
                <a:defRPr/>
              </a:pPr>
              <a:r>
                <a:rPr lang="en-US" sz="2400" b="1">
                  <a:solidFill>
                    <a:srgbClr val="000000"/>
                  </a:solidFill>
                </a:rPr>
                <a:t>Organizational Transformation </a:t>
              </a:r>
              <a:r>
                <a:rPr lang="en-US" sz="2400">
                  <a:solidFill>
                    <a:srgbClr val="000000"/>
                  </a:solidFill>
                </a:rPr>
                <a:t>Services</a:t>
              </a:r>
            </a:p>
          </p:txBody>
        </p:sp>
        <p:sp>
          <p:nvSpPr>
            <p:cNvPr id="107" name="TextBox 106">
              <a:extLst>
                <a:ext uri="{FF2B5EF4-FFF2-40B4-BE49-F238E27FC236}">
                  <a16:creationId xmlns:a16="http://schemas.microsoft.com/office/drawing/2014/main" id="{AEF14204-DDE8-2646-8127-E9B7C098AAE4}"/>
                </a:ext>
              </a:extLst>
            </p:cNvPr>
            <p:cNvSpPr txBox="1"/>
            <p:nvPr/>
          </p:nvSpPr>
          <p:spPr>
            <a:xfrm>
              <a:off x="733521" y="3156359"/>
              <a:ext cx="4250219" cy="215444"/>
            </a:xfrm>
            <a:prstGeom prst="rect">
              <a:avLst/>
            </a:prstGeom>
            <a:noFill/>
          </p:spPr>
          <p:txBody>
            <a:bodyPr wrap="square" lIns="91440" tIns="45720" rIns="91440" bIns="45720" rtlCol="0" anchor="t">
              <a:spAutoFit/>
            </a:bodyPr>
            <a:lstStyle/>
            <a:p>
              <a:pPr>
                <a:defRPr/>
              </a:pPr>
              <a:r>
                <a:rPr lang="en-US" sz="800" spc="300">
                  <a:solidFill>
                    <a:schemeClr val="tx2">
                      <a:lumMod val="50000"/>
                    </a:schemeClr>
                  </a:solidFill>
                </a:rPr>
                <a:t>IMPROVE PERFORMANCE &amp; MANAGE DISRUPTION</a:t>
              </a:r>
            </a:p>
          </p:txBody>
        </p:sp>
        <p:sp>
          <p:nvSpPr>
            <p:cNvPr id="3" name="Rectangle 2">
              <a:extLst>
                <a:ext uri="{FF2B5EF4-FFF2-40B4-BE49-F238E27FC236}">
                  <a16:creationId xmlns:a16="http://schemas.microsoft.com/office/drawing/2014/main" id="{DB2CEDFF-FAD5-9423-AF26-9879F66426EF}"/>
                </a:ext>
              </a:extLst>
            </p:cNvPr>
            <p:cNvSpPr/>
            <p:nvPr/>
          </p:nvSpPr>
          <p:spPr>
            <a:xfrm>
              <a:off x="604427" y="2656320"/>
              <a:ext cx="91440" cy="64008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logo of a city&#10;&#10;Description automatically generated">
            <a:extLst>
              <a:ext uri="{FF2B5EF4-FFF2-40B4-BE49-F238E27FC236}">
                <a16:creationId xmlns:a16="http://schemas.microsoft.com/office/drawing/2014/main" id="{23D91223-2853-9E0D-D5B2-71C041B78105}"/>
              </a:ext>
            </a:extLst>
          </p:cNvPr>
          <p:cNvPicPr>
            <a:picLocks noChangeAspect="1"/>
          </p:cNvPicPr>
          <p:nvPr/>
        </p:nvPicPr>
        <p:blipFill>
          <a:blip r:embed="rId12"/>
          <a:stretch>
            <a:fillRect/>
          </a:stretch>
        </p:blipFill>
        <p:spPr>
          <a:xfrm>
            <a:off x="860930" y="5241755"/>
            <a:ext cx="1300814" cy="1260583"/>
          </a:xfrm>
          <a:prstGeom prst="rect">
            <a:avLst/>
          </a:prstGeom>
        </p:spPr>
      </p:pic>
      <p:pic>
        <p:nvPicPr>
          <p:cNvPr id="5" name="Picture 4" descr="A blue and yellow emblem with a tower and a flag&#10;&#10;Description automatically generated">
            <a:extLst>
              <a:ext uri="{FF2B5EF4-FFF2-40B4-BE49-F238E27FC236}">
                <a16:creationId xmlns:a16="http://schemas.microsoft.com/office/drawing/2014/main" id="{5D140EC1-7B1E-C066-A634-B7E225E84B1A}"/>
              </a:ext>
            </a:extLst>
          </p:cNvPr>
          <p:cNvPicPr>
            <a:picLocks noChangeAspect="1"/>
          </p:cNvPicPr>
          <p:nvPr/>
        </p:nvPicPr>
        <p:blipFill>
          <a:blip r:embed="rId13"/>
          <a:stretch>
            <a:fillRect/>
          </a:stretch>
        </p:blipFill>
        <p:spPr>
          <a:xfrm>
            <a:off x="7838994" y="5195655"/>
            <a:ext cx="1064452" cy="756885"/>
          </a:xfrm>
          <a:prstGeom prst="rect">
            <a:avLst/>
          </a:prstGeom>
        </p:spPr>
      </p:pic>
      <p:pic>
        <p:nvPicPr>
          <p:cNvPr id="7" name="Picture 6" descr="A blue and black logo&#10;&#10;Description automatically generated">
            <a:extLst>
              <a:ext uri="{FF2B5EF4-FFF2-40B4-BE49-F238E27FC236}">
                <a16:creationId xmlns:a16="http://schemas.microsoft.com/office/drawing/2014/main" id="{5E86AF10-8FC8-3FDF-0754-EF532C90F4AF}"/>
              </a:ext>
            </a:extLst>
          </p:cNvPr>
          <p:cNvPicPr>
            <a:picLocks noChangeAspect="1"/>
          </p:cNvPicPr>
          <p:nvPr/>
        </p:nvPicPr>
        <p:blipFill>
          <a:blip r:embed="rId14"/>
          <a:stretch>
            <a:fillRect/>
          </a:stretch>
        </p:blipFill>
        <p:spPr>
          <a:xfrm>
            <a:off x="6799497" y="6010992"/>
            <a:ext cx="2006564" cy="443639"/>
          </a:xfrm>
          <a:prstGeom prst="rect">
            <a:avLst/>
          </a:prstGeom>
        </p:spPr>
      </p:pic>
      <p:pic>
        <p:nvPicPr>
          <p:cNvPr id="10" name="Picture 27" descr="Nationwide, On Your Side">
            <a:extLst>
              <a:ext uri="{FF2B5EF4-FFF2-40B4-BE49-F238E27FC236}">
                <a16:creationId xmlns:a16="http://schemas.microsoft.com/office/drawing/2014/main" id="{232519F5-60E5-41DC-D483-622212467AC6}"/>
              </a:ext>
            </a:extLst>
          </p:cNvPr>
          <p:cNvPicPr>
            <a:picLocks noChangeAspect="1" noChangeArrowheads="1"/>
          </p:cNvPicPr>
          <p:nvPr/>
        </p:nvPicPr>
        <p:blipFill>
          <a:blip r:embed="rId15"/>
          <a:srcRect/>
          <a:stretch>
            <a:fillRect/>
          </a:stretch>
        </p:blipFill>
        <p:spPr>
          <a:xfrm>
            <a:off x="9276861" y="5996215"/>
            <a:ext cx="1744214" cy="506123"/>
          </a:xfrm>
          <a:prstGeom prst="rect">
            <a:avLst/>
          </a:prstGeom>
          <a:noFill/>
          <a:ln w="9525">
            <a:noFill/>
            <a:miter lim="800000"/>
            <a:headEnd/>
            <a:tailEnd/>
          </a:ln>
        </p:spPr>
      </p:pic>
    </p:spTree>
    <p:extLst>
      <p:ext uri="{BB962C8B-B14F-4D97-AF65-F5344CB8AC3E}">
        <p14:creationId xmlns:p14="http://schemas.microsoft.com/office/powerpoint/2010/main" val="12072786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15710-2AD0-3E3F-FA57-547DABAF6C3E}"/>
              </a:ext>
            </a:extLst>
          </p:cNvPr>
          <p:cNvSpPr txBox="1"/>
          <p:nvPr/>
        </p:nvSpPr>
        <p:spPr>
          <a:xfrm>
            <a:off x="3816339" y="237587"/>
            <a:ext cx="4521190" cy="646331"/>
          </a:xfrm>
          <a:prstGeom prst="rect">
            <a:avLst/>
          </a:prstGeom>
          <a:noFill/>
        </p:spPr>
        <p:txBody>
          <a:bodyPr wrap="square" rtlCol="0">
            <a:spAutoFit/>
          </a:bodyPr>
          <a:lstStyle/>
          <a:p>
            <a:pPr algn="ctr">
              <a:defRPr/>
            </a:pPr>
            <a:r>
              <a:rPr lang="en-US" sz="3600">
                <a:solidFill>
                  <a:srgbClr val="000000"/>
                </a:solidFill>
                <a:latin typeface="Garamond" panose="02020404030301010803"/>
              </a:rPr>
              <a:t>Avaap Data Analytics</a:t>
            </a:r>
          </a:p>
        </p:txBody>
      </p:sp>
      <p:sp>
        <p:nvSpPr>
          <p:cNvPr id="3" name="Rectangle 2">
            <a:extLst>
              <a:ext uri="{FF2B5EF4-FFF2-40B4-BE49-F238E27FC236}">
                <a16:creationId xmlns:a16="http://schemas.microsoft.com/office/drawing/2014/main" id="{374F3943-74F0-C699-A505-A2D92B32DD0E}"/>
              </a:ext>
            </a:extLst>
          </p:cNvPr>
          <p:cNvSpPr/>
          <p:nvPr/>
        </p:nvSpPr>
        <p:spPr>
          <a:xfrm rot="16200000" flipH="1">
            <a:off x="6073141" y="420159"/>
            <a:ext cx="45719" cy="1097280"/>
          </a:xfrm>
          <a:prstGeom prst="rect">
            <a:avLst/>
          </a:prstGeom>
          <a:solidFill>
            <a:srgbClr val="FF93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aramond" panose="02020404030301010803"/>
              <a:ea typeface="+mn-ea"/>
              <a:cs typeface="+mn-cs"/>
            </a:endParaRPr>
          </a:p>
        </p:txBody>
      </p:sp>
      <p:sp>
        <p:nvSpPr>
          <p:cNvPr id="4" name="TextBox 3">
            <a:extLst>
              <a:ext uri="{FF2B5EF4-FFF2-40B4-BE49-F238E27FC236}">
                <a16:creationId xmlns:a16="http://schemas.microsoft.com/office/drawing/2014/main" id="{9EDDD4DB-0B59-D749-C3D8-A400EF69E138}"/>
              </a:ext>
            </a:extLst>
          </p:cNvPr>
          <p:cNvSpPr txBox="1"/>
          <p:nvPr/>
        </p:nvSpPr>
        <p:spPr>
          <a:xfrm>
            <a:off x="3474966" y="1194261"/>
            <a:ext cx="5570181" cy="400110"/>
          </a:xfrm>
          <a:prstGeom prst="rect">
            <a:avLst/>
          </a:prstGeom>
          <a:noFill/>
        </p:spPr>
        <p:txBody>
          <a:bodyPr wrap="square" rtlCol="0">
            <a:spAutoFit/>
          </a:bodyPr>
          <a:lstStyle/>
          <a:p>
            <a:pPr algn="ctr"/>
            <a:r>
              <a:rPr lang="en-US" sz="2000" spc="300">
                <a:solidFill>
                  <a:srgbClr val="B5121B"/>
                </a:solidFill>
                <a:latin typeface="Garamond" panose="02020404030301010803"/>
              </a:rPr>
              <a:t>Service Offerings</a:t>
            </a:r>
          </a:p>
        </p:txBody>
      </p:sp>
      <p:cxnSp>
        <p:nvCxnSpPr>
          <p:cNvPr id="5" name="Straight Connector 4">
            <a:extLst>
              <a:ext uri="{FF2B5EF4-FFF2-40B4-BE49-F238E27FC236}">
                <a16:creationId xmlns:a16="http://schemas.microsoft.com/office/drawing/2014/main" id="{95D54C7A-DD91-2F2E-BCC8-F6733AF75079}"/>
              </a:ext>
            </a:extLst>
          </p:cNvPr>
          <p:cNvCxnSpPr>
            <a:cxnSpLocks/>
          </p:cNvCxnSpPr>
          <p:nvPr/>
        </p:nvCxnSpPr>
        <p:spPr>
          <a:xfrm>
            <a:off x="449580" y="5599209"/>
            <a:ext cx="11292840" cy="0"/>
          </a:xfrm>
          <a:prstGeom prst="line">
            <a:avLst/>
          </a:prstGeom>
          <a:noFill/>
          <a:ln w="6350" cap="flat" cmpd="sng" algn="ctr">
            <a:solidFill>
              <a:srgbClr val="B5121B"/>
            </a:solidFill>
            <a:prstDash val="solid"/>
            <a:miter lim="800000"/>
          </a:ln>
          <a:effectLst/>
        </p:spPr>
      </p:cxnSp>
      <p:sp>
        <p:nvSpPr>
          <p:cNvPr id="6" name="Rectangle 5">
            <a:extLst>
              <a:ext uri="{FF2B5EF4-FFF2-40B4-BE49-F238E27FC236}">
                <a16:creationId xmlns:a16="http://schemas.microsoft.com/office/drawing/2014/main" id="{FC81159D-35B9-2B50-A68D-ECFC34B3BF28}"/>
              </a:ext>
            </a:extLst>
          </p:cNvPr>
          <p:cNvSpPr/>
          <p:nvPr/>
        </p:nvSpPr>
        <p:spPr>
          <a:xfrm>
            <a:off x="4193400" y="1788521"/>
            <a:ext cx="1834091" cy="3402072"/>
          </a:xfrm>
          <a:prstGeom prst="rect">
            <a:avLst/>
          </a:prstGeom>
          <a:solidFill>
            <a:srgbClr val="004B8D">
              <a:lumMod val="20000"/>
              <a:lumOff val="80000"/>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aramond" panose="02020404030301010803"/>
              <a:ea typeface="+mn-ea"/>
              <a:cs typeface="+mn-cs"/>
            </a:endParaRPr>
          </a:p>
        </p:txBody>
      </p:sp>
      <p:sp>
        <p:nvSpPr>
          <p:cNvPr id="7" name="TextBox 6">
            <a:extLst>
              <a:ext uri="{FF2B5EF4-FFF2-40B4-BE49-F238E27FC236}">
                <a16:creationId xmlns:a16="http://schemas.microsoft.com/office/drawing/2014/main" id="{CAE5FC44-445F-3F74-300C-0D72077E64CC}"/>
              </a:ext>
            </a:extLst>
          </p:cNvPr>
          <p:cNvSpPr txBox="1"/>
          <p:nvPr/>
        </p:nvSpPr>
        <p:spPr>
          <a:xfrm>
            <a:off x="4166470" y="4103228"/>
            <a:ext cx="1867645" cy="646331"/>
          </a:xfrm>
          <a:prstGeom prst="rect">
            <a:avLst/>
          </a:prstGeom>
          <a:noFill/>
        </p:spPr>
        <p:txBody>
          <a:bodyPr wrap="square" rtlCol="0">
            <a:spAutoFit/>
          </a:bodyPr>
          <a:lstStyle/>
          <a:p>
            <a:pPr algn="ctr"/>
            <a:r>
              <a:rPr lang="en-US">
                <a:solidFill>
                  <a:srgbClr val="004B8D"/>
                </a:solidFill>
                <a:latin typeface="Garamond" panose="02020404030301010803"/>
              </a:rPr>
              <a:t>Data Engineering and Data Analytics</a:t>
            </a:r>
          </a:p>
        </p:txBody>
      </p:sp>
      <p:pic>
        <p:nvPicPr>
          <p:cNvPr id="8" name="Picture 7" descr="A picture containing text, seat&#10;&#10;Description automatically generated">
            <a:extLst>
              <a:ext uri="{FF2B5EF4-FFF2-40B4-BE49-F238E27FC236}">
                <a16:creationId xmlns:a16="http://schemas.microsoft.com/office/drawing/2014/main" id="{D2035D9A-C06E-09E3-0007-8C1317C2A0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8941" y="2145145"/>
            <a:ext cx="1870246" cy="1077768"/>
          </a:xfrm>
          <a:prstGeom prst="rect">
            <a:avLst/>
          </a:prstGeom>
        </p:spPr>
      </p:pic>
      <p:sp>
        <p:nvSpPr>
          <p:cNvPr id="9" name="Rectangle 8">
            <a:extLst>
              <a:ext uri="{FF2B5EF4-FFF2-40B4-BE49-F238E27FC236}">
                <a16:creationId xmlns:a16="http://schemas.microsoft.com/office/drawing/2014/main" id="{F9CC1803-E9F0-1CF6-FC67-03F90A73A40E}"/>
              </a:ext>
            </a:extLst>
          </p:cNvPr>
          <p:cNvSpPr/>
          <p:nvPr/>
        </p:nvSpPr>
        <p:spPr>
          <a:xfrm>
            <a:off x="258699" y="1788521"/>
            <a:ext cx="1834091" cy="3402076"/>
          </a:xfrm>
          <a:prstGeom prst="rect">
            <a:avLst/>
          </a:prstGeom>
          <a:solidFill>
            <a:srgbClr val="004B8D">
              <a:lumMod val="20000"/>
              <a:lumOff val="80000"/>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aramond" panose="02020404030301010803"/>
              <a:ea typeface="+mn-ea"/>
              <a:cs typeface="+mn-cs"/>
            </a:endParaRPr>
          </a:p>
        </p:txBody>
      </p:sp>
      <p:sp>
        <p:nvSpPr>
          <p:cNvPr id="10" name="TextBox 9">
            <a:extLst>
              <a:ext uri="{FF2B5EF4-FFF2-40B4-BE49-F238E27FC236}">
                <a16:creationId xmlns:a16="http://schemas.microsoft.com/office/drawing/2014/main" id="{8AEEBC9C-22A0-2AB7-9651-BC5665FA0213}"/>
              </a:ext>
            </a:extLst>
          </p:cNvPr>
          <p:cNvSpPr txBox="1"/>
          <p:nvPr/>
        </p:nvSpPr>
        <p:spPr>
          <a:xfrm>
            <a:off x="265898" y="3964728"/>
            <a:ext cx="1874266" cy="923330"/>
          </a:xfrm>
          <a:prstGeom prst="rect">
            <a:avLst/>
          </a:prstGeom>
          <a:noFill/>
        </p:spPr>
        <p:txBody>
          <a:bodyPr wrap="square" rtlCol="0">
            <a:spAutoFit/>
          </a:bodyPr>
          <a:lstStyle/>
          <a:p>
            <a:pPr algn="ctr"/>
            <a:r>
              <a:rPr lang="en-US">
                <a:solidFill>
                  <a:srgbClr val="004B8D"/>
                </a:solidFill>
                <a:latin typeface="Garamond" panose="02020404030301010803"/>
              </a:rPr>
              <a:t>Data Management Strategy &amp; Roadmaps</a:t>
            </a:r>
          </a:p>
        </p:txBody>
      </p:sp>
      <p:sp>
        <p:nvSpPr>
          <p:cNvPr id="11" name="Rectangle 10">
            <a:extLst>
              <a:ext uri="{FF2B5EF4-FFF2-40B4-BE49-F238E27FC236}">
                <a16:creationId xmlns:a16="http://schemas.microsoft.com/office/drawing/2014/main" id="{EFA06D7D-55CE-6F86-37C0-88B187F03ADF}"/>
              </a:ext>
            </a:extLst>
          </p:cNvPr>
          <p:cNvSpPr/>
          <p:nvPr/>
        </p:nvSpPr>
        <p:spPr>
          <a:xfrm>
            <a:off x="6160751" y="1788521"/>
            <a:ext cx="1834091" cy="3402064"/>
          </a:xfrm>
          <a:prstGeom prst="rect">
            <a:avLst/>
          </a:prstGeom>
          <a:solidFill>
            <a:srgbClr val="004B8D">
              <a:lumMod val="20000"/>
              <a:lumOff val="80000"/>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aramond" panose="02020404030301010803"/>
              <a:ea typeface="+mn-ea"/>
              <a:cs typeface="+mn-cs"/>
            </a:endParaRPr>
          </a:p>
        </p:txBody>
      </p:sp>
      <p:sp>
        <p:nvSpPr>
          <p:cNvPr id="12" name="TextBox 11">
            <a:extLst>
              <a:ext uri="{FF2B5EF4-FFF2-40B4-BE49-F238E27FC236}">
                <a16:creationId xmlns:a16="http://schemas.microsoft.com/office/drawing/2014/main" id="{89B6C990-94E0-1F73-DE99-0F8F5DCA3796}"/>
              </a:ext>
            </a:extLst>
          </p:cNvPr>
          <p:cNvSpPr txBox="1"/>
          <p:nvPr/>
        </p:nvSpPr>
        <p:spPr>
          <a:xfrm>
            <a:off x="6140444" y="3958621"/>
            <a:ext cx="1854397" cy="935544"/>
          </a:xfrm>
          <a:prstGeom prst="rect">
            <a:avLst/>
          </a:prstGeom>
          <a:noFill/>
        </p:spPr>
        <p:txBody>
          <a:bodyPr wrap="square" rtlCol="0">
            <a:spAutoFit/>
          </a:bodyPr>
          <a:lstStyle/>
          <a:p>
            <a:pPr algn="ctr"/>
            <a:r>
              <a:rPr lang="en-US">
                <a:solidFill>
                  <a:srgbClr val="004B8D"/>
                </a:solidFill>
                <a:latin typeface="Garamond" panose="02020404030301010803"/>
              </a:rPr>
              <a:t>Center of Excellence Development</a:t>
            </a:r>
          </a:p>
        </p:txBody>
      </p:sp>
      <p:pic>
        <p:nvPicPr>
          <p:cNvPr id="13" name="Picture 12" descr="Icon&#10;&#10;Description automatically generated with medium confidence">
            <a:extLst>
              <a:ext uri="{FF2B5EF4-FFF2-40B4-BE49-F238E27FC236}">
                <a16:creationId xmlns:a16="http://schemas.microsoft.com/office/drawing/2014/main" id="{475AE8CC-BE2E-DD8D-9DCA-7FEFC92A0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8550" y="1976893"/>
            <a:ext cx="1172286" cy="1414272"/>
          </a:xfrm>
          <a:prstGeom prst="rect">
            <a:avLst/>
          </a:prstGeom>
        </p:spPr>
      </p:pic>
      <p:sp>
        <p:nvSpPr>
          <p:cNvPr id="14" name="Rectangle 13">
            <a:extLst>
              <a:ext uri="{FF2B5EF4-FFF2-40B4-BE49-F238E27FC236}">
                <a16:creationId xmlns:a16="http://schemas.microsoft.com/office/drawing/2014/main" id="{C7E41F97-B2BE-D5B9-6E6C-88C61358ABBC}"/>
              </a:ext>
            </a:extLst>
          </p:cNvPr>
          <p:cNvSpPr/>
          <p:nvPr/>
        </p:nvSpPr>
        <p:spPr>
          <a:xfrm>
            <a:off x="8128102" y="1788521"/>
            <a:ext cx="1834091" cy="3402054"/>
          </a:xfrm>
          <a:prstGeom prst="rect">
            <a:avLst/>
          </a:prstGeom>
          <a:solidFill>
            <a:srgbClr val="004B8D">
              <a:lumMod val="20000"/>
              <a:lumOff val="80000"/>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aramond" panose="02020404030301010803"/>
              <a:ea typeface="+mn-ea"/>
              <a:cs typeface="+mn-cs"/>
            </a:endParaRPr>
          </a:p>
        </p:txBody>
      </p:sp>
      <p:sp>
        <p:nvSpPr>
          <p:cNvPr id="15" name="TextBox 14">
            <a:extLst>
              <a:ext uri="{FF2B5EF4-FFF2-40B4-BE49-F238E27FC236}">
                <a16:creationId xmlns:a16="http://schemas.microsoft.com/office/drawing/2014/main" id="{D13904EE-51C2-AD09-B5E5-73ACA89DD8BC}"/>
              </a:ext>
            </a:extLst>
          </p:cNvPr>
          <p:cNvSpPr txBox="1"/>
          <p:nvPr/>
        </p:nvSpPr>
        <p:spPr>
          <a:xfrm>
            <a:off x="8078080" y="4241727"/>
            <a:ext cx="1881250" cy="369332"/>
          </a:xfrm>
          <a:prstGeom prst="rect">
            <a:avLst/>
          </a:prstGeom>
          <a:noFill/>
        </p:spPr>
        <p:txBody>
          <a:bodyPr wrap="square" rtlCol="0">
            <a:spAutoFit/>
          </a:bodyPr>
          <a:lstStyle/>
          <a:p>
            <a:pPr algn="ctr"/>
            <a:r>
              <a:rPr lang="en-US">
                <a:solidFill>
                  <a:srgbClr val="004B8D"/>
                </a:solidFill>
                <a:latin typeface="Garamond" panose="02020404030301010803"/>
              </a:rPr>
              <a:t>AI &amp; ML</a:t>
            </a:r>
          </a:p>
        </p:txBody>
      </p:sp>
      <p:pic>
        <p:nvPicPr>
          <p:cNvPr id="16" name="Picture 15" descr="Icon&#10;&#10;Description automatically generated">
            <a:extLst>
              <a:ext uri="{FF2B5EF4-FFF2-40B4-BE49-F238E27FC236}">
                <a16:creationId xmlns:a16="http://schemas.microsoft.com/office/drawing/2014/main" id="{F3E69FE3-1622-D939-AD67-7F2C11346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84408" y="1761821"/>
            <a:ext cx="1844416" cy="1844416"/>
          </a:xfrm>
          <a:prstGeom prst="rect">
            <a:avLst/>
          </a:prstGeom>
        </p:spPr>
      </p:pic>
      <p:sp>
        <p:nvSpPr>
          <p:cNvPr id="17" name="Rectangle 16">
            <a:extLst>
              <a:ext uri="{FF2B5EF4-FFF2-40B4-BE49-F238E27FC236}">
                <a16:creationId xmlns:a16="http://schemas.microsoft.com/office/drawing/2014/main" id="{64F4B390-674F-F513-666C-8F6AAB33FE7E}"/>
              </a:ext>
            </a:extLst>
          </p:cNvPr>
          <p:cNvSpPr/>
          <p:nvPr/>
        </p:nvSpPr>
        <p:spPr>
          <a:xfrm>
            <a:off x="2226050" y="1788521"/>
            <a:ext cx="1834090" cy="3402073"/>
          </a:xfrm>
          <a:prstGeom prst="rect">
            <a:avLst/>
          </a:prstGeom>
          <a:solidFill>
            <a:srgbClr val="004B8D">
              <a:lumMod val="20000"/>
              <a:lumOff val="80000"/>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aramond" panose="02020404030301010803"/>
              <a:ea typeface="+mn-ea"/>
              <a:cs typeface="+mn-cs"/>
            </a:endParaRPr>
          </a:p>
        </p:txBody>
      </p:sp>
      <p:sp>
        <p:nvSpPr>
          <p:cNvPr id="18" name="TextBox 17">
            <a:extLst>
              <a:ext uri="{FF2B5EF4-FFF2-40B4-BE49-F238E27FC236}">
                <a16:creationId xmlns:a16="http://schemas.microsoft.com/office/drawing/2014/main" id="{3775DA83-46C1-6D4E-5EF0-36F6506BA01D}"/>
              </a:ext>
            </a:extLst>
          </p:cNvPr>
          <p:cNvSpPr txBox="1"/>
          <p:nvPr/>
        </p:nvSpPr>
        <p:spPr>
          <a:xfrm>
            <a:off x="2232670" y="3826229"/>
            <a:ext cx="1834093" cy="1200329"/>
          </a:xfrm>
          <a:prstGeom prst="rect">
            <a:avLst/>
          </a:prstGeom>
          <a:noFill/>
        </p:spPr>
        <p:txBody>
          <a:bodyPr wrap="square" rtlCol="0">
            <a:spAutoFit/>
          </a:bodyPr>
          <a:lstStyle/>
          <a:p>
            <a:pPr algn="ctr"/>
            <a:r>
              <a:rPr lang="en-US">
                <a:solidFill>
                  <a:srgbClr val="004B8D"/>
                </a:solidFill>
                <a:latin typeface="Garamond" panose="02020404030301010803"/>
              </a:rPr>
              <a:t>Data</a:t>
            </a:r>
          </a:p>
          <a:p>
            <a:pPr algn="ctr"/>
            <a:r>
              <a:rPr lang="en-US">
                <a:solidFill>
                  <a:srgbClr val="004B8D"/>
                </a:solidFill>
                <a:latin typeface="Garamond" panose="02020404030301010803"/>
              </a:rPr>
              <a:t>Platform (Warehouse, Data Lake) </a:t>
            </a:r>
          </a:p>
        </p:txBody>
      </p:sp>
      <p:pic>
        <p:nvPicPr>
          <p:cNvPr id="19" name="Picture 18">
            <a:extLst>
              <a:ext uri="{FF2B5EF4-FFF2-40B4-BE49-F238E27FC236}">
                <a16:creationId xmlns:a16="http://schemas.microsoft.com/office/drawing/2014/main" id="{B908CB3B-267E-AC77-5B3E-77A346F0447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416318" y="1862230"/>
            <a:ext cx="1232699" cy="1643598"/>
          </a:xfrm>
          <a:prstGeom prst="rect">
            <a:avLst/>
          </a:prstGeom>
        </p:spPr>
      </p:pic>
      <p:sp>
        <p:nvSpPr>
          <p:cNvPr id="20" name="Rectangle 19">
            <a:extLst>
              <a:ext uri="{FF2B5EF4-FFF2-40B4-BE49-F238E27FC236}">
                <a16:creationId xmlns:a16="http://schemas.microsoft.com/office/drawing/2014/main" id="{7DF95DE4-5885-7F3F-AFF2-01521CF570A0}"/>
              </a:ext>
            </a:extLst>
          </p:cNvPr>
          <p:cNvSpPr/>
          <p:nvPr/>
        </p:nvSpPr>
        <p:spPr>
          <a:xfrm>
            <a:off x="10095454" y="1788521"/>
            <a:ext cx="1834091" cy="3402074"/>
          </a:xfrm>
          <a:prstGeom prst="rect">
            <a:avLst/>
          </a:prstGeom>
          <a:solidFill>
            <a:srgbClr val="004B8D">
              <a:lumMod val="20000"/>
              <a:lumOff val="80000"/>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aramond" panose="02020404030301010803"/>
              <a:ea typeface="+mn-ea"/>
              <a:cs typeface="+mn-cs"/>
            </a:endParaRPr>
          </a:p>
        </p:txBody>
      </p:sp>
      <p:sp>
        <p:nvSpPr>
          <p:cNvPr id="21" name="TextBox 20">
            <a:extLst>
              <a:ext uri="{FF2B5EF4-FFF2-40B4-BE49-F238E27FC236}">
                <a16:creationId xmlns:a16="http://schemas.microsoft.com/office/drawing/2014/main" id="{BFF0A794-8D9B-AA1D-731D-D4B64485F704}"/>
              </a:ext>
            </a:extLst>
          </p:cNvPr>
          <p:cNvSpPr txBox="1"/>
          <p:nvPr/>
        </p:nvSpPr>
        <p:spPr>
          <a:xfrm>
            <a:off x="10102077" y="4098953"/>
            <a:ext cx="1827468" cy="654881"/>
          </a:xfrm>
          <a:prstGeom prst="rect">
            <a:avLst/>
          </a:prstGeom>
          <a:noFill/>
        </p:spPr>
        <p:txBody>
          <a:bodyPr wrap="square" rtlCol="0">
            <a:spAutoFit/>
          </a:bodyPr>
          <a:lstStyle/>
          <a:p>
            <a:pPr algn="ctr"/>
            <a:r>
              <a:rPr lang="en-US">
                <a:solidFill>
                  <a:srgbClr val="004B8D"/>
                </a:solidFill>
                <a:latin typeface="Garamond" panose="02020404030301010803"/>
              </a:rPr>
              <a:t>Managed </a:t>
            </a:r>
            <a:br>
              <a:rPr lang="en-US">
                <a:solidFill>
                  <a:srgbClr val="004B8D"/>
                </a:solidFill>
                <a:latin typeface="Garamond" panose="02020404030301010803"/>
              </a:rPr>
            </a:br>
            <a:r>
              <a:rPr lang="en-US">
                <a:solidFill>
                  <a:srgbClr val="004B8D"/>
                </a:solidFill>
                <a:latin typeface="Garamond" panose="02020404030301010803"/>
              </a:rPr>
              <a:t>Services</a:t>
            </a:r>
          </a:p>
        </p:txBody>
      </p:sp>
      <p:pic>
        <p:nvPicPr>
          <p:cNvPr id="22" name="Picture 21" descr="A picture containing icon&#10;&#10;Description automatically generated">
            <a:extLst>
              <a:ext uri="{FF2B5EF4-FFF2-40B4-BE49-F238E27FC236}">
                <a16:creationId xmlns:a16="http://schemas.microsoft.com/office/drawing/2014/main" id="{71088A59-3074-4240-2A69-D7B6D34B15E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4078" y="1845076"/>
            <a:ext cx="1677907" cy="1677907"/>
          </a:xfrm>
          <a:prstGeom prst="rect">
            <a:avLst/>
          </a:prstGeom>
        </p:spPr>
      </p:pic>
      <p:sp>
        <p:nvSpPr>
          <p:cNvPr id="23" name="Rectangle 22">
            <a:extLst>
              <a:ext uri="{FF2B5EF4-FFF2-40B4-BE49-F238E27FC236}">
                <a16:creationId xmlns:a16="http://schemas.microsoft.com/office/drawing/2014/main" id="{62AB416F-68D1-E2BF-FC3F-518584CBC1F4}"/>
              </a:ext>
            </a:extLst>
          </p:cNvPr>
          <p:cNvSpPr/>
          <p:nvPr/>
        </p:nvSpPr>
        <p:spPr>
          <a:xfrm>
            <a:off x="0" y="6131112"/>
            <a:ext cx="12192000" cy="276999"/>
          </a:xfrm>
          <a:prstGeom prst="rect">
            <a:avLst/>
          </a:prstGeom>
        </p:spPr>
        <p:txBody>
          <a:bodyPr wrap="square">
            <a:spAutoFit/>
          </a:bodyPr>
          <a:lstStyle/>
          <a:p>
            <a:pPr algn="ctr"/>
            <a:r>
              <a:rPr lang="en-US" sz="1200" spc="600">
                <a:solidFill>
                  <a:schemeClr val="tx2"/>
                </a:solidFill>
              </a:rPr>
              <a:t>BETTER INSIGHTS</a:t>
            </a:r>
            <a:r>
              <a:rPr lang="en-US" sz="1200">
                <a:solidFill>
                  <a:schemeClr val="tx2"/>
                </a:solidFill>
              </a:rPr>
              <a:t>●</a:t>
            </a:r>
            <a:r>
              <a:rPr lang="en-US" sz="1200" spc="600">
                <a:solidFill>
                  <a:schemeClr val="tx2"/>
                </a:solidFill>
              </a:rPr>
              <a:t> FASTER TIME TO VALUE</a:t>
            </a:r>
            <a:r>
              <a:rPr lang="en-US" sz="1200">
                <a:solidFill>
                  <a:schemeClr val="tx2"/>
                </a:solidFill>
              </a:rPr>
              <a:t>●</a:t>
            </a:r>
            <a:r>
              <a:rPr lang="en-US" sz="1200" spc="600">
                <a:solidFill>
                  <a:schemeClr val="tx2"/>
                </a:solidFill>
              </a:rPr>
              <a:t> INCREASED ADOPTION</a:t>
            </a:r>
          </a:p>
        </p:txBody>
      </p:sp>
      <p:pic>
        <p:nvPicPr>
          <p:cNvPr id="24" name="Picture 23">
            <a:extLst>
              <a:ext uri="{FF2B5EF4-FFF2-40B4-BE49-F238E27FC236}">
                <a16:creationId xmlns:a16="http://schemas.microsoft.com/office/drawing/2014/main" id="{A8845B67-57EC-C3C9-6D94-FE243ED70651}"/>
              </a:ext>
            </a:extLst>
          </p:cNvPr>
          <p:cNvPicPr>
            <a:picLocks noChangeAspect="1"/>
          </p:cNvPicPr>
          <p:nvPr/>
        </p:nvPicPr>
        <p:blipFill>
          <a:blip r:embed="rId7"/>
          <a:stretch>
            <a:fillRect/>
          </a:stretch>
        </p:blipFill>
        <p:spPr>
          <a:xfrm>
            <a:off x="10393558" y="481065"/>
            <a:ext cx="1626300" cy="548350"/>
          </a:xfrm>
          <a:prstGeom prst="rect">
            <a:avLst/>
          </a:prstGeom>
        </p:spPr>
      </p:pic>
      <p:pic>
        <p:nvPicPr>
          <p:cNvPr id="26" name="Picture 25">
            <a:extLst>
              <a:ext uri="{FF2B5EF4-FFF2-40B4-BE49-F238E27FC236}">
                <a16:creationId xmlns:a16="http://schemas.microsoft.com/office/drawing/2014/main" id="{2C3D79AA-C8C3-9C95-863A-B5B13B49A40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965950" y="1751831"/>
            <a:ext cx="2638695" cy="1310218"/>
          </a:xfrm>
          <a:prstGeom prst="rect">
            <a:avLst/>
          </a:prstGeom>
        </p:spPr>
      </p:pic>
    </p:spTree>
    <p:extLst>
      <p:ext uri="{BB962C8B-B14F-4D97-AF65-F5344CB8AC3E}">
        <p14:creationId xmlns:p14="http://schemas.microsoft.com/office/powerpoint/2010/main" val="1609012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15710-2AD0-3E3F-FA57-547DABAF6C3E}"/>
              </a:ext>
            </a:extLst>
          </p:cNvPr>
          <p:cNvSpPr txBox="1"/>
          <p:nvPr/>
        </p:nvSpPr>
        <p:spPr>
          <a:xfrm>
            <a:off x="3816339" y="237587"/>
            <a:ext cx="4521190" cy="646331"/>
          </a:xfrm>
          <a:prstGeom prst="rect">
            <a:avLst/>
          </a:prstGeom>
          <a:noFill/>
        </p:spPr>
        <p:txBody>
          <a:bodyPr wrap="square" rtlCol="0">
            <a:spAutoFit/>
          </a:bodyPr>
          <a:lstStyle/>
          <a:p>
            <a:pPr algn="ctr">
              <a:defRPr/>
            </a:pPr>
            <a:r>
              <a:rPr lang="en-US" sz="3600">
                <a:solidFill>
                  <a:srgbClr val="000000"/>
                </a:solidFill>
                <a:latin typeface="Garamond" panose="02020404030301010803"/>
              </a:rPr>
              <a:t>Avaap Data Analytics</a:t>
            </a:r>
          </a:p>
        </p:txBody>
      </p:sp>
      <p:sp>
        <p:nvSpPr>
          <p:cNvPr id="3" name="Rectangle 2">
            <a:extLst>
              <a:ext uri="{FF2B5EF4-FFF2-40B4-BE49-F238E27FC236}">
                <a16:creationId xmlns:a16="http://schemas.microsoft.com/office/drawing/2014/main" id="{374F3943-74F0-C699-A505-A2D92B32DD0E}"/>
              </a:ext>
            </a:extLst>
          </p:cNvPr>
          <p:cNvSpPr/>
          <p:nvPr/>
        </p:nvSpPr>
        <p:spPr>
          <a:xfrm rot="16200000" flipH="1">
            <a:off x="6073141" y="420159"/>
            <a:ext cx="45719" cy="1097280"/>
          </a:xfrm>
          <a:prstGeom prst="rect">
            <a:avLst/>
          </a:prstGeom>
          <a:solidFill>
            <a:srgbClr val="FF93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aramond" panose="02020404030301010803"/>
              <a:ea typeface="+mn-ea"/>
              <a:cs typeface="+mn-cs"/>
            </a:endParaRPr>
          </a:p>
        </p:txBody>
      </p:sp>
      <p:sp>
        <p:nvSpPr>
          <p:cNvPr id="4" name="TextBox 3">
            <a:extLst>
              <a:ext uri="{FF2B5EF4-FFF2-40B4-BE49-F238E27FC236}">
                <a16:creationId xmlns:a16="http://schemas.microsoft.com/office/drawing/2014/main" id="{9EDDD4DB-0B59-D749-C3D8-A400EF69E138}"/>
              </a:ext>
            </a:extLst>
          </p:cNvPr>
          <p:cNvSpPr txBox="1"/>
          <p:nvPr/>
        </p:nvSpPr>
        <p:spPr>
          <a:xfrm>
            <a:off x="3478211" y="1139906"/>
            <a:ext cx="5570181" cy="400110"/>
          </a:xfrm>
          <a:prstGeom prst="rect">
            <a:avLst/>
          </a:prstGeom>
          <a:noFill/>
        </p:spPr>
        <p:txBody>
          <a:bodyPr wrap="square" rtlCol="0">
            <a:spAutoFit/>
          </a:bodyPr>
          <a:lstStyle/>
          <a:p>
            <a:pPr algn="ctr"/>
            <a:r>
              <a:rPr lang="en-US" sz="2000" spc="300">
                <a:solidFill>
                  <a:srgbClr val="B5121B"/>
                </a:solidFill>
                <a:latin typeface="Garamond" panose="02020404030301010803"/>
              </a:rPr>
              <a:t>Partnerships</a:t>
            </a:r>
          </a:p>
        </p:txBody>
      </p:sp>
      <p:cxnSp>
        <p:nvCxnSpPr>
          <p:cNvPr id="5" name="Straight Connector 4">
            <a:extLst>
              <a:ext uri="{FF2B5EF4-FFF2-40B4-BE49-F238E27FC236}">
                <a16:creationId xmlns:a16="http://schemas.microsoft.com/office/drawing/2014/main" id="{95D54C7A-DD91-2F2E-BCC8-F6733AF75079}"/>
              </a:ext>
            </a:extLst>
          </p:cNvPr>
          <p:cNvCxnSpPr>
            <a:cxnSpLocks/>
          </p:cNvCxnSpPr>
          <p:nvPr/>
        </p:nvCxnSpPr>
        <p:spPr>
          <a:xfrm>
            <a:off x="449580" y="5599209"/>
            <a:ext cx="11292840" cy="0"/>
          </a:xfrm>
          <a:prstGeom prst="line">
            <a:avLst/>
          </a:prstGeom>
          <a:noFill/>
          <a:ln w="6350" cap="flat" cmpd="sng" algn="ctr">
            <a:solidFill>
              <a:srgbClr val="B5121B"/>
            </a:solidFill>
            <a:prstDash val="solid"/>
            <a:miter lim="800000"/>
          </a:ln>
          <a:effectLst/>
        </p:spPr>
      </p:cxnSp>
      <p:pic>
        <p:nvPicPr>
          <p:cNvPr id="24" name="Picture 23">
            <a:extLst>
              <a:ext uri="{FF2B5EF4-FFF2-40B4-BE49-F238E27FC236}">
                <a16:creationId xmlns:a16="http://schemas.microsoft.com/office/drawing/2014/main" id="{A8845B67-57EC-C3C9-6D94-FE243ED70651}"/>
              </a:ext>
            </a:extLst>
          </p:cNvPr>
          <p:cNvPicPr>
            <a:picLocks noChangeAspect="1"/>
          </p:cNvPicPr>
          <p:nvPr/>
        </p:nvPicPr>
        <p:blipFill>
          <a:blip r:embed="rId2"/>
          <a:stretch>
            <a:fillRect/>
          </a:stretch>
        </p:blipFill>
        <p:spPr>
          <a:xfrm>
            <a:off x="10393558" y="481065"/>
            <a:ext cx="1626300" cy="548350"/>
          </a:xfrm>
          <a:prstGeom prst="rect">
            <a:avLst/>
          </a:prstGeom>
        </p:spPr>
      </p:pic>
      <p:grpSp>
        <p:nvGrpSpPr>
          <p:cNvPr id="25" name="Group 24">
            <a:extLst>
              <a:ext uri="{FF2B5EF4-FFF2-40B4-BE49-F238E27FC236}">
                <a16:creationId xmlns:a16="http://schemas.microsoft.com/office/drawing/2014/main" id="{098E9C5C-E9DD-9785-0EB4-A64B3CFC6D84}"/>
              </a:ext>
            </a:extLst>
          </p:cNvPr>
          <p:cNvGrpSpPr/>
          <p:nvPr/>
        </p:nvGrpSpPr>
        <p:grpSpPr>
          <a:xfrm>
            <a:off x="6414824" y="1624079"/>
            <a:ext cx="5476178" cy="3963232"/>
            <a:chOff x="481029" y="1681655"/>
            <a:chExt cx="5476178" cy="3963232"/>
          </a:xfrm>
        </p:grpSpPr>
        <p:sp>
          <p:nvSpPr>
            <p:cNvPr id="27" name="Rectangle 26">
              <a:extLst>
                <a:ext uri="{FF2B5EF4-FFF2-40B4-BE49-F238E27FC236}">
                  <a16:creationId xmlns:a16="http://schemas.microsoft.com/office/drawing/2014/main" id="{7FE539E3-E477-A1A8-968B-4E02FC0E052A}"/>
                </a:ext>
              </a:extLst>
            </p:cNvPr>
            <p:cNvSpPr/>
            <p:nvPr/>
          </p:nvSpPr>
          <p:spPr>
            <a:xfrm>
              <a:off x="481029" y="1681655"/>
              <a:ext cx="5476178" cy="3963232"/>
            </a:xfrm>
            <a:prstGeom prst="rect">
              <a:avLst/>
            </a:prstGeom>
            <a:solidFill>
              <a:schemeClr val="bg1"/>
            </a:solidFill>
            <a:ln>
              <a:solidFill>
                <a:schemeClr val="bg1">
                  <a:lumMod val="85000"/>
                </a:schemeClr>
              </a:solidFill>
            </a:ln>
            <a:effectLst>
              <a:outerShdw dist="127000" dir="2700000" algn="tl" rotWithShape="0">
                <a:schemeClr val="accent1">
                  <a:lumMod val="20000"/>
                  <a:lumOff val="8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83FD838-CA52-ABE0-7E5E-304046490AB0}"/>
                </a:ext>
              </a:extLst>
            </p:cNvPr>
            <p:cNvSpPr txBox="1"/>
            <p:nvPr/>
          </p:nvSpPr>
          <p:spPr>
            <a:xfrm>
              <a:off x="481029" y="1826479"/>
              <a:ext cx="5476178" cy="400110"/>
            </a:xfrm>
            <a:prstGeom prst="rect">
              <a:avLst/>
            </a:prstGeom>
            <a:noFill/>
          </p:spPr>
          <p:txBody>
            <a:bodyPr wrap="square" lIns="91440" tIns="45720" rIns="91440" bIns="45720" rtlCol="0" anchor="t">
              <a:spAutoFit/>
            </a:bodyPr>
            <a:lstStyle/>
            <a:p>
              <a:pPr algn="ctr"/>
              <a:r>
                <a:rPr lang="en-US" sz="2000" b="1" spc="600">
                  <a:solidFill>
                    <a:schemeClr val="accent1"/>
                  </a:solidFill>
                </a:rPr>
                <a:t>Solution Partnerships</a:t>
              </a:r>
            </a:p>
          </p:txBody>
        </p:sp>
        <p:cxnSp>
          <p:nvCxnSpPr>
            <p:cNvPr id="29" name="Straight Connector 28">
              <a:extLst>
                <a:ext uri="{FF2B5EF4-FFF2-40B4-BE49-F238E27FC236}">
                  <a16:creationId xmlns:a16="http://schemas.microsoft.com/office/drawing/2014/main" id="{E9C1934A-EDEC-2C90-7FA0-EFE933FEA5D2}"/>
                </a:ext>
              </a:extLst>
            </p:cNvPr>
            <p:cNvCxnSpPr>
              <a:cxnSpLocks/>
            </p:cNvCxnSpPr>
            <p:nvPr/>
          </p:nvCxnSpPr>
          <p:spPr>
            <a:xfrm>
              <a:off x="787264" y="2319189"/>
              <a:ext cx="4844119" cy="0"/>
            </a:xfrm>
            <a:prstGeom prst="line">
              <a:avLst/>
            </a:prstGeom>
          </p:spPr>
          <p:style>
            <a:lnRef idx="1">
              <a:schemeClr val="accent2"/>
            </a:lnRef>
            <a:fillRef idx="0">
              <a:schemeClr val="accent2"/>
            </a:fillRef>
            <a:effectRef idx="0">
              <a:schemeClr val="accent2"/>
            </a:effectRef>
            <a:fontRef idx="minor">
              <a:schemeClr val="tx1"/>
            </a:fontRef>
          </p:style>
        </p:cxnSp>
        <p:pic>
          <p:nvPicPr>
            <p:cNvPr id="30" name="Graphic 29">
              <a:extLst>
                <a:ext uri="{FF2B5EF4-FFF2-40B4-BE49-F238E27FC236}">
                  <a16:creationId xmlns:a16="http://schemas.microsoft.com/office/drawing/2014/main" id="{B4FE1744-4C6F-9BEF-1AD8-2EB014A9BDB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85117" y="3548123"/>
              <a:ext cx="1287306" cy="392387"/>
            </a:xfrm>
            <a:prstGeom prst="rect">
              <a:avLst/>
            </a:prstGeom>
          </p:spPr>
        </p:pic>
        <p:pic>
          <p:nvPicPr>
            <p:cNvPr id="31" name="Graphic 30">
              <a:extLst>
                <a:ext uri="{FF2B5EF4-FFF2-40B4-BE49-F238E27FC236}">
                  <a16:creationId xmlns:a16="http://schemas.microsoft.com/office/drawing/2014/main" id="{871F9B8A-7215-14F7-753E-3F94B70EB5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02073" y="3489429"/>
              <a:ext cx="2273578" cy="543682"/>
            </a:xfrm>
            <a:prstGeom prst="rect">
              <a:avLst/>
            </a:prstGeom>
          </p:spPr>
        </p:pic>
        <p:pic>
          <p:nvPicPr>
            <p:cNvPr id="32" name="Picture 2" descr="Amazon Web Services - Wikipedia">
              <a:extLst>
                <a:ext uri="{FF2B5EF4-FFF2-40B4-BE49-F238E27FC236}">
                  <a16:creationId xmlns:a16="http://schemas.microsoft.com/office/drawing/2014/main" id="{6FD42B72-FAAB-C3D8-9B14-696213C0577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03645" y="4885113"/>
              <a:ext cx="852905" cy="5103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Graphical user interface&#10;&#10;Description automatically generated with medium confidence">
              <a:extLst>
                <a:ext uri="{FF2B5EF4-FFF2-40B4-BE49-F238E27FC236}">
                  <a16:creationId xmlns:a16="http://schemas.microsoft.com/office/drawing/2014/main" id="{0304F06F-30E7-D768-CB23-9BD52D7DC73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7264" y="2566466"/>
              <a:ext cx="2701417" cy="658882"/>
            </a:xfrm>
            <a:prstGeom prst="rect">
              <a:avLst/>
            </a:prstGeom>
          </p:spPr>
        </p:pic>
        <p:pic>
          <p:nvPicPr>
            <p:cNvPr id="34" name="Picture 2" descr="Alation - Wikipedia">
              <a:extLst>
                <a:ext uri="{FF2B5EF4-FFF2-40B4-BE49-F238E27FC236}">
                  <a16:creationId xmlns:a16="http://schemas.microsoft.com/office/drawing/2014/main" id="{46674249-A005-87C3-DFB7-0DF24F54081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86452" y="4033111"/>
              <a:ext cx="2163725" cy="73454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4F6EE8B6-1F46-92BF-8BED-E4A4EDA08AA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79989" y="2597075"/>
              <a:ext cx="1951394" cy="576872"/>
            </a:xfrm>
            <a:prstGeom prst="rect">
              <a:avLst/>
            </a:prstGeom>
          </p:spPr>
        </p:pic>
        <p:pic>
          <p:nvPicPr>
            <p:cNvPr id="36" name="Picture 6" descr="StreamSets">
              <a:extLst>
                <a:ext uri="{FF2B5EF4-FFF2-40B4-BE49-F238E27FC236}">
                  <a16:creationId xmlns:a16="http://schemas.microsoft.com/office/drawing/2014/main" id="{0BF4AB5F-34AC-93CB-07CD-BFF3B6697168}"/>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378640" y="4263582"/>
              <a:ext cx="1615406" cy="876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895B2266-CC3D-8DE5-3E58-5A84746BD6D0}"/>
              </a:ext>
            </a:extLst>
          </p:cNvPr>
          <p:cNvGrpSpPr/>
          <p:nvPr/>
        </p:nvGrpSpPr>
        <p:grpSpPr>
          <a:xfrm>
            <a:off x="469323" y="1633015"/>
            <a:ext cx="5476178" cy="3963232"/>
            <a:chOff x="6260576" y="1681655"/>
            <a:chExt cx="5476178" cy="3963232"/>
          </a:xfrm>
        </p:grpSpPr>
        <p:sp>
          <p:nvSpPr>
            <p:cNvPr id="38" name="Rectangle 37">
              <a:extLst>
                <a:ext uri="{FF2B5EF4-FFF2-40B4-BE49-F238E27FC236}">
                  <a16:creationId xmlns:a16="http://schemas.microsoft.com/office/drawing/2014/main" id="{CADBA208-7F9D-A06C-8660-5E32B4926959}"/>
                </a:ext>
              </a:extLst>
            </p:cNvPr>
            <p:cNvSpPr/>
            <p:nvPr/>
          </p:nvSpPr>
          <p:spPr>
            <a:xfrm>
              <a:off x="6260576" y="1681655"/>
              <a:ext cx="5476178" cy="3963232"/>
            </a:xfrm>
            <a:prstGeom prst="rect">
              <a:avLst/>
            </a:prstGeom>
            <a:solidFill>
              <a:schemeClr val="bg1"/>
            </a:solidFill>
            <a:ln>
              <a:solidFill>
                <a:schemeClr val="bg1">
                  <a:lumMod val="85000"/>
                </a:schemeClr>
              </a:solidFill>
            </a:ln>
            <a:effectLst>
              <a:outerShdw dist="127000" dir="2700000" algn="tl" rotWithShape="0">
                <a:schemeClr val="accent1">
                  <a:lumMod val="20000"/>
                  <a:lumOff val="8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C939EF8-61B4-A973-BE7C-1154976504FD}"/>
                </a:ext>
              </a:extLst>
            </p:cNvPr>
            <p:cNvSpPr txBox="1"/>
            <p:nvPr/>
          </p:nvSpPr>
          <p:spPr>
            <a:xfrm>
              <a:off x="6260576" y="1826479"/>
              <a:ext cx="5476178" cy="400110"/>
            </a:xfrm>
            <a:prstGeom prst="rect">
              <a:avLst/>
            </a:prstGeom>
            <a:noFill/>
          </p:spPr>
          <p:txBody>
            <a:bodyPr wrap="square" lIns="91440" tIns="45720" rIns="91440" bIns="45720" rtlCol="0" anchor="t">
              <a:spAutoFit/>
            </a:bodyPr>
            <a:lstStyle/>
            <a:p>
              <a:pPr algn="ctr"/>
              <a:r>
                <a:rPr lang="en-US" sz="2000" b="1" spc="600">
                  <a:solidFill>
                    <a:schemeClr val="accent1"/>
                  </a:solidFill>
                </a:rPr>
                <a:t>Team Partnerships</a:t>
              </a:r>
            </a:p>
          </p:txBody>
        </p:sp>
        <p:cxnSp>
          <p:nvCxnSpPr>
            <p:cNvPr id="40" name="Straight Connector 39">
              <a:extLst>
                <a:ext uri="{FF2B5EF4-FFF2-40B4-BE49-F238E27FC236}">
                  <a16:creationId xmlns:a16="http://schemas.microsoft.com/office/drawing/2014/main" id="{8778D0CF-4814-2C35-5205-17A6A10E0E83}"/>
                </a:ext>
              </a:extLst>
            </p:cNvPr>
            <p:cNvCxnSpPr>
              <a:cxnSpLocks/>
            </p:cNvCxnSpPr>
            <p:nvPr/>
          </p:nvCxnSpPr>
          <p:spPr>
            <a:xfrm>
              <a:off x="6566811" y="2319189"/>
              <a:ext cx="4844119" cy="0"/>
            </a:xfrm>
            <a:prstGeom prst="line">
              <a:avLst/>
            </a:prstGeom>
          </p:spPr>
          <p:style>
            <a:lnRef idx="1">
              <a:schemeClr val="accent2"/>
            </a:lnRef>
            <a:fillRef idx="0">
              <a:schemeClr val="accent2"/>
            </a:fillRef>
            <a:effectRef idx="0">
              <a:schemeClr val="accent2"/>
            </a:effectRef>
            <a:fontRef idx="minor">
              <a:schemeClr val="tx1"/>
            </a:fontRef>
          </p:style>
        </p:cxnSp>
        <p:pic>
          <p:nvPicPr>
            <p:cNvPr id="41" name="Picture 40" descr="A picture containing logo&#10;&#10;Description automatically generated">
              <a:extLst>
                <a:ext uri="{FF2B5EF4-FFF2-40B4-BE49-F238E27FC236}">
                  <a16:creationId xmlns:a16="http://schemas.microsoft.com/office/drawing/2014/main" id="{C5D51057-453C-D4DE-D97C-6196AF70349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068595" y="2566177"/>
              <a:ext cx="1828800" cy="647700"/>
            </a:xfrm>
            <a:prstGeom prst="rect">
              <a:avLst/>
            </a:prstGeom>
          </p:spPr>
        </p:pic>
        <p:sp>
          <p:nvSpPr>
            <p:cNvPr id="42" name="Plus 41">
              <a:extLst>
                <a:ext uri="{FF2B5EF4-FFF2-40B4-BE49-F238E27FC236}">
                  <a16:creationId xmlns:a16="http://schemas.microsoft.com/office/drawing/2014/main" id="{5B8AEC60-8F4D-6879-B9FA-D345368E35C1}"/>
                </a:ext>
              </a:extLst>
            </p:cNvPr>
            <p:cNvSpPr/>
            <p:nvPr/>
          </p:nvSpPr>
          <p:spPr>
            <a:xfrm>
              <a:off x="8636266" y="3292322"/>
              <a:ext cx="633198" cy="60295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8">
              <a:extLst>
                <a:ext uri="{FF2B5EF4-FFF2-40B4-BE49-F238E27FC236}">
                  <a16:creationId xmlns:a16="http://schemas.microsoft.com/office/drawing/2014/main" id="{1BCCF27D-0984-99CC-3250-D64DDAC55928}"/>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856670" y="3910482"/>
              <a:ext cx="2216377" cy="1550566"/>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43">
            <a:extLst>
              <a:ext uri="{FF2B5EF4-FFF2-40B4-BE49-F238E27FC236}">
                <a16:creationId xmlns:a16="http://schemas.microsoft.com/office/drawing/2014/main" id="{32BC6EE7-95FA-EDB9-6B5D-BE88D02DF6CB}"/>
              </a:ext>
            </a:extLst>
          </p:cNvPr>
          <p:cNvSpPr/>
          <p:nvPr/>
        </p:nvSpPr>
        <p:spPr>
          <a:xfrm>
            <a:off x="0" y="6131112"/>
            <a:ext cx="12192000" cy="276999"/>
          </a:xfrm>
          <a:prstGeom prst="rect">
            <a:avLst/>
          </a:prstGeom>
        </p:spPr>
        <p:txBody>
          <a:bodyPr wrap="square">
            <a:spAutoFit/>
          </a:bodyPr>
          <a:lstStyle/>
          <a:p>
            <a:pPr algn="ctr"/>
            <a:r>
              <a:rPr lang="en-US" sz="1200" spc="600">
                <a:solidFill>
                  <a:schemeClr val="tx2"/>
                </a:solidFill>
              </a:rPr>
              <a:t>BETTER INSIGHTS</a:t>
            </a:r>
            <a:r>
              <a:rPr lang="en-US" sz="1200">
                <a:solidFill>
                  <a:schemeClr val="tx2"/>
                </a:solidFill>
              </a:rPr>
              <a:t>●</a:t>
            </a:r>
            <a:r>
              <a:rPr lang="en-US" sz="1200" spc="600">
                <a:solidFill>
                  <a:schemeClr val="tx2"/>
                </a:solidFill>
              </a:rPr>
              <a:t> FASTER TIME TO VALUE</a:t>
            </a:r>
            <a:r>
              <a:rPr lang="en-US" sz="1200">
                <a:solidFill>
                  <a:schemeClr val="tx2"/>
                </a:solidFill>
              </a:rPr>
              <a:t>●</a:t>
            </a:r>
            <a:r>
              <a:rPr lang="en-US" sz="1200" spc="600">
                <a:solidFill>
                  <a:schemeClr val="tx2"/>
                </a:solidFill>
              </a:rPr>
              <a:t> INCREASED ADOPTION</a:t>
            </a:r>
          </a:p>
        </p:txBody>
      </p:sp>
    </p:spTree>
    <p:extLst>
      <p:ext uri="{BB962C8B-B14F-4D97-AF65-F5344CB8AC3E}">
        <p14:creationId xmlns:p14="http://schemas.microsoft.com/office/powerpoint/2010/main" val="2041215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25B897-3B3F-2AD2-82CC-9ECD35B83FEE}"/>
              </a:ext>
            </a:extLst>
          </p:cNvPr>
          <p:cNvSpPr>
            <a:spLocks noGrp="1"/>
          </p:cNvSpPr>
          <p:nvPr>
            <p:ph type="body" sz="quarter" idx="10"/>
          </p:nvPr>
        </p:nvSpPr>
        <p:spPr>
          <a:xfrm>
            <a:off x="341313" y="118393"/>
            <a:ext cx="6099244" cy="423862"/>
          </a:xfrm>
        </p:spPr>
        <p:txBody>
          <a:bodyPr/>
          <a:lstStyle/>
          <a:p>
            <a:r>
              <a:rPr lang="en-US"/>
              <a:t>AI Domains and Areas of Opportunity</a:t>
            </a:r>
          </a:p>
        </p:txBody>
      </p:sp>
      <p:sp>
        <p:nvSpPr>
          <p:cNvPr id="3" name="Content Placeholder 2">
            <a:extLst>
              <a:ext uri="{FF2B5EF4-FFF2-40B4-BE49-F238E27FC236}">
                <a16:creationId xmlns:a16="http://schemas.microsoft.com/office/drawing/2014/main" id="{65C0B871-9B87-4D92-ED29-30D66C79A4AA}"/>
              </a:ext>
            </a:extLst>
          </p:cNvPr>
          <p:cNvSpPr>
            <a:spLocks noGrp="1"/>
          </p:cNvSpPr>
          <p:nvPr>
            <p:ph idx="1"/>
          </p:nvPr>
        </p:nvSpPr>
        <p:spPr>
          <a:xfrm>
            <a:off x="475539" y="873216"/>
            <a:ext cx="5001625" cy="5666921"/>
          </a:xfrm>
        </p:spPr>
        <p:txBody>
          <a:bodyPr lIns="91440" tIns="45720" rIns="91440" bIns="45720" anchor="t"/>
          <a:lstStyle/>
          <a:p>
            <a:r>
              <a:rPr lang="en-US" sz="2000" b="1"/>
              <a:t>AI Predictive Models (Today’s Avaap Demo)</a:t>
            </a:r>
          </a:p>
          <a:p>
            <a:pPr lvl="1"/>
            <a:r>
              <a:rPr lang="en-US" sz="1400"/>
              <a:t>We’re deeply skilled in predictive AI models</a:t>
            </a:r>
          </a:p>
          <a:p>
            <a:pPr lvl="1"/>
            <a:r>
              <a:rPr lang="en-US" sz="1400"/>
              <a:t>Avaap differentiators</a:t>
            </a:r>
          </a:p>
          <a:p>
            <a:pPr lvl="2"/>
            <a:r>
              <a:rPr lang="en-US" sz="1200"/>
              <a:t>Combining desperate datasets</a:t>
            </a:r>
          </a:p>
          <a:p>
            <a:pPr lvl="2"/>
            <a:r>
              <a:rPr lang="en-US" sz="1200"/>
              <a:t>Robust visualization-based front ends</a:t>
            </a:r>
          </a:p>
          <a:p>
            <a:pPr lvl="1"/>
            <a:r>
              <a:rPr lang="en-US" sz="1400"/>
              <a:t>Use Cases:</a:t>
            </a:r>
          </a:p>
          <a:p>
            <a:pPr lvl="2"/>
            <a:r>
              <a:rPr lang="en-US" sz="1200"/>
              <a:t>Fraudulent transactions</a:t>
            </a:r>
          </a:p>
          <a:p>
            <a:pPr lvl="2"/>
            <a:r>
              <a:rPr lang="en-US" sz="1200"/>
              <a:t>Call center wait times</a:t>
            </a:r>
          </a:p>
          <a:p>
            <a:pPr lvl="2"/>
            <a:r>
              <a:rPr lang="en-US" sz="1200"/>
              <a:t>Health outcomes</a:t>
            </a:r>
          </a:p>
          <a:p>
            <a:pPr lvl="2"/>
            <a:r>
              <a:rPr lang="en-US" sz="1200"/>
              <a:t>Credit default risk</a:t>
            </a:r>
          </a:p>
          <a:p>
            <a:pPr lvl="1"/>
            <a:r>
              <a:rPr lang="en-US" sz="1400"/>
              <a:t>Success Story:  Avaap saved the State of Ohio over </a:t>
            </a:r>
            <a:r>
              <a:rPr lang="en-US" sz="1400" b="1" u="sng"/>
              <a:t>$1 Billion</a:t>
            </a:r>
            <a:r>
              <a:rPr lang="en-US" sz="1400"/>
              <a:t> in unemployment insurance fraud by using AI models to detect fraudulent unemployment insurance claims.</a:t>
            </a:r>
          </a:p>
          <a:p>
            <a:pPr lvl="1"/>
            <a:endParaRPr lang="en-US" sz="1600"/>
          </a:p>
          <a:p>
            <a:r>
              <a:rPr lang="en-US" sz="1800" b="1"/>
              <a:t>Generative AI Insights from Free Text Fields</a:t>
            </a:r>
          </a:p>
          <a:p>
            <a:pPr lvl="1"/>
            <a:r>
              <a:rPr lang="en-US" sz="1400"/>
              <a:t>Free-text data is often unusable and “locked-up” within relational </a:t>
            </a:r>
            <a:r>
              <a:rPr lang="en-US" sz="1400" err="1"/>
              <a:t>DBs.</a:t>
            </a:r>
            <a:endParaRPr lang="en-US" sz="1400"/>
          </a:p>
          <a:p>
            <a:pPr lvl="1"/>
            <a:r>
              <a:rPr lang="en-US" sz="1400"/>
              <a:t>Avaap can help make sense of the data using Generative AI and LLMs.</a:t>
            </a:r>
          </a:p>
          <a:p>
            <a:pPr lvl="1"/>
            <a:r>
              <a:rPr lang="en-US" sz="1400"/>
              <a:t>Snowflake and Mistal AI LLM.</a:t>
            </a:r>
          </a:p>
        </p:txBody>
      </p:sp>
      <p:sp>
        <p:nvSpPr>
          <p:cNvPr id="5" name="TextBox 4">
            <a:extLst>
              <a:ext uri="{FF2B5EF4-FFF2-40B4-BE49-F238E27FC236}">
                <a16:creationId xmlns:a16="http://schemas.microsoft.com/office/drawing/2014/main" id="{996B1A96-B771-FC51-F324-BBDF3127B9E6}"/>
              </a:ext>
            </a:extLst>
          </p:cNvPr>
          <p:cNvSpPr txBox="1"/>
          <p:nvPr/>
        </p:nvSpPr>
        <p:spPr>
          <a:xfrm>
            <a:off x="5828145" y="873216"/>
            <a:ext cx="6151418" cy="4278094"/>
          </a:xfrm>
          <a:prstGeom prst="rect">
            <a:avLst/>
          </a:prstGeom>
          <a:noFill/>
        </p:spPr>
        <p:txBody>
          <a:bodyPr wrap="square">
            <a:spAutoFit/>
          </a:bodyPr>
          <a:lstStyle/>
          <a:p>
            <a:pPr marL="285750" indent="-285750">
              <a:buFont typeface="Arial" panose="020B0604020202020204" pitchFamily="34" charset="0"/>
              <a:buChar char="•"/>
            </a:pPr>
            <a:r>
              <a:rPr lang="en-US" b="1"/>
              <a:t>Software Partner AI Features</a:t>
            </a:r>
          </a:p>
          <a:p>
            <a:pPr marL="628650" lvl="1" indent="-171450">
              <a:buFont typeface="Arial" panose="020B0604020202020204" pitchFamily="34" charset="0"/>
              <a:buChar char="•"/>
            </a:pPr>
            <a:r>
              <a:rPr lang="en-US" sz="1400"/>
              <a:t>Our software partners are productizing and delivering AI as features within their software.</a:t>
            </a:r>
          </a:p>
          <a:p>
            <a:pPr marL="628650" lvl="1" indent="-171450">
              <a:buFont typeface="Arial" panose="020B0604020202020204" pitchFamily="34" charset="0"/>
              <a:buChar char="•"/>
            </a:pPr>
            <a:r>
              <a:rPr lang="en-US" sz="1400" err="1"/>
              <a:t>Avaap’s</a:t>
            </a:r>
            <a:r>
              <a:rPr lang="en-US" sz="1400"/>
              <a:t> delivery teams have experience implementing these AI capabilities through our existing implementation services.</a:t>
            </a:r>
          </a:p>
          <a:p>
            <a:pPr marL="628650" lvl="1" indent="-171450">
              <a:buFont typeface="Arial" panose="020B0604020202020204" pitchFamily="34" charset="0"/>
              <a:buChar char="•"/>
            </a:pPr>
            <a:r>
              <a:rPr lang="en-US" sz="1400"/>
              <a:t>Examples:</a:t>
            </a:r>
          </a:p>
          <a:p>
            <a:pPr marL="1085850" lvl="2" indent="-171450">
              <a:buFont typeface="Arial" panose="020B0604020202020204" pitchFamily="34" charset="0"/>
              <a:buChar char="•"/>
            </a:pPr>
            <a:r>
              <a:rPr lang="en-US" sz="1200"/>
              <a:t>Workday supports AI in recruiting, talent management, and employee experience.  AI is used to screen resumes to identify candidates that match job descriptions.</a:t>
            </a:r>
          </a:p>
          <a:p>
            <a:pPr marL="1085850" lvl="2" indent="-171450">
              <a:buFont typeface="Arial" panose="020B0604020202020204" pitchFamily="34" charset="0"/>
              <a:buChar char="•"/>
            </a:pPr>
            <a:r>
              <a:rPr lang="en-US" sz="1200"/>
              <a:t>Tableau provides Generative AI capabilities through Tableau Pulse.</a:t>
            </a:r>
          </a:p>
          <a:p>
            <a:pPr marL="1085850" lvl="2" indent="-171450">
              <a:buFont typeface="Arial" panose="020B0604020202020204" pitchFamily="34" charset="0"/>
              <a:buChar char="•"/>
            </a:pPr>
            <a:r>
              <a:rPr lang="en-US" sz="1200"/>
              <a:t>Snowflake is delivering Generative AI interfaces to Snowflake data through Mistral AI LLMs.</a:t>
            </a:r>
          </a:p>
          <a:p>
            <a:pPr marL="285750" indent="-285750">
              <a:buFont typeface="Arial" panose="020B0604020202020204" pitchFamily="34" charset="0"/>
              <a:buChar char="•"/>
            </a:pPr>
            <a:endParaRPr lang="en-US" b="1"/>
          </a:p>
          <a:p>
            <a:pPr marL="285750" indent="-285750">
              <a:buFont typeface="Arial" panose="020B0604020202020204" pitchFamily="34" charset="0"/>
              <a:buChar char="•"/>
            </a:pPr>
            <a:r>
              <a:rPr lang="en-US" b="1"/>
              <a:t>Office Worker Operational Efficiencies through AI Upskilling (OCM and Training)</a:t>
            </a:r>
          </a:p>
          <a:p>
            <a:pPr marL="628650" lvl="1" indent="-171450">
              <a:buFont typeface="Arial" panose="020B0604020202020204" pitchFamily="34" charset="0"/>
              <a:buChar char="•"/>
            </a:pPr>
            <a:r>
              <a:rPr lang="en-US" sz="1400"/>
              <a:t>Avaap is helping organizations deliver change management and training to office workers to increase daily task productivity with AI tools like Microsoft Copilot.</a:t>
            </a:r>
          </a:p>
          <a:p>
            <a:pPr marL="628650" lvl="1" indent="-171450">
              <a:buFont typeface="Arial" panose="020B0604020202020204" pitchFamily="34" charset="0"/>
              <a:buChar char="•"/>
            </a:pPr>
            <a:r>
              <a:rPr lang="en-US" sz="1400"/>
              <a:t>This is about people/process (training and governance) and less about implementing technology.</a:t>
            </a:r>
          </a:p>
        </p:txBody>
      </p:sp>
    </p:spTree>
    <p:extLst>
      <p:ext uri="{BB962C8B-B14F-4D97-AF65-F5344CB8AC3E}">
        <p14:creationId xmlns:p14="http://schemas.microsoft.com/office/powerpoint/2010/main" val="3805420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F0B6F2-6B95-3F62-0A47-854E366DB0E7}"/>
              </a:ext>
            </a:extLst>
          </p:cNvPr>
          <p:cNvSpPr>
            <a:spLocks noGrp="1"/>
          </p:cNvSpPr>
          <p:nvPr>
            <p:ph type="body" sz="quarter" idx="10"/>
          </p:nvPr>
        </p:nvSpPr>
        <p:spPr/>
        <p:txBody>
          <a:bodyPr/>
          <a:lstStyle/>
          <a:p>
            <a:r>
              <a:rPr lang="en-US"/>
              <a:t>DEMO</a:t>
            </a:r>
          </a:p>
        </p:txBody>
      </p:sp>
      <p:sp>
        <p:nvSpPr>
          <p:cNvPr id="3" name="Content Placeholder 2">
            <a:extLst>
              <a:ext uri="{FF2B5EF4-FFF2-40B4-BE49-F238E27FC236}">
                <a16:creationId xmlns:a16="http://schemas.microsoft.com/office/drawing/2014/main" id="{9C33C03F-D89F-BD06-1731-2796C0295D8E}"/>
              </a:ext>
            </a:extLst>
          </p:cNvPr>
          <p:cNvSpPr>
            <a:spLocks noGrp="1"/>
          </p:cNvSpPr>
          <p:nvPr>
            <p:ph idx="1"/>
          </p:nvPr>
        </p:nvSpPr>
        <p:spPr>
          <a:xfrm>
            <a:off x="553916" y="1430565"/>
            <a:ext cx="3759466" cy="4974387"/>
          </a:xfrm>
        </p:spPr>
        <p:txBody>
          <a:bodyPr/>
          <a:lstStyle/>
          <a:p>
            <a:pPr marL="0" indent="0">
              <a:buNone/>
            </a:pPr>
            <a:r>
              <a:rPr lang="en-US"/>
              <a:t>Avaap – AI Predictive Modeling in the domain of Fraud, Waste and Abuse</a:t>
            </a:r>
          </a:p>
        </p:txBody>
      </p:sp>
      <p:pic>
        <p:nvPicPr>
          <p:cNvPr id="5" name="Picture 4">
            <a:extLst>
              <a:ext uri="{FF2B5EF4-FFF2-40B4-BE49-F238E27FC236}">
                <a16:creationId xmlns:a16="http://schemas.microsoft.com/office/drawing/2014/main" id="{331E9B2E-5031-CBBD-7839-3C45A84A20C1}"/>
              </a:ext>
            </a:extLst>
          </p:cNvPr>
          <p:cNvPicPr>
            <a:picLocks noChangeAspect="1"/>
          </p:cNvPicPr>
          <p:nvPr/>
        </p:nvPicPr>
        <p:blipFill>
          <a:blip r:embed="rId2"/>
          <a:stretch>
            <a:fillRect/>
          </a:stretch>
        </p:blipFill>
        <p:spPr>
          <a:xfrm>
            <a:off x="4516582" y="1189221"/>
            <a:ext cx="7225898" cy="52157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6278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ECBFD-1FBE-3FB3-D9A1-1662E1C603A2}"/>
              </a:ext>
            </a:extLst>
          </p:cNvPr>
          <p:cNvSpPr>
            <a:spLocks noGrp="1"/>
          </p:cNvSpPr>
          <p:nvPr>
            <p:ph type="body" sz="quarter" idx="10"/>
          </p:nvPr>
        </p:nvSpPr>
        <p:spPr>
          <a:xfrm>
            <a:off x="412750" y="990454"/>
            <a:ext cx="8908231" cy="333375"/>
          </a:xfrm>
        </p:spPr>
        <p:txBody>
          <a:bodyPr lIns="91440" tIns="45720" rIns="91440" bIns="45720" anchor="t"/>
          <a:lstStyle/>
          <a:p>
            <a:r>
              <a:rPr lang="en-US"/>
              <a:t>Together we will solve any project challenge while driving your organization to a better state.  </a:t>
            </a:r>
            <a:endParaRPr lang="en-US">
              <a:highlight>
                <a:srgbClr val="FFFF00"/>
              </a:highlight>
            </a:endParaRPr>
          </a:p>
        </p:txBody>
      </p:sp>
      <p:sp>
        <p:nvSpPr>
          <p:cNvPr id="3" name="Text Placeholder 2">
            <a:extLst>
              <a:ext uri="{FF2B5EF4-FFF2-40B4-BE49-F238E27FC236}">
                <a16:creationId xmlns:a16="http://schemas.microsoft.com/office/drawing/2014/main" id="{C18DBB08-461F-FCF6-0411-F76C7C1BEAAD}"/>
              </a:ext>
            </a:extLst>
          </p:cNvPr>
          <p:cNvSpPr>
            <a:spLocks noGrp="1"/>
          </p:cNvSpPr>
          <p:nvPr>
            <p:ph type="body" sz="quarter" idx="11"/>
          </p:nvPr>
        </p:nvSpPr>
        <p:spPr/>
        <p:txBody>
          <a:bodyPr/>
          <a:lstStyle/>
          <a:p>
            <a:r>
              <a:rPr lang="en-US"/>
              <a:t>Thank you</a:t>
            </a:r>
          </a:p>
        </p:txBody>
      </p:sp>
      <p:pic>
        <p:nvPicPr>
          <p:cNvPr id="5" name="Picture 4">
            <a:extLst>
              <a:ext uri="{FF2B5EF4-FFF2-40B4-BE49-F238E27FC236}">
                <a16:creationId xmlns:a16="http://schemas.microsoft.com/office/drawing/2014/main" id="{6077A432-9D23-C3B8-CB3D-3690A090174D}"/>
              </a:ext>
            </a:extLst>
          </p:cNvPr>
          <p:cNvPicPr>
            <a:picLocks noChangeAspect="1"/>
          </p:cNvPicPr>
          <p:nvPr/>
        </p:nvPicPr>
        <p:blipFill>
          <a:blip r:embed="rId2"/>
          <a:stretch>
            <a:fillRect/>
          </a:stretch>
        </p:blipFill>
        <p:spPr>
          <a:xfrm>
            <a:off x="4635061" y="1949047"/>
            <a:ext cx="3423527" cy="1154330"/>
          </a:xfrm>
          <a:prstGeom prst="rect">
            <a:avLst/>
          </a:prstGeom>
        </p:spPr>
      </p:pic>
    </p:spTree>
    <p:extLst>
      <p:ext uri="{BB962C8B-B14F-4D97-AF65-F5344CB8AC3E}">
        <p14:creationId xmlns:p14="http://schemas.microsoft.com/office/powerpoint/2010/main" val="2360318116"/>
      </p:ext>
    </p:extLst>
  </p:cSld>
  <p:clrMapOvr>
    <a:masterClrMapping/>
  </p:clrMapOvr>
</p:sld>
</file>

<file path=ppt/theme/theme1.xml><?xml version="1.0" encoding="utf-8"?>
<a:theme xmlns:a="http://schemas.openxmlformats.org/drawingml/2006/main" name="Avaap Office Theme">
  <a:themeElements>
    <a:clrScheme name="Avaap Colors 4 14 2017">
      <a:dk1>
        <a:srgbClr val="000000"/>
      </a:dk1>
      <a:lt1>
        <a:srgbClr val="FFFFFF"/>
      </a:lt1>
      <a:dk2>
        <a:srgbClr val="919291"/>
      </a:dk2>
      <a:lt2>
        <a:srgbClr val="E7E5E5"/>
      </a:lt2>
      <a:accent1>
        <a:srgbClr val="004B8D"/>
      </a:accent1>
      <a:accent2>
        <a:srgbClr val="B5121B"/>
      </a:accent2>
      <a:accent3>
        <a:srgbClr val="3C5391"/>
      </a:accent3>
      <a:accent4>
        <a:srgbClr val="6471A6"/>
      </a:accent4>
      <a:accent5>
        <a:srgbClr val="9AA1C3"/>
      </a:accent5>
      <a:accent6>
        <a:srgbClr val="B15C57"/>
      </a:accent6>
      <a:hlink>
        <a:srgbClr val="002C73"/>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eme1">
  <a:themeElements>
    <a:clrScheme name="NeoSystems Color Theme 1">
      <a:dk1>
        <a:srgbClr val="044E78"/>
      </a:dk1>
      <a:lt1>
        <a:srgbClr val="FFFFFF"/>
      </a:lt1>
      <a:dk2>
        <a:srgbClr val="424242"/>
      </a:dk2>
      <a:lt2>
        <a:srgbClr val="DDFAFD"/>
      </a:lt2>
      <a:accent1>
        <a:srgbClr val="21468C"/>
      </a:accent1>
      <a:accent2>
        <a:srgbClr val="339BA8"/>
      </a:accent2>
      <a:accent3>
        <a:srgbClr val="EEC320"/>
      </a:accent3>
      <a:accent4>
        <a:srgbClr val="BE3618"/>
      </a:accent4>
      <a:accent5>
        <a:srgbClr val="CDE02C"/>
      </a:accent5>
      <a:accent6>
        <a:srgbClr val="932092"/>
      </a:accent6>
      <a:hlink>
        <a:srgbClr val="0DAFF0"/>
      </a:hlink>
      <a:folHlink>
        <a:srgbClr val="BD26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6CDE276D-0D66-4B7E-9F4C-39D2059D686E}" vid="{FF4A1F79-DB3A-4D7A-A0F8-8EA1763BD88B}"/>
    </a:ext>
  </a:extLst>
</a:theme>
</file>

<file path=ppt/theme/theme4.xml><?xml version="1.0" encoding="utf-8"?>
<a:theme xmlns:a="http://schemas.openxmlformats.org/drawingml/2006/main" name="Custom Design">
  <a:themeElements>
    <a:clrScheme name="NeoSystems Color Theme 1">
      <a:dk1>
        <a:srgbClr val="044E78"/>
      </a:dk1>
      <a:lt1>
        <a:srgbClr val="FFFFFF"/>
      </a:lt1>
      <a:dk2>
        <a:srgbClr val="424242"/>
      </a:dk2>
      <a:lt2>
        <a:srgbClr val="DDFAFD"/>
      </a:lt2>
      <a:accent1>
        <a:srgbClr val="E28700"/>
      </a:accent1>
      <a:accent2>
        <a:srgbClr val="339BA8"/>
      </a:accent2>
      <a:accent3>
        <a:srgbClr val="EEC320"/>
      </a:accent3>
      <a:accent4>
        <a:srgbClr val="BE3618"/>
      </a:accent4>
      <a:accent5>
        <a:srgbClr val="CDE02C"/>
      </a:accent5>
      <a:accent6>
        <a:srgbClr val="932092"/>
      </a:accent6>
      <a:hlink>
        <a:srgbClr val="0DAFF0"/>
      </a:hlink>
      <a:folHlink>
        <a:srgbClr val="BD26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Custom Design">
  <a:themeElements>
    <a:clrScheme name="NeoSystems Color Theme 1">
      <a:dk1>
        <a:srgbClr val="044E78"/>
      </a:dk1>
      <a:lt1>
        <a:srgbClr val="FFFFFF"/>
      </a:lt1>
      <a:dk2>
        <a:srgbClr val="424242"/>
      </a:dk2>
      <a:lt2>
        <a:srgbClr val="DDFAFD"/>
      </a:lt2>
      <a:accent1>
        <a:srgbClr val="21468C"/>
      </a:accent1>
      <a:accent2>
        <a:srgbClr val="339BA8"/>
      </a:accent2>
      <a:accent3>
        <a:srgbClr val="EEC320"/>
      </a:accent3>
      <a:accent4>
        <a:srgbClr val="BE3618"/>
      </a:accent4>
      <a:accent5>
        <a:srgbClr val="CDE02C"/>
      </a:accent5>
      <a:accent6>
        <a:srgbClr val="932092"/>
      </a:accent6>
      <a:hlink>
        <a:srgbClr val="0DAFF0"/>
      </a:hlink>
      <a:folHlink>
        <a:srgbClr val="BD26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Custom Design">
  <a:themeElements>
    <a:clrScheme name="NeoSystems Color Theme 1">
      <a:dk1>
        <a:srgbClr val="044E78"/>
      </a:dk1>
      <a:lt1>
        <a:srgbClr val="FFFFFF"/>
      </a:lt1>
      <a:dk2>
        <a:srgbClr val="424242"/>
      </a:dk2>
      <a:lt2>
        <a:srgbClr val="DDFAFD"/>
      </a:lt2>
      <a:accent1>
        <a:srgbClr val="E28700"/>
      </a:accent1>
      <a:accent2>
        <a:srgbClr val="339BA8"/>
      </a:accent2>
      <a:accent3>
        <a:srgbClr val="EEC320"/>
      </a:accent3>
      <a:accent4>
        <a:srgbClr val="BE3618"/>
      </a:accent4>
      <a:accent5>
        <a:srgbClr val="CDE02C"/>
      </a:accent5>
      <a:accent6>
        <a:srgbClr val="932092"/>
      </a:accent6>
      <a:hlink>
        <a:srgbClr val="0DAFF0"/>
      </a:hlink>
      <a:folHlink>
        <a:srgbClr val="BD26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NeoSystems Color Theme 1">
      <a:dk1>
        <a:srgbClr val="044E78"/>
      </a:dk1>
      <a:lt1>
        <a:srgbClr val="FFFFFF"/>
      </a:lt1>
      <a:dk2>
        <a:srgbClr val="424242"/>
      </a:dk2>
      <a:lt2>
        <a:srgbClr val="DDFAFD"/>
      </a:lt2>
      <a:accent1>
        <a:srgbClr val="21468C"/>
      </a:accent1>
      <a:accent2>
        <a:srgbClr val="339BA8"/>
      </a:accent2>
      <a:accent3>
        <a:srgbClr val="EEC320"/>
      </a:accent3>
      <a:accent4>
        <a:srgbClr val="BE3618"/>
      </a:accent4>
      <a:accent5>
        <a:srgbClr val="CDE02C"/>
      </a:accent5>
      <a:accent6>
        <a:srgbClr val="932092"/>
      </a:accent6>
      <a:hlink>
        <a:srgbClr val="0DAFF0"/>
      </a:hlink>
      <a:folHlink>
        <a:srgbClr val="BD26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5D648C4312384095BDF27C773B2BC3" ma:contentTypeVersion="4" ma:contentTypeDescription="Create a new document." ma:contentTypeScope="" ma:versionID="15b475e8119dc41963791069b93e9674">
  <xsd:schema xmlns:xsd="http://www.w3.org/2001/XMLSchema" xmlns:xs="http://www.w3.org/2001/XMLSchema" xmlns:p="http://schemas.microsoft.com/office/2006/metadata/properties" xmlns:ns2="5e3c9b81-6d34-47d1-8ddd-83d920be475c" targetNamespace="http://schemas.microsoft.com/office/2006/metadata/properties" ma:root="true" ma:fieldsID="5984acc1abea3387d2f26692bcc041d9" ns2:_="">
    <xsd:import namespace="5e3c9b81-6d34-47d1-8ddd-83d920be475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3c9b81-6d34-47d1-8ddd-83d920be47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E4E4AC-9164-41BD-AA20-F5D0C763F1CB}">
  <ds:schemaRefs>
    <ds:schemaRef ds:uri="5e3c9b81-6d34-47d1-8ddd-83d920be47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F7D7BE3-5BB8-44A1-9E2E-4DF1A40AF479}">
  <ds:schemaRefs>
    <ds:schemaRef ds:uri="http://schemas.microsoft.com/sharepoint/v3/contenttype/forms"/>
  </ds:schemaRefs>
</ds:datastoreItem>
</file>

<file path=customXml/itemProps3.xml><?xml version="1.0" encoding="utf-8"?>
<ds:datastoreItem xmlns:ds="http://schemas.openxmlformats.org/officeDocument/2006/customXml" ds:itemID="{2DFB867B-2861-4E19-A7F0-FA3EC7A0BDEA}">
  <ds:schemaRefs>
    <ds:schemaRef ds:uri="http://schemas.microsoft.com/office/2006/metadata/properties"/>
    <ds:schemaRef ds:uri="http://schemas.microsoft.com/office/2006/documentManagement/types"/>
    <ds:schemaRef ds:uri="http://purl.org/dc/dcmitype/"/>
    <ds:schemaRef ds:uri="http://www.w3.org/XML/1998/namespace"/>
    <ds:schemaRef ds:uri="http://purl.org/dc/terms/"/>
    <ds:schemaRef ds:uri="http://schemas.openxmlformats.org/package/2006/metadata/core-properties"/>
    <ds:schemaRef ds:uri="5e3c9b81-6d34-47d1-8ddd-83d920be475c"/>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836</Words>
  <Application>Microsoft Office PowerPoint</Application>
  <PresentationFormat>Widescreen</PresentationFormat>
  <Paragraphs>93</Paragraphs>
  <Slides>8</Slides>
  <Notes>2</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8</vt:i4>
      </vt:variant>
    </vt:vector>
  </HeadingPairs>
  <TitlesOfParts>
    <vt:vector size="26" baseType="lpstr">
      <vt:lpstr>Aptos</vt:lpstr>
      <vt:lpstr>Aptos Display</vt:lpstr>
      <vt:lpstr>Arial</vt:lpstr>
      <vt:lpstr>Calibri</vt:lpstr>
      <vt:lpstr>Garamond</vt:lpstr>
      <vt:lpstr>Helvetica Neue</vt:lpstr>
      <vt:lpstr>Open Sans</vt:lpstr>
      <vt:lpstr>Open Sans ExtraBold</vt:lpstr>
      <vt:lpstr>Open Sans Light</vt:lpstr>
      <vt:lpstr>Open Sans Medium</vt:lpstr>
      <vt:lpstr>Open Sans SemiBold</vt:lpstr>
      <vt:lpstr>Avaap Office Theme</vt:lpstr>
      <vt:lpstr>1_Custom Design</vt:lpstr>
      <vt:lpstr>Theme1</vt:lpstr>
      <vt:lpstr>Custom Design</vt:lpstr>
      <vt:lpstr>8_Custom Design</vt:lpstr>
      <vt:lpstr>9_Custom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Avaap Presentation</dc:title>
  <dc:creator>Avaap</dc:creator>
  <cp:lastModifiedBy>Tom Okonak</cp:lastModifiedBy>
  <cp:revision>1</cp:revision>
  <cp:lastPrinted>2016-12-09T16:12:00Z</cp:lastPrinted>
  <dcterms:created xsi:type="dcterms:W3CDTF">2016-11-15T20:56:36Z</dcterms:created>
  <dcterms:modified xsi:type="dcterms:W3CDTF">2024-04-16T21:40:54Z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0x0101004F5D648C4312384095BDF27C773B2BC3</vt:lpwstr>
  </property>
  <property fmtid="{D5CDD505-2E9C-101B-9397-08002B2CF9AE}" pid="3" name="MediaServiceImageTags">
    <vt:lpwstr/>
  </property>
  <property fmtid="{D5CDD505-2E9C-101B-9397-08002B2CF9AE}" pid="4" name="MSIP_Label_defa4170-0d19-0005-0004-bc88714345d2_Enabled">
    <vt:lpwstr>true</vt:lpwstr>
  </property>
  <property fmtid="{D5CDD505-2E9C-101B-9397-08002B2CF9AE}" pid="5" name="MSIP_Label_defa4170-0d19-0005-0004-bc88714345d2_SetDate">
    <vt:lpwstr>2024-03-19T14:26:58Z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13aaa809-a7b4-43ff-93fd-d95fdc1605da</vt:lpwstr>
  </property>
  <property fmtid="{D5CDD505-2E9C-101B-9397-08002B2CF9AE}" pid="9" name="MSIP_Label_defa4170-0d19-0005-0004-bc88714345d2_ActionId">
    <vt:lpwstr>b4c35585-baf2-4fba-84fb-997cd8c0cfc6</vt:lpwstr>
  </property>
  <property fmtid="{D5CDD505-2E9C-101B-9397-08002B2CF9AE}" pid="10" name="MSIP_Label_defa4170-0d19-0005-0004-bc88714345d2_ContentBits">
    <vt:lpwstr>0</vt:lpwstr>
  </property>
</Properties>
</file>