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43" r:id="rId5"/>
    <p:sldMasterId id="2147483878" r:id="rId6"/>
    <p:sldMasterId id="2147484021" r:id="rId7"/>
  </p:sldMasterIdLst>
  <p:notesMasterIdLst>
    <p:notesMasterId r:id="rId21"/>
  </p:notesMasterIdLst>
  <p:handoutMasterIdLst>
    <p:handoutMasterId r:id="rId22"/>
  </p:handoutMasterIdLst>
  <p:sldIdLst>
    <p:sldId id="2142533408" r:id="rId8"/>
    <p:sldId id="2147469428" r:id="rId9"/>
    <p:sldId id="2147469430" r:id="rId10"/>
    <p:sldId id="2147469432" r:id="rId11"/>
    <p:sldId id="2147482478" r:id="rId12"/>
    <p:sldId id="272" r:id="rId13"/>
    <p:sldId id="2142532075" r:id="rId14"/>
    <p:sldId id="996" r:id="rId15"/>
    <p:sldId id="2142534116" r:id="rId16"/>
    <p:sldId id="2147469466" r:id="rId17"/>
    <p:sldId id="2147482476" r:id="rId18"/>
    <p:sldId id="2147307461" r:id="rId19"/>
    <p:sldId id="21473075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8D7CFE-000E-445A-A499-1C074CE5D4AD}">
          <p14:sldIdLst>
            <p14:sldId id="2142533408"/>
            <p14:sldId id="2147469428"/>
            <p14:sldId id="2147469430"/>
            <p14:sldId id="2147469432"/>
            <p14:sldId id="2147482478"/>
            <p14:sldId id="272"/>
            <p14:sldId id="2142532075"/>
            <p14:sldId id="996"/>
            <p14:sldId id="2142534116"/>
            <p14:sldId id="2147469466"/>
            <p14:sldId id="2147482476"/>
            <p14:sldId id="2147307461"/>
            <p14:sldId id="2147307540"/>
          </p14:sldIdLst>
        </p14:section>
        <p14:section name="Details" id="{81F19AC7-A971-4BB1-B857-86939252B64B}">
          <p14:sldIdLst/>
        </p14:section>
        <p14:section name="Appendix" id="{ECB0B336-965B-4F7F-AC62-00EC597DFAD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0CFE21-B163-205B-1053-0DA87D588B1F}" name="Kurtis Shugg" initials="KS" userId="Kurtis Shugg" providerId="None"/>
  <p188:author id="{B6AB8F41-F862-F357-1D39-24B9C1EB11E0}" name="Sebastian Richters" initials="SR" userId="S::sebastian.richters@convergetp.com::b3bd1310-629d-4e74-a0ca-acf17a795163" providerId="AD"/>
  <p188:author id="{5CBEB67D-85CC-FCF7-BD70-759AEE789BAF}" name="Sebastian Richters" initials="SR" userId="S::Sebastian.Richters@convergetp.com::b3bd1310-629d-4e74-a0ca-acf17a795163" providerId="AD"/>
  <p188:author id="{665B05D3-0638-A268-6334-AED93988C8EA}" name="Kelly Carrigan" initials="" userId="S::KCarrigan@lighthousecs.com::2d638f5c-4f4a-4f51-9be1-c1d7348cc6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57"/>
    <a:srgbClr val="FBB01A"/>
    <a:srgbClr val="0B266F"/>
    <a:srgbClr val="00B7FD"/>
    <a:srgbClr val="E7E7E7"/>
    <a:srgbClr val="0075E7"/>
    <a:srgbClr val="0A0A38"/>
    <a:srgbClr val="3C3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3"/>
    <p:restoredTop sz="95845"/>
  </p:normalViewPr>
  <p:slideViewPr>
    <p:cSldViewPr snapToGrid="0">
      <p:cViewPr varScale="1">
        <p:scale>
          <a:sx n="118" d="100"/>
          <a:sy n="118" d="100"/>
        </p:scale>
        <p:origin x="272"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25F62-F745-47C5-80FA-C41DEA10B77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DA0B3D-183D-4F3B-99E4-01DF1FC1EA44}">
      <dgm:prSet/>
      <dgm:spPr/>
      <dgm:t>
        <a:bodyPr/>
        <a:lstStyle/>
        <a:p>
          <a:r>
            <a:rPr lang="en-GB" b="0" i="0"/>
            <a:t>Employees who need data have no idea what data is available.</a:t>
          </a:r>
          <a:endParaRPr lang="en-US"/>
        </a:p>
      </dgm:t>
    </dgm:pt>
    <dgm:pt modelId="{A7ECA7A4-2266-4710-BDA9-7C37CE7FE0C5}" type="parTrans" cxnId="{247FEFE2-936D-43FD-AB91-3A3B879AB73B}">
      <dgm:prSet/>
      <dgm:spPr/>
      <dgm:t>
        <a:bodyPr/>
        <a:lstStyle/>
        <a:p>
          <a:endParaRPr lang="en-US"/>
        </a:p>
      </dgm:t>
    </dgm:pt>
    <dgm:pt modelId="{119379CE-7297-4998-92DB-75269DD6A6F4}" type="sibTrans" cxnId="{247FEFE2-936D-43FD-AB91-3A3B879AB73B}">
      <dgm:prSet/>
      <dgm:spPr/>
      <dgm:t>
        <a:bodyPr/>
        <a:lstStyle/>
        <a:p>
          <a:endParaRPr lang="en-US"/>
        </a:p>
      </dgm:t>
    </dgm:pt>
    <dgm:pt modelId="{AAA6229D-2441-459C-8DE0-26E95C3F2B09}">
      <dgm:prSet/>
      <dgm:spPr/>
      <dgm:t>
        <a:bodyPr/>
        <a:lstStyle/>
        <a:p>
          <a:r>
            <a:rPr lang="en-GB" b="0" i="0"/>
            <a:t>Finding the right data is often trial &amp; error – calling multiple people and hoping they know where the right data is.</a:t>
          </a:r>
          <a:endParaRPr lang="en-US"/>
        </a:p>
      </dgm:t>
    </dgm:pt>
    <dgm:pt modelId="{35B34E89-4787-401B-B1EE-551C9E12F889}" type="parTrans" cxnId="{E8948C17-3122-47EF-9095-F48EA6642D42}">
      <dgm:prSet/>
      <dgm:spPr/>
      <dgm:t>
        <a:bodyPr/>
        <a:lstStyle/>
        <a:p>
          <a:endParaRPr lang="en-US"/>
        </a:p>
      </dgm:t>
    </dgm:pt>
    <dgm:pt modelId="{99DAF97D-D639-4BCD-87B6-8D6B168E8AFF}" type="sibTrans" cxnId="{E8948C17-3122-47EF-9095-F48EA6642D42}">
      <dgm:prSet/>
      <dgm:spPr/>
      <dgm:t>
        <a:bodyPr/>
        <a:lstStyle/>
        <a:p>
          <a:endParaRPr lang="en-US"/>
        </a:p>
      </dgm:t>
    </dgm:pt>
    <dgm:pt modelId="{AFE2ADFE-93FA-4143-BBC9-9D31F46FA98A}">
      <dgm:prSet/>
      <dgm:spPr/>
      <dgm:t>
        <a:bodyPr/>
        <a:lstStyle/>
        <a:p>
          <a:r>
            <a:rPr lang="en-GB" b="0" i="0" dirty="0">
              <a:solidFill>
                <a:schemeClr val="bg1"/>
              </a:solidFill>
            </a:rPr>
            <a:t>Nobody has the overview of what data is where, what the quality of that data is, and how to access it.</a:t>
          </a:r>
          <a:endParaRPr lang="en-US" dirty="0">
            <a:solidFill>
              <a:schemeClr val="bg1"/>
            </a:solidFill>
          </a:endParaRPr>
        </a:p>
      </dgm:t>
    </dgm:pt>
    <dgm:pt modelId="{09AEC02F-997A-45E6-8272-293BF4022B9D}" type="parTrans" cxnId="{FBC07FF7-094F-44E6-ABF6-5C5D13FDA039}">
      <dgm:prSet/>
      <dgm:spPr/>
      <dgm:t>
        <a:bodyPr/>
        <a:lstStyle/>
        <a:p>
          <a:endParaRPr lang="en-US"/>
        </a:p>
      </dgm:t>
    </dgm:pt>
    <dgm:pt modelId="{8F371AE4-4F14-4C0E-A7E2-43787D2E4AC4}" type="sibTrans" cxnId="{FBC07FF7-094F-44E6-ABF6-5C5D13FDA039}">
      <dgm:prSet/>
      <dgm:spPr/>
      <dgm:t>
        <a:bodyPr/>
        <a:lstStyle/>
        <a:p>
          <a:endParaRPr lang="en-US"/>
        </a:p>
      </dgm:t>
    </dgm:pt>
    <dgm:pt modelId="{13B960CA-BBD4-4F2B-AC67-249CB16D4C29}">
      <dgm:prSet/>
      <dgm:spPr/>
      <dgm:t>
        <a:bodyPr/>
        <a:lstStyle/>
        <a:p>
          <a:r>
            <a:rPr lang="en-GB" b="0" i="0"/>
            <a:t>Data is replicated many times, each time in a unique form.</a:t>
          </a:r>
          <a:endParaRPr lang="en-US"/>
        </a:p>
      </dgm:t>
    </dgm:pt>
    <dgm:pt modelId="{B280AAC5-897A-4252-9FF8-BF2CAB972A95}" type="parTrans" cxnId="{BDE126F9-F46F-4AC1-B994-CC10797E6A90}">
      <dgm:prSet/>
      <dgm:spPr/>
      <dgm:t>
        <a:bodyPr/>
        <a:lstStyle/>
        <a:p>
          <a:endParaRPr lang="en-US"/>
        </a:p>
      </dgm:t>
    </dgm:pt>
    <dgm:pt modelId="{D036B3EE-42D6-41D1-998E-9F95D17F4D81}" type="sibTrans" cxnId="{BDE126F9-F46F-4AC1-B994-CC10797E6A90}">
      <dgm:prSet/>
      <dgm:spPr/>
      <dgm:t>
        <a:bodyPr/>
        <a:lstStyle/>
        <a:p>
          <a:endParaRPr lang="en-US"/>
        </a:p>
      </dgm:t>
    </dgm:pt>
    <dgm:pt modelId="{AC774F7B-E476-42EB-9296-690B6EC0FCF5}">
      <dgm:prSet/>
      <dgm:spPr/>
      <dgm:t>
        <a:bodyPr/>
        <a:lstStyle/>
        <a:p>
          <a:r>
            <a:rPr lang="en-GB" b="0" i="0"/>
            <a:t>“Lets look for sales units and $ for last quarter for balls by region”</a:t>
          </a:r>
          <a:endParaRPr lang="en-US"/>
        </a:p>
      </dgm:t>
    </dgm:pt>
    <dgm:pt modelId="{F4DB8237-A3EA-4D28-963F-1747A786B99E}" type="parTrans" cxnId="{8FF31AD2-E43F-46B3-A93C-64E5924997E3}">
      <dgm:prSet/>
      <dgm:spPr/>
      <dgm:t>
        <a:bodyPr/>
        <a:lstStyle/>
        <a:p>
          <a:endParaRPr lang="en-US"/>
        </a:p>
      </dgm:t>
    </dgm:pt>
    <dgm:pt modelId="{8079A15B-6E0A-4D63-8EAF-CFE9755C721E}" type="sibTrans" cxnId="{8FF31AD2-E43F-46B3-A93C-64E5924997E3}">
      <dgm:prSet/>
      <dgm:spPr/>
      <dgm:t>
        <a:bodyPr/>
        <a:lstStyle/>
        <a:p>
          <a:endParaRPr lang="en-US"/>
        </a:p>
      </dgm:t>
    </dgm:pt>
    <dgm:pt modelId="{E9211A17-BF76-4791-92AA-9E489EBD9A77}" type="pres">
      <dgm:prSet presAssocID="{16B25F62-F745-47C5-80FA-C41DEA10B779}" presName="linear" presStyleCnt="0">
        <dgm:presLayoutVars>
          <dgm:animLvl val="lvl"/>
          <dgm:resizeHandles val="exact"/>
        </dgm:presLayoutVars>
      </dgm:prSet>
      <dgm:spPr/>
    </dgm:pt>
    <dgm:pt modelId="{2B2D4651-A163-4CE5-A9FC-75CBDB7509C9}" type="pres">
      <dgm:prSet presAssocID="{8CDA0B3D-183D-4F3B-99E4-01DF1FC1EA44}" presName="parentText" presStyleLbl="node1" presStyleIdx="0" presStyleCnt="5">
        <dgm:presLayoutVars>
          <dgm:chMax val="0"/>
          <dgm:bulletEnabled val="1"/>
        </dgm:presLayoutVars>
      </dgm:prSet>
      <dgm:spPr/>
    </dgm:pt>
    <dgm:pt modelId="{29AB69A7-58D8-4B47-AE1A-394578E1162D}" type="pres">
      <dgm:prSet presAssocID="{119379CE-7297-4998-92DB-75269DD6A6F4}" presName="spacer" presStyleCnt="0"/>
      <dgm:spPr/>
    </dgm:pt>
    <dgm:pt modelId="{69791405-5CF2-4C19-B441-09F87DA7A738}" type="pres">
      <dgm:prSet presAssocID="{AAA6229D-2441-459C-8DE0-26E95C3F2B09}" presName="parentText" presStyleLbl="node1" presStyleIdx="1" presStyleCnt="5">
        <dgm:presLayoutVars>
          <dgm:chMax val="0"/>
          <dgm:bulletEnabled val="1"/>
        </dgm:presLayoutVars>
      </dgm:prSet>
      <dgm:spPr/>
    </dgm:pt>
    <dgm:pt modelId="{7687CAC6-20F9-4104-B159-FF3B96B43D40}" type="pres">
      <dgm:prSet presAssocID="{99DAF97D-D639-4BCD-87B6-8D6B168E8AFF}" presName="spacer" presStyleCnt="0"/>
      <dgm:spPr/>
    </dgm:pt>
    <dgm:pt modelId="{3B977483-C060-42E2-B573-4BA86BDB268B}" type="pres">
      <dgm:prSet presAssocID="{AFE2ADFE-93FA-4143-BBC9-9D31F46FA98A}" presName="parentText" presStyleLbl="node1" presStyleIdx="2" presStyleCnt="5">
        <dgm:presLayoutVars>
          <dgm:chMax val="0"/>
          <dgm:bulletEnabled val="1"/>
        </dgm:presLayoutVars>
      </dgm:prSet>
      <dgm:spPr/>
    </dgm:pt>
    <dgm:pt modelId="{C0B6811B-0781-46BC-94E5-E0D64B9EA95B}" type="pres">
      <dgm:prSet presAssocID="{8F371AE4-4F14-4C0E-A7E2-43787D2E4AC4}" presName="spacer" presStyleCnt="0"/>
      <dgm:spPr/>
    </dgm:pt>
    <dgm:pt modelId="{088482F5-F6A4-4106-8077-F7C70D127FE2}" type="pres">
      <dgm:prSet presAssocID="{13B960CA-BBD4-4F2B-AC67-249CB16D4C29}" presName="parentText" presStyleLbl="node1" presStyleIdx="3" presStyleCnt="5">
        <dgm:presLayoutVars>
          <dgm:chMax val="0"/>
          <dgm:bulletEnabled val="1"/>
        </dgm:presLayoutVars>
      </dgm:prSet>
      <dgm:spPr/>
    </dgm:pt>
    <dgm:pt modelId="{4D3D0494-33EE-41B4-AFBD-68F41E7BD328}" type="pres">
      <dgm:prSet presAssocID="{D036B3EE-42D6-41D1-998E-9F95D17F4D81}" presName="spacer" presStyleCnt="0"/>
      <dgm:spPr/>
    </dgm:pt>
    <dgm:pt modelId="{D7D14E03-6321-48CE-ACB4-8790FF63543C}" type="pres">
      <dgm:prSet presAssocID="{AC774F7B-E476-42EB-9296-690B6EC0FCF5}" presName="parentText" presStyleLbl="node1" presStyleIdx="4" presStyleCnt="5">
        <dgm:presLayoutVars>
          <dgm:chMax val="0"/>
          <dgm:bulletEnabled val="1"/>
        </dgm:presLayoutVars>
      </dgm:prSet>
      <dgm:spPr/>
    </dgm:pt>
  </dgm:ptLst>
  <dgm:cxnLst>
    <dgm:cxn modelId="{338A430A-D94D-4024-95B2-D3BB83C3FA14}" type="presOf" srcId="{13B960CA-BBD4-4F2B-AC67-249CB16D4C29}" destId="{088482F5-F6A4-4106-8077-F7C70D127FE2}" srcOrd="0" destOrd="0" presId="urn:microsoft.com/office/officeart/2005/8/layout/vList2"/>
    <dgm:cxn modelId="{6AE8880D-82D7-4D54-B858-6A0AA44655E5}" type="presOf" srcId="{16B25F62-F745-47C5-80FA-C41DEA10B779}" destId="{E9211A17-BF76-4791-92AA-9E489EBD9A77}" srcOrd="0" destOrd="0" presId="urn:microsoft.com/office/officeart/2005/8/layout/vList2"/>
    <dgm:cxn modelId="{E8948C17-3122-47EF-9095-F48EA6642D42}" srcId="{16B25F62-F745-47C5-80FA-C41DEA10B779}" destId="{AAA6229D-2441-459C-8DE0-26E95C3F2B09}" srcOrd="1" destOrd="0" parTransId="{35B34E89-4787-401B-B1EE-551C9E12F889}" sibTransId="{99DAF97D-D639-4BCD-87B6-8D6B168E8AFF}"/>
    <dgm:cxn modelId="{BEE82624-DEEB-4488-8D73-7B4BD10E6B57}" type="presOf" srcId="{AFE2ADFE-93FA-4143-BBC9-9D31F46FA98A}" destId="{3B977483-C060-42E2-B573-4BA86BDB268B}" srcOrd="0" destOrd="0" presId="urn:microsoft.com/office/officeart/2005/8/layout/vList2"/>
    <dgm:cxn modelId="{7821539E-B822-42FB-A987-5CBB01421E84}" type="presOf" srcId="{AAA6229D-2441-459C-8DE0-26E95C3F2B09}" destId="{69791405-5CF2-4C19-B441-09F87DA7A738}" srcOrd="0" destOrd="0" presId="urn:microsoft.com/office/officeart/2005/8/layout/vList2"/>
    <dgm:cxn modelId="{A2D83FA4-97B3-4ED1-AE3B-13D37695DBB0}" type="presOf" srcId="{8CDA0B3D-183D-4F3B-99E4-01DF1FC1EA44}" destId="{2B2D4651-A163-4CE5-A9FC-75CBDB7509C9}" srcOrd="0" destOrd="0" presId="urn:microsoft.com/office/officeart/2005/8/layout/vList2"/>
    <dgm:cxn modelId="{088B23B0-8445-4137-92D7-FD1F89126539}" type="presOf" srcId="{AC774F7B-E476-42EB-9296-690B6EC0FCF5}" destId="{D7D14E03-6321-48CE-ACB4-8790FF63543C}" srcOrd="0" destOrd="0" presId="urn:microsoft.com/office/officeart/2005/8/layout/vList2"/>
    <dgm:cxn modelId="{8FF31AD2-E43F-46B3-A93C-64E5924997E3}" srcId="{16B25F62-F745-47C5-80FA-C41DEA10B779}" destId="{AC774F7B-E476-42EB-9296-690B6EC0FCF5}" srcOrd="4" destOrd="0" parTransId="{F4DB8237-A3EA-4D28-963F-1747A786B99E}" sibTransId="{8079A15B-6E0A-4D63-8EAF-CFE9755C721E}"/>
    <dgm:cxn modelId="{247FEFE2-936D-43FD-AB91-3A3B879AB73B}" srcId="{16B25F62-F745-47C5-80FA-C41DEA10B779}" destId="{8CDA0B3D-183D-4F3B-99E4-01DF1FC1EA44}" srcOrd="0" destOrd="0" parTransId="{A7ECA7A4-2266-4710-BDA9-7C37CE7FE0C5}" sibTransId="{119379CE-7297-4998-92DB-75269DD6A6F4}"/>
    <dgm:cxn modelId="{FBC07FF7-094F-44E6-ABF6-5C5D13FDA039}" srcId="{16B25F62-F745-47C5-80FA-C41DEA10B779}" destId="{AFE2ADFE-93FA-4143-BBC9-9D31F46FA98A}" srcOrd="2" destOrd="0" parTransId="{09AEC02F-997A-45E6-8272-293BF4022B9D}" sibTransId="{8F371AE4-4F14-4C0E-A7E2-43787D2E4AC4}"/>
    <dgm:cxn modelId="{BDE126F9-F46F-4AC1-B994-CC10797E6A90}" srcId="{16B25F62-F745-47C5-80FA-C41DEA10B779}" destId="{13B960CA-BBD4-4F2B-AC67-249CB16D4C29}" srcOrd="3" destOrd="0" parTransId="{B280AAC5-897A-4252-9FF8-BF2CAB972A95}" sibTransId="{D036B3EE-42D6-41D1-998E-9F95D17F4D81}"/>
    <dgm:cxn modelId="{EE7E52C5-52E7-4A3C-BDDA-7C27C2CA9D4A}" type="presParOf" srcId="{E9211A17-BF76-4791-92AA-9E489EBD9A77}" destId="{2B2D4651-A163-4CE5-A9FC-75CBDB7509C9}" srcOrd="0" destOrd="0" presId="urn:microsoft.com/office/officeart/2005/8/layout/vList2"/>
    <dgm:cxn modelId="{2CEAE0B0-C324-4AF0-A4BB-B1C5369CF241}" type="presParOf" srcId="{E9211A17-BF76-4791-92AA-9E489EBD9A77}" destId="{29AB69A7-58D8-4B47-AE1A-394578E1162D}" srcOrd="1" destOrd="0" presId="urn:microsoft.com/office/officeart/2005/8/layout/vList2"/>
    <dgm:cxn modelId="{92427F3B-D1B5-450C-9428-542869EB2FBB}" type="presParOf" srcId="{E9211A17-BF76-4791-92AA-9E489EBD9A77}" destId="{69791405-5CF2-4C19-B441-09F87DA7A738}" srcOrd="2" destOrd="0" presId="urn:microsoft.com/office/officeart/2005/8/layout/vList2"/>
    <dgm:cxn modelId="{73433280-7C39-4617-85FB-DFBA10E53FAB}" type="presParOf" srcId="{E9211A17-BF76-4791-92AA-9E489EBD9A77}" destId="{7687CAC6-20F9-4104-B159-FF3B96B43D40}" srcOrd="3" destOrd="0" presId="urn:microsoft.com/office/officeart/2005/8/layout/vList2"/>
    <dgm:cxn modelId="{B3178E53-58B4-482E-81C3-1CAB03850634}" type="presParOf" srcId="{E9211A17-BF76-4791-92AA-9E489EBD9A77}" destId="{3B977483-C060-42E2-B573-4BA86BDB268B}" srcOrd="4" destOrd="0" presId="urn:microsoft.com/office/officeart/2005/8/layout/vList2"/>
    <dgm:cxn modelId="{AF60B280-8BC6-427D-9AA9-0680A41B2674}" type="presParOf" srcId="{E9211A17-BF76-4791-92AA-9E489EBD9A77}" destId="{C0B6811B-0781-46BC-94E5-E0D64B9EA95B}" srcOrd="5" destOrd="0" presId="urn:microsoft.com/office/officeart/2005/8/layout/vList2"/>
    <dgm:cxn modelId="{B9E26F7E-B5E8-4DF8-9559-32336D471620}" type="presParOf" srcId="{E9211A17-BF76-4791-92AA-9E489EBD9A77}" destId="{088482F5-F6A4-4106-8077-F7C70D127FE2}" srcOrd="6" destOrd="0" presId="urn:microsoft.com/office/officeart/2005/8/layout/vList2"/>
    <dgm:cxn modelId="{A919B552-CFA6-420D-8CAD-5D3C807FA9E5}" type="presParOf" srcId="{E9211A17-BF76-4791-92AA-9E489EBD9A77}" destId="{4D3D0494-33EE-41B4-AFBD-68F41E7BD328}" srcOrd="7" destOrd="0" presId="urn:microsoft.com/office/officeart/2005/8/layout/vList2"/>
    <dgm:cxn modelId="{70B683F7-35EC-473C-839E-7AA09A69F76C}" type="presParOf" srcId="{E9211A17-BF76-4791-92AA-9E489EBD9A77}" destId="{D7D14E03-6321-48CE-ACB4-8790FF63543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13911D-5605-482D-AD16-13262F1BD2F2}" type="doc">
      <dgm:prSet loTypeId="urn:microsoft.com/office/officeart/2005/8/layout/matrix2" loCatId="matrix" qsTypeId="urn:microsoft.com/office/officeart/2005/8/quickstyle/simple1" qsCatId="simple" csTypeId="urn:microsoft.com/office/officeart/2005/8/colors/accent1_2" csCatId="accent1"/>
      <dgm:spPr/>
      <dgm:t>
        <a:bodyPr/>
        <a:lstStyle/>
        <a:p>
          <a:endParaRPr lang="en-US"/>
        </a:p>
      </dgm:t>
    </dgm:pt>
    <dgm:pt modelId="{D7FE9FEA-33EC-45FB-9B54-CF3888FB6B7E}">
      <dgm:prSet/>
      <dgm:spPr/>
      <dgm:t>
        <a:bodyPr/>
        <a:lstStyle/>
        <a:p>
          <a:r>
            <a:rPr lang="en-US" dirty="0"/>
            <a:t>None or multiple BI/Budgeting tools or their implementation is poor or uses legacy mindsets</a:t>
          </a:r>
        </a:p>
      </dgm:t>
    </dgm:pt>
    <dgm:pt modelId="{B25AE9D0-9A23-465B-8AD4-5D950977FC10}" type="parTrans" cxnId="{BAD4C1E4-627B-4462-8125-BA836BF16770}">
      <dgm:prSet/>
      <dgm:spPr/>
      <dgm:t>
        <a:bodyPr/>
        <a:lstStyle/>
        <a:p>
          <a:endParaRPr lang="en-US"/>
        </a:p>
      </dgm:t>
    </dgm:pt>
    <dgm:pt modelId="{D2D240BF-C910-4353-96F5-C045D869FB74}" type="sibTrans" cxnId="{BAD4C1E4-627B-4462-8125-BA836BF16770}">
      <dgm:prSet/>
      <dgm:spPr/>
      <dgm:t>
        <a:bodyPr/>
        <a:lstStyle/>
        <a:p>
          <a:endParaRPr lang="en-US"/>
        </a:p>
      </dgm:t>
    </dgm:pt>
    <dgm:pt modelId="{32581410-9474-4A81-B8B3-37D66E0F8F3F}">
      <dgm:prSet/>
      <dgm:spPr/>
      <dgm:t>
        <a:bodyPr/>
        <a:lstStyle/>
        <a:p>
          <a:r>
            <a:rPr lang="en-US"/>
            <a:t>Embarking on or invested in a Data Lake or Warehouse</a:t>
          </a:r>
        </a:p>
      </dgm:t>
    </dgm:pt>
    <dgm:pt modelId="{5A088819-EBDC-4545-9933-5D1F3C773D20}" type="parTrans" cxnId="{45B5C086-D0A7-4E45-BD51-5CF6150382A2}">
      <dgm:prSet/>
      <dgm:spPr/>
      <dgm:t>
        <a:bodyPr/>
        <a:lstStyle/>
        <a:p>
          <a:endParaRPr lang="en-US"/>
        </a:p>
      </dgm:t>
    </dgm:pt>
    <dgm:pt modelId="{490A4565-3ADB-4329-981F-DA5743248B73}" type="sibTrans" cxnId="{45B5C086-D0A7-4E45-BD51-5CF6150382A2}">
      <dgm:prSet/>
      <dgm:spPr/>
      <dgm:t>
        <a:bodyPr/>
        <a:lstStyle/>
        <a:p>
          <a:endParaRPr lang="en-US"/>
        </a:p>
      </dgm:t>
    </dgm:pt>
    <dgm:pt modelId="{E498A3A4-8BBF-445C-9015-1C4C43A96047}">
      <dgm:prSet/>
      <dgm:spPr/>
      <dgm:t>
        <a:bodyPr/>
        <a:lstStyle/>
        <a:p>
          <a:r>
            <a:rPr lang="en-US"/>
            <a:t>Data is everywhere and rapidly growing and are moving to the cloud</a:t>
          </a:r>
        </a:p>
      </dgm:t>
    </dgm:pt>
    <dgm:pt modelId="{A03712B2-6132-439E-960A-D363E7738B40}" type="parTrans" cxnId="{A732D319-D9A3-4589-B6FE-C8504A0D74AA}">
      <dgm:prSet/>
      <dgm:spPr/>
      <dgm:t>
        <a:bodyPr/>
        <a:lstStyle/>
        <a:p>
          <a:endParaRPr lang="en-US"/>
        </a:p>
      </dgm:t>
    </dgm:pt>
    <dgm:pt modelId="{C6C1F24B-68F0-4F9C-8389-E343596F6D06}" type="sibTrans" cxnId="{A732D319-D9A3-4589-B6FE-C8504A0D74AA}">
      <dgm:prSet/>
      <dgm:spPr/>
      <dgm:t>
        <a:bodyPr/>
        <a:lstStyle/>
        <a:p>
          <a:endParaRPr lang="en-US"/>
        </a:p>
      </dgm:t>
    </dgm:pt>
    <dgm:pt modelId="{BB80A9B4-60C2-49B1-889A-018C70952111}">
      <dgm:prSet/>
      <dgm:spPr/>
      <dgm:t>
        <a:bodyPr/>
        <a:lstStyle/>
        <a:p>
          <a:r>
            <a:rPr lang="en-US" dirty="0"/>
            <a:t>Increased needs for advanced analytics such as AI &amp; Machine Learning</a:t>
          </a:r>
        </a:p>
      </dgm:t>
    </dgm:pt>
    <dgm:pt modelId="{F93462A0-5BD7-4F97-8091-67F457844E38}" type="parTrans" cxnId="{5E5B5373-388C-474B-BD5B-24F2595BBDFA}">
      <dgm:prSet/>
      <dgm:spPr/>
      <dgm:t>
        <a:bodyPr/>
        <a:lstStyle/>
        <a:p>
          <a:endParaRPr lang="en-US"/>
        </a:p>
      </dgm:t>
    </dgm:pt>
    <dgm:pt modelId="{C7DC7FAB-FDE3-48C4-B344-B2965E831493}" type="sibTrans" cxnId="{5E5B5373-388C-474B-BD5B-24F2595BBDFA}">
      <dgm:prSet/>
      <dgm:spPr/>
      <dgm:t>
        <a:bodyPr/>
        <a:lstStyle/>
        <a:p>
          <a:endParaRPr lang="en-US"/>
        </a:p>
      </dgm:t>
    </dgm:pt>
    <dgm:pt modelId="{ED4AEC6B-9C4A-48AC-B778-7E279554739A}" type="pres">
      <dgm:prSet presAssocID="{C613911D-5605-482D-AD16-13262F1BD2F2}" presName="matrix" presStyleCnt="0">
        <dgm:presLayoutVars>
          <dgm:chMax val="1"/>
          <dgm:dir/>
          <dgm:resizeHandles val="exact"/>
        </dgm:presLayoutVars>
      </dgm:prSet>
      <dgm:spPr/>
    </dgm:pt>
    <dgm:pt modelId="{B73F1176-FA56-4430-BE28-9EF63F61686D}" type="pres">
      <dgm:prSet presAssocID="{C613911D-5605-482D-AD16-13262F1BD2F2}" presName="axisShape" presStyleLbl="bgShp" presStyleIdx="0" presStyleCnt="1"/>
      <dgm:spPr/>
    </dgm:pt>
    <dgm:pt modelId="{EBB13CED-9E1F-4C68-A977-DFA90521FAEC}" type="pres">
      <dgm:prSet presAssocID="{C613911D-5605-482D-AD16-13262F1BD2F2}" presName="rect1" presStyleLbl="node1" presStyleIdx="0" presStyleCnt="4">
        <dgm:presLayoutVars>
          <dgm:chMax val="0"/>
          <dgm:chPref val="0"/>
          <dgm:bulletEnabled val="1"/>
        </dgm:presLayoutVars>
      </dgm:prSet>
      <dgm:spPr/>
    </dgm:pt>
    <dgm:pt modelId="{EEC1571C-CE62-41CC-8904-203DF8F3B2FE}" type="pres">
      <dgm:prSet presAssocID="{C613911D-5605-482D-AD16-13262F1BD2F2}" presName="rect2" presStyleLbl="node1" presStyleIdx="1" presStyleCnt="4">
        <dgm:presLayoutVars>
          <dgm:chMax val="0"/>
          <dgm:chPref val="0"/>
          <dgm:bulletEnabled val="1"/>
        </dgm:presLayoutVars>
      </dgm:prSet>
      <dgm:spPr/>
    </dgm:pt>
    <dgm:pt modelId="{174492B5-9B87-488D-AFC7-84C546FE4E36}" type="pres">
      <dgm:prSet presAssocID="{C613911D-5605-482D-AD16-13262F1BD2F2}" presName="rect3" presStyleLbl="node1" presStyleIdx="2" presStyleCnt="4">
        <dgm:presLayoutVars>
          <dgm:chMax val="0"/>
          <dgm:chPref val="0"/>
          <dgm:bulletEnabled val="1"/>
        </dgm:presLayoutVars>
      </dgm:prSet>
      <dgm:spPr/>
    </dgm:pt>
    <dgm:pt modelId="{153F0B63-4C59-4832-AC0E-E2632613B376}" type="pres">
      <dgm:prSet presAssocID="{C613911D-5605-482D-AD16-13262F1BD2F2}" presName="rect4" presStyleLbl="node1" presStyleIdx="3" presStyleCnt="4">
        <dgm:presLayoutVars>
          <dgm:chMax val="0"/>
          <dgm:chPref val="0"/>
          <dgm:bulletEnabled val="1"/>
        </dgm:presLayoutVars>
      </dgm:prSet>
      <dgm:spPr/>
    </dgm:pt>
  </dgm:ptLst>
  <dgm:cxnLst>
    <dgm:cxn modelId="{DB2A6401-AB48-4621-8750-682F97AB0B62}" type="presOf" srcId="{D7FE9FEA-33EC-45FB-9B54-CF3888FB6B7E}" destId="{EBB13CED-9E1F-4C68-A977-DFA90521FAEC}" srcOrd="0" destOrd="0" presId="urn:microsoft.com/office/officeart/2005/8/layout/matrix2"/>
    <dgm:cxn modelId="{A842BF07-5592-46B6-BBD7-D9C901299BC9}" type="presOf" srcId="{32581410-9474-4A81-B8B3-37D66E0F8F3F}" destId="{EEC1571C-CE62-41CC-8904-203DF8F3B2FE}" srcOrd="0" destOrd="0" presId="urn:microsoft.com/office/officeart/2005/8/layout/matrix2"/>
    <dgm:cxn modelId="{A732D319-D9A3-4589-B6FE-C8504A0D74AA}" srcId="{C613911D-5605-482D-AD16-13262F1BD2F2}" destId="{E498A3A4-8BBF-445C-9015-1C4C43A96047}" srcOrd="2" destOrd="0" parTransId="{A03712B2-6132-439E-960A-D363E7738B40}" sibTransId="{C6C1F24B-68F0-4F9C-8389-E343596F6D06}"/>
    <dgm:cxn modelId="{C70CDD4B-1B1B-4335-936E-7C6F9EEE04CA}" type="presOf" srcId="{E498A3A4-8BBF-445C-9015-1C4C43A96047}" destId="{174492B5-9B87-488D-AFC7-84C546FE4E36}" srcOrd="0" destOrd="0" presId="urn:microsoft.com/office/officeart/2005/8/layout/matrix2"/>
    <dgm:cxn modelId="{5E5B5373-388C-474B-BD5B-24F2595BBDFA}" srcId="{C613911D-5605-482D-AD16-13262F1BD2F2}" destId="{BB80A9B4-60C2-49B1-889A-018C70952111}" srcOrd="3" destOrd="0" parTransId="{F93462A0-5BD7-4F97-8091-67F457844E38}" sibTransId="{C7DC7FAB-FDE3-48C4-B344-B2965E831493}"/>
    <dgm:cxn modelId="{45B5C086-D0A7-4E45-BD51-5CF6150382A2}" srcId="{C613911D-5605-482D-AD16-13262F1BD2F2}" destId="{32581410-9474-4A81-B8B3-37D66E0F8F3F}" srcOrd="1" destOrd="0" parTransId="{5A088819-EBDC-4545-9933-5D1F3C773D20}" sibTransId="{490A4565-3ADB-4329-981F-DA5743248B73}"/>
    <dgm:cxn modelId="{7AB35D8D-8FAA-4D84-AA4A-5BF3033788BD}" type="presOf" srcId="{C613911D-5605-482D-AD16-13262F1BD2F2}" destId="{ED4AEC6B-9C4A-48AC-B778-7E279554739A}" srcOrd="0" destOrd="0" presId="urn:microsoft.com/office/officeart/2005/8/layout/matrix2"/>
    <dgm:cxn modelId="{BAD4C1E4-627B-4462-8125-BA836BF16770}" srcId="{C613911D-5605-482D-AD16-13262F1BD2F2}" destId="{D7FE9FEA-33EC-45FB-9B54-CF3888FB6B7E}" srcOrd="0" destOrd="0" parTransId="{B25AE9D0-9A23-465B-8AD4-5D950977FC10}" sibTransId="{D2D240BF-C910-4353-96F5-C045D869FB74}"/>
    <dgm:cxn modelId="{7AB252EE-18D0-436B-9AAD-1C8885AC4723}" type="presOf" srcId="{BB80A9B4-60C2-49B1-889A-018C70952111}" destId="{153F0B63-4C59-4832-AC0E-E2632613B376}" srcOrd="0" destOrd="0" presId="urn:microsoft.com/office/officeart/2005/8/layout/matrix2"/>
    <dgm:cxn modelId="{BAA0B178-9B70-4B29-8209-5E87E5A69E0A}" type="presParOf" srcId="{ED4AEC6B-9C4A-48AC-B778-7E279554739A}" destId="{B73F1176-FA56-4430-BE28-9EF63F61686D}" srcOrd="0" destOrd="0" presId="urn:microsoft.com/office/officeart/2005/8/layout/matrix2"/>
    <dgm:cxn modelId="{AF5FCFC8-BF76-4796-BDFA-BC81BCF2C0F4}" type="presParOf" srcId="{ED4AEC6B-9C4A-48AC-B778-7E279554739A}" destId="{EBB13CED-9E1F-4C68-A977-DFA90521FAEC}" srcOrd="1" destOrd="0" presId="urn:microsoft.com/office/officeart/2005/8/layout/matrix2"/>
    <dgm:cxn modelId="{BE254BF1-62D6-4507-AC7F-6D58FEF5EA20}" type="presParOf" srcId="{ED4AEC6B-9C4A-48AC-B778-7E279554739A}" destId="{EEC1571C-CE62-41CC-8904-203DF8F3B2FE}" srcOrd="2" destOrd="0" presId="urn:microsoft.com/office/officeart/2005/8/layout/matrix2"/>
    <dgm:cxn modelId="{8B366D53-9F96-4643-9F3C-78981133C1C5}" type="presParOf" srcId="{ED4AEC6B-9C4A-48AC-B778-7E279554739A}" destId="{174492B5-9B87-488D-AFC7-84C546FE4E36}" srcOrd="3" destOrd="0" presId="urn:microsoft.com/office/officeart/2005/8/layout/matrix2"/>
    <dgm:cxn modelId="{7A172C5F-07E2-4718-963D-91A36BD81FBC}" type="presParOf" srcId="{ED4AEC6B-9C4A-48AC-B778-7E279554739A}" destId="{153F0B63-4C59-4832-AC0E-E2632613B37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5704D2-708B-4E5A-909B-EB8F491B78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7023945-DA0E-40B1-B1E9-8D21ACF4872C}">
      <dgm:prSet/>
      <dgm:spPr/>
      <dgm:t>
        <a:bodyPr/>
        <a:lstStyle/>
        <a:p>
          <a:r>
            <a:rPr lang="en-US" b="1" i="0"/>
            <a:t>Small Wins</a:t>
          </a:r>
          <a:r>
            <a:rPr lang="en-US" b="0" i="0"/>
            <a:t> help propagate continued success</a:t>
          </a:r>
          <a:endParaRPr lang="en-US"/>
        </a:p>
      </dgm:t>
    </dgm:pt>
    <dgm:pt modelId="{B18DD221-1792-4859-8362-AA239BCA28A1}" type="parTrans" cxnId="{6A870941-46BE-4C03-97DB-6E552BD3CE58}">
      <dgm:prSet/>
      <dgm:spPr/>
      <dgm:t>
        <a:bodyPr/>
        <a:lstStyle/>
        <a:p>
          <a:endParaRPr lang="en-US"/>
        </a:p>
      </dgm:t>
    </dgm:pt>
    <dgm:pt modelId="{66D130E2-5234-4848-8556-E5C637B4667B}" type="sibTrans" cxnId="{6A870941-46BE-4C03-97DB-6E552BD3CE58}">
      <dgm:prSet/>
      <dgm:spPr/>
      <dgm:t>
        <a:bodyPr/>
        <a:lstStyle/>
        <a:p>
          <a:endParaRPr lang="en-US"/>
        </a:p>
      </dgm:t>
    </dgm:pt>
    <dgm:pt modelId="{C76A137F-B526-4C95-9F21-4621A9C39EBD}">
      <dgm:prSet/>
      <dgm:spPr/>
      <dgm:t>
        <a:bodyPr/>
        <a:lstStyle/>
        <a:p>
          <a:r>
            <a:rPr lang="en-US" b="0" i="0"/>
            <a:t>Stake in the Ground vs Boil the Ocean</a:t>
          </a:r>
          <a:endParaRPr lang="en-US"/>
        </a:p>
      </dgm:t>
    </dgm:pt>
    <dgm:pt modelId="{0E20590B-C938-4674-91D2-A9C555AFF7F4}" type="parTrans" cxnId="{AA27F740-B2B7-45DB-AC9C-7BD98C2B9830}">
      <dgm:prSet/>
      <dgm:spPr/>
      <dgm:t>
        <a:bodyPr/>
        <a:lstStyle/>
        <a:p>
          <a:endParaRPr lang="en-US"/>
        </a:p>
      </dgm:t>
    </dgm:pt>
    <dgm:pt modelId="{95584C16-69A3-44EE-B2EC-2C821054B60E}" type="sibTrans" cxnId="{AA27F740-B2B7-45DB-AC9C-7BD98C2B9830}">
      <dgm:prSet/>
      <dgm:spPr/>
      <dgm:t>
        <a:bodyPr/>
        <a:lstStyle/>
        <a:p>
          <a:endParaRPr lang="en-US"/>
        </a:p>
      </dgm:t>
    </dgm:pt>
    <dgm:pt modelId="{BE830B69-EDD9-4FBC-A0AC-CEF52B10B3A0}">
      <dgm:prSet/>
      <dgm:spPr/>
      <dgm:t>
        <a:bodyPr/>
        <a:lstStyle/>
        <a:p>
          <a:r>
            <a:rPr lang="en-US" b="1" i="0"/>
            <a:t>Agile Sprint </a:t>
          </a:r>
          <a:r>
            <a:rPr lang="en-US" b="0" i="0"/>
            <a:t>Methodology</a:t>
          </a:r>
          <a:endParaRPr lang="en-US"/>
        </a:p>
      </dgm:t>
    </dgm:pt>
    <dgm:pt modelId="{6C489613-C772-4F25-8ECB-8C2B4877AE3D}" type="parTrans" cxnId="{A59661D0-0E5D-41C6-81A1-7FFCB50AF301}">
      <dgm:prSet/>
      <dgm:spPr/>
      <dgm:t>
        <a:bodyPr/>
        <a:lstStyle/>
        <a:p>
          <a:endParaRPr lang="en-US"/>
        </a:p>
      </dgm:t>
    </dgm:pt>
    <dgm:pt modelId="{C70CDE4A-38B0-46C9-8948-B1BF72E3F147}" type="sibTrans" cxnId="{A59661D0-0E5D-41C6-81A1-7FFCB50AF301}">
      <dgm:prSet/>
      <dgm:spPr/>
      <dgm:t>
        <a:bodyPr/>
        <a:lstStyle/>
        <a:p>
          <a:endParaRPr lang="en-US"/>
        </a:p>
      </dgm:t>
    </dgm:pt>
    <dgm:pt modelId="{7AC23860-571F-409F-8FF2-DB8959C4D53B}">
      <dgm:prSet/>
      <dgm:spPr/>
      <dgm:t>
        <a:bodyPr/>
        <a:lstStyle/>
        <a:p>
          <a:r>
            <a:rPr lang="en-US" b="0" i="0"/>
            <a:t>Scalability, Repeatability, Agility</a:t>
          </a:r>
          <a:endParaRPr lang="en-US"/>
        </a:p>
      </dgm:t>
    </dgm:pt>
    <dgm:pt modelId="{BF435BB3-062D-46F2-A329-D1E92E050F2F}" type="parTrans" cxnId="{C6118F02-ACFE-4836-8D41-FCC58FF250DF}">
      <dgm:prSet/>
      <dgm:spPr/>
      <dgm:t>
        <a:bodyPr/>
        <a:lstStyle/>
        <a:p>
          <a:endParaRPr lang="en-US"/>
        </a:p>
      </dgm:t>
    </dgm:pt>
    <dgm:pt modelId="{4EA052EB-1CE5-439F-8D87-F38586797C66}" type="sibTrans" cxnId="{C6118F02-ACFE-4836-8D41-FCC58FF250DF}">
      <dgm:prSet/>
      <dgm:spPr/>
      <dgm:t>
        <a:bodyPr/>
        <a:lstStyle/>
        <a:p>
          <a:endParaRPr lang="en-US"/>
        </a:p>
      </dgm:t>
    </dgm:pt>
    <dgm:pt modelId="{E2E53E7A-205F-4555-AF14-683660C4A514}">
      <dgm:prSet/>
      <dgm:spPr/>
      <dgm:t>
        <a:bodyPr/>
        <a:lstStyle/>
        <a:p>
          <a:r>
            <a:rPr lang="en-US" b="0" i="0"/>
            <a:t>Monetizing and Productizing Data quickly</a:t>
          </a:r>
          <a:endParaRPr lang="en-US"/>
        </a:p>
      </dgm:t>
    </dgm:pt>
    <dgm:pt modelId="{D8AAA6BE-399F-4D1F-8995-91FC53F847B2}" type="parTrans" cxnId="{24AF5A1C-06C2-4FB2-8122-7F6A4423EB5B}">
      <dgm:prSet/>
      <dgm:spPr/>
      <dgm:t>
        <a:bodyPr/>
        <a:lstStyle/>
        <a:p>
          <a:endParaRPr lang="en-US"/>
        </a:p>
      </dgm:t>
    </dgm:pt>
    <dgm:pt modelId="{B03DBFC8-3EFA-46CC-8A41-E77215723141}" type="sibTrans" cxnId="{24AF5A1C-06C2-4FB2-8122-7F6A4423EB5B}">
      <dgm:prSet/>
      <dgm:spPr/>
      <dgm:t>
        <a:bodyPr/>
        <a:lstStyle/>
        <a:p>
          <a:endParaRPr lang="en-US"/>
        </a:p>
      </dgm:t>
    </dgm:pt>
    <dgm:pt modelId="{ADA2B303-41E1-4A68-BADE-72E73569EC77}">
      <dgm:prSet/>
      <dgm:spPr/>
      <dgm:t>
        <a:bodyPr/>
        <a:lstStyle/>
        <a:p>
          <a:r>
            <a:rPr lang="en-US" b="1" i="0"/>
            <a:t>Increase</a:t>
          </a:r>
          <a:r>
            <a:rPr lang="en-US" b="0" i="0"/>
            <a:t> Data Literacy, Trust, and Adoption</a:t>
          </a:r>
          <a:endParaRPr lang="en-US"/>
        </a:p>
      </dgm:t>
    </dgm:pt>
    <dgm:pt modelId="{939828FA-94DC-452B-AA5B-271A10A12F17}" type="parTrans" cxnId="{52F3A6D6-4A39-42AE-9A80-2DAA2F83C2D1}">
      <dgm:prSet/>
      <dgm:spPr/>
      <dgm:t>
        <a:bodyPr/>
        <a:lstStyle/>
        <a:p>
          <a:endParaRPr lang="en-US"/>
        </a:p>
      </dgm:t>
    </dgm:pt>
    <dgm:pt modelId="{F7EBC19B-788E-43B2-8B14-80823CF269B3}" type="sibTrans" cxnId="{52F3A6D6-4A39-42AE-9A80-2DAA2F83C2D1}">
      <dgm:prSet/>
      <dgm:spPr/>
      <dgm:t>
        <a:bodyPr/>
        <a:lstStyle/>
        <a:p>
          <a:endParaRPr lang="en-US"/>
        </a:p>
      </dgm:t>
    </dgm:pt>
    <dgm:pt modelId="{7A5A689C-E8D5-4476-ABA7-3D67D618453C}">
      <dgm:prSet/>
      <dgm:spPr/>
      <dgm:t>
        <a:bodyPr/>
        <a:lstStyle/>
        <a:p>
          <a:r>
            <a:rPr lang="en-US" b="1" i="0"/>
            <a:t>Reduce</a:t>
          </a:r>
          <a:r>
            <a:rPr lang="en-US" b="0" i="0"/>
            <a:t> the Cost of Ownership</a:t>
          </a:r>
          <a:endParaRPr lang="en-US"/>
        </a:p>
      </dgm:t>
    </dgm:pt>
    <dgm:pt modelId="{13BAE3A9-3B2F-4FF8-A6A6-C901726586BF}" type="parTrans" cxnId="{F00D6B38-0447-4E09-A184-6CF2A38CE948}">
      <dgm:prSet/>
      <dgm:spPr/>
      <dgm:t>
        <a:bodyPr/>
        <a:lstStyle/>
        <a:p>
          <a:endParaRPr lang="en-US"/>
        </a:p>
      </dgm:t>
    </dgm:pt>
    <dgm:pt modelId="{DC8D523C-73B3-443A-A592-4D3002560919}" type="sibTrans" cxnId="{F00D6B38-0447-4E09-A184-6CF2A38CE948}">
      <dgm:prSet/>
      <dgm:spPr/>
      <dgm:t>
        <a:bodyPr/>
        <a:lstStyle/>
        <a:p>
          <a:endParaRPr lang="en-US"/>
        </a:p>
      </dgm:t>
    </dgm:pt>
    <dgm:pt modelId="{B8A3C59C-44B8-44EE-A908-1C3BC6F85B09}">
      <dgm:prSet/>
      <dgm:spPr/>
      <dgm:t>
        <a:bodyPr/>
        <a:lstStyle/>
        <a:p>
          <a:r>
            <a:rPr lang="en-US" b="1" i="0"/>
            <a:t>Perfect</a:t>
          </a:r>
          <a:r>
            <a:rPr lang="en-US" b="0" i="0"/>
            <a:t> is the enemy of </a:t>
          </a:r>
          <a:r>
            <a:rPr lang="en-US" b="1" i="0"/>
            <a:t>Complete</a:t>
          </a:r>
          <a:endParaRPr lang="en-US"/>
        </a:p>
      </dgm:t>
    </dgm:pt>
    <dgm:pt modelId="{411C06A6-4850-4B31-94AF-FC7623A37A7F}" type="parTrans" cxnId="{16AADAE7-735B-4FC6-8C7E-F5F309686351}">
      <dgm:prSet/>
      <dgm:spPr/>
      <dgm:t>
        <a:bodyPr/>
        <a:lstStyle/>
        <a:p>
          <a:endParaRPr lang="en-US"/>
        </a:p>
      </dgm:t>
    </dgm:pt>
    <dgm:pt modelId="{8F253F2F-5FD1-4E07-AD5D-39EFC1661E29}" type="sibTrans" cxnId="{16AADAE7-735B-4FC6-8C7E-F5F309686351}">
      <dgm:prSet/>
      <dgm:spPr/>
      <dgm:t>
        <a:bodyPr/>
        <a:lstStyle/>
        <a:p>
          <a:endParaRPr lang="en-US"/>
        </a:p>
      </dgm:t>
    </dgm:pt>
    <dgm:pt modelId="{67AF5775-290D-724E-911B-28187DF24E56}" type="pres">
      <dgm:prSet presAssocID="{9A5704D2-708B-4E5A-909B-EB8F491B78EF}" presName="linear" presStyleCnt="0">
        <dgm:presLayoutVars>
          <dgm:animLvl val="lvl"/>
          <dgm:resizeHandles val="exact"/>
        </dgm:presLayoutVars>
      </dgm:prSet>
      <dgm:spPr/>
    </dgm:pt>
    <dgm:pt modelId="{53170B8E-C4D6-2747-8288-FF229D17A772}" type="pres">
      <dgm:prSet presAssocID="{27023945-DA0E-40B1-B1E9-8D21ACF4872C}" presName="parentText" presStyleLbl="node1" presStyleIdx="0" presStyleCnt="5">
        <dgm:presLayoutVars>
          <dgm:chMax val="0"/>
          <dgm:bulletEnabled val="1"/>
        </dgm:presLayoutVars>
      </dgm:prSet>
      <dgm:spPr/>
    </dgm:pt>
    <dgm:pt modelId="{243899D8-FCB2-094A-B410-A3DE8F6967BA}" type="pres">
      <dgm:prSet presAssocID="{27023945-DA0E-40B1-B1E9-8D21ACF4872C}" presName="childText" presStyleLbl="revTx" presStyleIdx="0" presStyleCnt="2">
        <dgm:presLayoutVars>
          <dgm:bulletEnabled val="1"/>
        </dgm:presLayoutVars>
      </dgm:prSet>
      <dgm:spPr/>
    </dgm:pt>
    <dgm:pt modelId="{8E506F40-6314-C543-8F7B-A0B385D84FB8}" type="pres">
      <dgm:prSet presAssocID="{BE830B69-EDD9-4FBC-A0AC-CEF52B10B3A0}" presName="parentText" presStyleLbl="node1" presStyleIdx="1" presStyleCnt="5">
        <dgm:presLayoutVars>
          <dgm:chMax val="0"/>
          <dgm:bulletEnabled val="1"/>
        </dgm:presLayoutVars>
      </dgm:prSet>
      <dgm:spPr/>
    </dgm:pt>
    <dgm:pt modelId="{D8BDAD49-C15C-404C-B6AF-E68AE4E897FC}" type="pres">
      <dgm:prSet presAssocID="{BE830B69-EDD9-4FBC-A0AC-CEF52B10B3A0}" presName="childText" presStyleLbl="revTx" presStyleIdx="1" presStyleCnt="2">
        <dgm:presLayoutVars>
          <dgm:bulletEnabled val="1"/>
        </dgm:presLayoutVars>
      </dgm:prSet>
      <dgm:spPr/>
    </dgm:pt>
    <dgm:pt modelId="{C59BE426-D215-DB4E-8068-1D1F3DE0DDE2}" type="pres">
      <dgm:prSet presAssocID="{ADA2B303-41E1-4A68-BADE-72E73569EC77}" presName="parentText" presStyleLbl="node1" presStyleIdx="2" presStyleCnt="5">
        <dgm:presLayoutVars>
          <dgm:chMax val="0"/>
          <dgm:bulletEnabled val="1"/>
        </dgm:presLayoutVars>
      </dgm:prSet>
      <dgm:spPr/>
    </dgm:pt>
    <dgm:pt modelId="{C017529D-80FC-144C-A522-40463E884517}" type="pres">
      <dgm:prSet presAssocID="{F7EBC19B-788E-43B2-8B14-80823CF269B3}" presName="spacer" presStyleCnt="0"/>
      <dgm:spPr/>
    </dgm:pt>
    <dgm:pt modelId="{1CC5A98C-E2E2-704C-81B9-DE90B554DEED}" type="pres">
      <dgm:prSet presAssocID="{7A5A689C-E8D5-4476-ABA7-3D67D618453C}" presName="parentText" presStyleLbl="node1" presStyleIdx="3" presStyleCnt="5">
        <dgm:presLayoutVars>
          <dgm:chMax val="0"/>
          <dgm:bulletEnabled val="1"/>
        </dgm:presLayoutVars>
      </dgm:prSet>
      <dgm:spPr/>
    </dgm:pt>
    <dgm:pt modelId="{6BDB97F2-F172-2148-B0F3-95E4FFA98299}" type="pres">
      <dgm:prSet presAssocID="{DC8D523C-73B3-443A-A592-4D3002560919}" presName="spacer" presStyleCnt="0"/>
      <dgm:spPr/>
    </dgm:pt>
    <dgm:pt modelId="{D10F375B-0C4C-CC46-B504-BF5510CE8308}" type="pres">
      <dgm:prSet presAssocID="{B8A3C59C-44B8-44EE-A908-1C3BC6F85B09}" presName="parentText" presStyleLbl="node1" presStyleIdx="4" presStyleCnt="5">
        <dgm:presLayoutVars>
          <dgm:chMax val="0"/>
          <dgm:bulletEnabled val="1"/>
        </dgm:presLayoutVars>
      </dgm:prSet>
      <dgm:spPr/>
    </dgm:pt>
  </dgm:ptLst>
  <dgm:cxnLst>
    <dgm:cxn modelId="{AC235800-75A2-734E-A7F7-441920B43269}" type="presOf" srcId="{BE830B69-EDD9-4FBC-A0AC-CEF52B10B3A0}" destId="{8E506F40-6314-C543-8F7B-A0B385D84FB8}" srcOrd="0" destOrd="0" presId="urn:microsoft.com/office/officeart/2005/8/layout/vList2"/>
    <dgm:cxn modelId="{C6118F02-ACFE-4836-8D41-FCC58FF250DF}" srcId="{BE830B69-EDD9-4FBC-A0AC-CEF52B10B3A0}" destId="{7AC23860-571F-409F-8FF2-DB8959C4D53B}" srcOrd="0" destOrd="0" parTransId="{BF435BB3-062D-46F2-A329-D1E92E050F2F}" sibTransId="{4EA052EB-1CE5-439F-8D87-F38586797C66}"/>
    <dgm:cxn modelId="{A8997511-1975-4E4C-A148-6A0E158BAF84}" type="presOf" srcId="{C76A137F-B526-4C95-9F21-4621A9C39EBD}" destId="{243899D8-FCB2-094A-B410-A3DE8F6967BA}" srcOrd="0" destOrd="0" presId="urn:microsoft.com/office/officeart/2005/8/layout/vList2"/>
    <dgm:cxn modelId="{24AF5A1C-06C2-4FB2-8122-7F6A4423EB5B}" srcId="{BE830B69-EDD9-4FBC-A0AC-CEF52B10B3A0}" destId="{E2E53E7A-205F-4555-AF14-683660C4A514}" srcOrd="1" destOrd="0" parTransId="{D8AAA6BE-399F-4D1F-8995-91FC53F847B2}" sibTransId="{B03DBFC8-3EFA-46CC-8A41-E77215723141}"/>
    <dgm:cxn modelId="{F00D6B38-0447-4E09-A184-6CF2A38CE948}" srcId="{9A5704D2-708B-4E5A-909B-EB8F491B78EF}" destId="{7A5A689C-E8D5-4476-ABA7-3D67D618453C}" srcOrd="3" destOrd="0" parTransId="{13BAE3A9-3B2F-4FF8-A6A6-C901726586BF}" sibTransId="{DC8D523C-73B3-443A-A592-4D3002560919}"/>
    <dgm:cxn modelId="{AA27F740-B2B7-45DB-AC9C-7BD98C2B9830}" srcId="{27023945-DA0E-40B1-B1E9-8D21ACF4872C}" destId="{C76A137F-B526-4C95-9F21-4621A9C39EBD}" srcOrd="0" destOrd="0" parTransId="{0E20590B-C938-4674-91D2-A9C555AFF7F4}" sibTransId="{95584C16-69A3-44EE-B2EC-2C821054B60E}"/>
    <dgm:cxn modelId="{6A870941-46BE-4C03-97DB-6E552BD3CE58}" srcId="{9A5704D2-708B-4E5A-909B-EB8F491B78EF}" destId="{27023945-DA0E-40B1-B1E9-8D21ACF4872C}" srcOrd="0" destOrd="0" parTransId="{B18DD221-1792-4859-8362-AA239BCA28A1}" sibTransId="{66D130E2-5234-4848-8556-E5C637B4667B}"/>
    <dgm:cxn modelId="{276C6C54-5DF8-8F42-848E-AB7DB48F08C7}" type="presOf" srcId="{9A5704D2-708B-4E5A-909B-EB8F491B78EF}" destId="{67AF5775-290D-724E-911B-28187DF24E56}" srcOrd="0" destOrd="0" presId="urn:microsoft.com/office/officeart/2005/8/layout/vList2"/>
    <dgm:cxn modelId="{656E0278-5628-B448-99A0-27D6B48BBEE7}" type="presOf" srcId="{7AC23860-571F-409F-8FF2-DB8959C4D53B}" destId="{D8BDAD49-C15C-404C-B6AF-E68AE4E897FC}" srcOrd="0" destOrd="0" presId="urn:microsoft.com/office/officeart/2005/8/layout/vList2"/>
    <dgm:cxn modelId="{EC399C7A-82A0-BF42-A92A-697649B32AC7}" type="presOf" srcId="{ADA2B303-41E1-4A68-BADE-72E73569EC77}" destId="{C59BE426-D215-DB4E-8068-1D1F3DE0DDE2}" srcOrd="0" destOrd="0" presId="urn:microsoft.com/office/officeart/2005/8/layout/vList2"/>
    <dgm:cxn modelId="{6555D5B4-7703-124C-A342-0267D159439B}" type="presOf" srcId="{27023945-DA0E-40B1-B1E9-8D21ACF4872C}" destId="{53170B8E-C4D6-2747-8288-FF229D17A772}" srcOrd="0" destOrd="0" presId="urn:microsoft.com/office/officeart/2005/8/layout/vList2"/>
    <dgm:cxn modelId="{A59661D0-0E5D-41C6-81A1-7FFCB50AF301}" srcId="{9A5704D2-708B-4E5A-909B-EB8F491B78EF}" destId="{BE830B69-EDD9-4FBC-A0AC-CEF52B10B3A0}" srcOrd="1" destOrd="0" parTransId="{6C489613-C772-4F25-8ECB-8C2B4877AE3D}" sibTransId="{C70CDE4A-38B0-46C9-8948-B1BF72E3F147}"/>
    <dgm:cxn modelId="{52F3A6D6-4A39-42AE-9A80-2DAA2F83C2D1}" srcId="{9A5704D2-708B-4E5A-909B-EB8F491B78EF}" destId="{ADA2B303-41E1-4A68-BADE-72E73569EC77}" srcOrd="2" destOrd="0" parTransId="{939828FA-94DC-452B-AA5B-271A10A12F17}" sibTransId="{F7EBC19B-788E-43B2-8B14-80823CF269B3}"/>
    <dgm:cxn modelId="{7A60AEE6-8BF8-3D43-9D71-5938648803B7}" type="presOf" srcId="{E2E53E7A-205F-4555-AF14-683660C4A514}" destId="{D8BDAD49-C15C-404C-B6AF-E68AE4E897FC}" srcOrd="0" destOrd="1" presId="urn:microsoft.com/office/officeart/2005/8/layout/vList2"/>
    <dgm:cxn modelId="{16AADAE7-735B-4FC6-8C7E-F5F309686351}" srcId="{9A5704D2-708B-4E5A-909B-EB8F491B78EF}" destId="{B8A3C59C-44B8-44EE-A908-1C3BC6F85B09}" srcOrd="4" destOrd="0" parTransId="{411C06A6-4850-4B31-94AF-FC7623A37A7F}" sibTransId="{8F253F2F-5FD1-4E07-AD5D-39EFC1661E29}"/>
    <dgm:cxn modelId="{5925DAF2-9F67-3C42-B949-B54A62DA6E06}" type="presOf" srcId="{B8A3C59C-44B8-44EE-A908-1C3BC6F85B09}" destId="{D10F375B-0C4C-CC46-B504-BF5510CE8308}" srcOrd="0" destOrd="0" presId="urn:microsoft.com/office/officeart/2005/8/layout/vList2"/>
    <dgm:cxn modelId="{409AB6F6-CE76-A944-9505-667C987D3587}" type="presOf" srcId="{7A5A689C-E8D5-4476-ABA7-3D67D618453C}" destId="{1CC5A98C-E2E2-704C-81B9-DE90B554DEED}" srcOrd="0" destOrd="0" presId="urn:microsoft.com/office/officeart/2005/8/layout/vList2"/>
    <dgm:cxn modelId="{59A88D8F-E60A-C14C-A82E-BC30224F85EB}" type="presParOf" srcId="{67AF5775-290D-724E-911B-28187DF24E56}" destId="{53170B8E-C4D6-2747-8288-FF229D17A772}" srcOrd="0" destOrd="0" presId="urn:microsoft.com/office/officeart/2005/8/layout/vList2"/>
    <dgm:cxn modelId="{577F9642-4757-E94E-A8AE-C44544B0CD40}" type="presParOf" srcId="{67AF5775-290D-724E-911B-28187DF24E56}" destId="{243899D8-FCB2-094A-B410-A3DE8F6967BA}" srcOrd="1" destOrd="0" presId="urn:microsoft.com/office/officeart/2005/8/layout/vList2"/>
    <dgm:cxn modelId="{9165D963-C291-924A-8C00-C9E92326E85B}" type="presParOf" srcId="{67AF5775-290D-724E-911B-28187DF24E56}" destId="{8E506F40-6314-C543-8F7B-A0B385D84FB8}" srcOrd="2" destOrd="0" presId="urn:microsoft.com/office/officeart/2005/8/layout/vList2"/>
    <dgm:cxn modelId="{9E5FDBBF-7824-954C-8C7F-BB00E75F847E}" type="presParOf" srcId="{67AF5775-290D-724E-911B-28187DF24E56}" destId="{D8BDAD49-C15C-404C-B6AF-E68AE4E897FC}" srcOrd="3" destOrd="0" presId="urn:microsoft.com/office/officeart/2005/8/layout/vList2"/>
    <dgm:cxn modelId="{28A92537-076D-344E-8D01-58AC290E6E72}" type="presParOf" srcId="{67AF5775-290D-724E-911B-28187DF24E56}" destId="{C59BE426-D215-DB4E-8068-1D1F3DE0DDE2}" srcOrd="4" destOrd="0" presId="urn:microsoft.com/office/officeart/2005/8/layout/vList2"/>
    <dgm:cxn modelId="{E134A816-7C89-E147-AADA-B1CF32474ED0}" type="presParOf" srcId="{67AF5775-290D-724E-911B-28187DF24E56}" destId="{C017529D-80FC-144C-A522-40463E884517}" srcOrd="5" destOrd="0" presId="urn:microsoft.com/office/officeart/2005/8/layout/vList2"/>
    <dgm:cxn modelId="{EC6EBBC2-8F66-F945-B9B2-960609C2607A}" type="presParOf" srcId="{67AF5775-290D-724E-911B-28187DF24E56}" destId="{1CC5A98C-E2E2-704C-81B9-DE90B554DEED}" srcOrd="6" destOrd="0" presId="urn:microsoft.com/office/officeart/2005/8/layout/vList2"/>
    <dgm:cxn modelId="{7E2E3CF4-A238-AD4A-9FCD-3AA566FFAD13}" type="presParOf" srcId="{67AF5775-290D-724E-911B-28187DF24E56}" destId="{6BDB97F2-F172-2148-B0F3-95E4FFA98299}" srcOrd="7" destOrd="0" presId="urn:microsoft.com/office/officeart/2005/8/layout/vList2"/>
    <dgm:cxn modelId="{A1D873F7-C90D-1F4A-A294-5B06D62E0092}" type="presParOf" srcId="{67AF5775-290D-724E-911B-28187DF24E56}" destId="{D10F375B-0C4C-CC46-B504-BF5510CE830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D4651-A163-4CE5-A9FC-75CBDB7509C9}">
      <dsp:nvSpPr>
        <dsp:cNvPr id="0" name=""/>
        <dsp:cNvSpPr/>
      </dsp:nvSpPr>
      <dsp:spPr>
        <a:xfrm>
          <a:off x="0" y="535487"/>
          <a:ext cx="5973908"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a:t>Employees who need data have no idea what data is available.</a:t>
          </a:r>
          <a:endParaRPr lang="en-US" sz="1700" kern="1200"/>
        </a:p>
      </dsp:txBody>
      <dsp:txXfrm>
        <a:off x="33012" y="568499"/>
        <a:ext cx="5907884" cy="610236"/>
      </dsp:txXfrm>
    </dsp:sp>
    <dsp:sp modelId="{69791405-5CF2-4C19-B441-09F87DA7A738}">
      <dsp:nvSpPr>
        <dsp:cNvPr id="0" name=""/>
        <dsp:cNvSpPr/>
      </dsp:nvSpPr>
      <dsp:spPr>
        <a:xfrm>
          <a:off x="0" y="1260707"/>
          <a:ext cx="5973908"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a:t>Finding the right data is often trial &amp; error – calling multiple people and hoping they know where the right data is.</a:t>
          </a:r>
          <a:endParaRPr lang="en-US" sz="1700" kern="1200"/>
        </a:p>
      </dsp:txBody>
      <dsp:txXfrm>
        <a:off x="33012" y="1293719"/>
        <a:ext cx="5907884" cy="610236"/>
      </dsp:txXfrm>
    </dsp:sp>
    <dsp:sp modelId="{3B977483-C060-42E2-B573-4BA86BDB268B}">
      <dsp:nvSpPr>
        <dsp:cNvPr id="0" name=""/>
        <dsp:cNvSpPr/>
      </dsp:nvSpPr>
      <dsp:spPr>
        <a:xfrm>
          <a:off x="0" y="1985927"/>
          <a:ext cx="5973908"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dirty="0">
              <a:solidFill>
                <a:schemeClr val="bg1"/>
              </a:solidFill>
            </a:rPr>
            <a:t>Nobody has the overview of what data is where, what the quality of that data is, and how to access it.</a:t>
          </a:r>
          <a:endParaRPr lang="en-US" sz="1700" kern="1200" dirty="0">
            <a:solidFill>
              <a:schemeClr val="bg1"/>
            </a:solidFill>
          </a:endParaRPr>
        </a:p>
      </dsp:txBody>
      <dsp:txXfrm>
        <a:off x="33012" y="2018939"/>
        <a:ext cx="5907884" cy="610236"/>
      </dsp:txXfrm>
    </dsp:sp>
    <dsp:sp modelId="{088482F5-F6A4-4106-8077-F7C70D127FE2}">
      <dsp:nvSpPr>
        <dsp:cNvPr id="0" name=""/>
        <dsp:cNvSpPr/>
      </dsp:nvSpPr>
      <dsp:spPr>
        <a:xfrm>
          <a:off x="0" y="2711147"/>
          <a:ext cx="5973908"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a:t>Data is replicated many times, each time in a unique form.</a:t>
          </a:r>
          <a:endParaRPr lang="en-US" sz="1700" kern="1200"/>
        </a:p>
      </dsp:txBody>
      <dsp:txXfrm>
        <a:off x="33012" y="2744159"/>
        <a:ext cx="5907884" cy="610236"/>
      </dsp:txXfrm>
    </dsp:sp>
    <dsp:sp modelId="{D7D14E03-6321-48CE-ACB4-8790FF63543C}">
      <dsp:nvSpPr>
        <dsp:cNvPr id="0" name=""/>
        <dsp:cNvSpPr/>
      </dsp:nvSpPr>
      <dsp:spPr>
        <a:xfrm>
          <a:off x="0" y="3436367"/>
          <a:ext cx="5973908" cy="676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a:t>“Lets look for sales units and $ for last quarter for balls by region”</a:t>
          </a:r>
          <a:endParaRPr lang="en-US" sz="1700" kern="1200"/>
        </a:p>
      </dsp:txBody>
      <dsp:txXfrm>
        <a:off x="33012" y="3469379"/>
        <a:ext cx="5907884" cy="610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F1176-FA56-4430-BE28-9EF63F61686D}">
      <dsp:nvSpPr>
        <dsp:cNvPr id="0" name=""/>
        <dsp:cNvSpPr/>
      </dsp:nvSpPr>
      <dsp:spPr>
        <a:xfrm>
          <a:off x="1738370" y="0"/>
          <a:ext cx="4712804" cy="4712804"/>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B13CED-9E1F-4C68-A977-DFA90521FAEC}">
      <dsp:nvSpPr>
        <dsp:cNvPr id="0" name=""/>
        <dsp:cNvSpPr/>
      </dsp:nvSpPr>
      <dsp:spPr>
        <a:xfrm>
          <a:off x="2044702" y="306332"/>
          <a:ext cx="1885121" cy="18851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None or multiple BI/Budgeting tools or their implementation is poor or uses legacy mindsets</a:t>
          </a:r>
        </a:p>
      </dsp:txBody>
      <dsp:txXfrm>
        <a:off x="2136726" y="398356"/>
        <a:ext cx="1701073" cy="1701073"/>
      </dsp:txXfrm>
    </dsp:sp>
    <dsp:sp modelId="{EEC1571C-CE62-41CC-8904-203DF8F3B2FE}">
      <dsp:nvSpPr>
        <dsp:cNvPr id="0" name=""/>
        <dsp:cNvSpPr/>
      </dsp:nvSpPr>
      <dsp:spPr>
        <a:xfrm>
          <a:off x="4259720" y="306332"/>
          <a:ext cx="1885121" cy="18851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Embarking on or invested in a Data Lake or Warehouse</a:t>
          </a:r>
        </a:p>
      </dsp:txBody>
      <dsp:txXfrm>
        <a:off x="4351744" y="398356"/>
        <a:ext cx="1701073" cy="1701073"/>
      </dsp:txXfrm>
    </dsp:sp>
    <dsp:sp modelId="{174492B5-9B87-488D-AFC7-84C546FE4E36}">
      <dsp:nvSpPr>
        <dsp:cNvPr id="0" name=""/>
        <dsp:cNvSpPr/>
      </dsp:nvSpPr>
      <dsp:spPr>
        <a:xfrm>
          <a:off x="2044702" y="2521350"/>
          <a:ext cx="1885121" cy="18851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Data is everywhere and rapidly growing and are moving to the cloud</a:t>
          </a:r>
        </a:p>
      </dsp:txBody>
      <dsp:txXfrm>
        <a:off x="2136726" y="2613374"/>
        <a:ext cx="1701073" cy="1701073"/>
      </dsp:txXfrm>
    </dsp:sp>
    <dsp:sp modelId="{153F0B63-4C59-4832-AC0E-E2632613B376}">
      <dsp:nvSpPr>
        <dsp:cNvPr id="0" name=""/>
        <dsp:cNvSpPr/>
      </dsp:nvSpPr>
      <dsp:spPr>
        <a:xfrm>
          <a:off x="4259720" y="2521350"/>
          <a:ext cx="1885121" cy="18851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Increased needs for advanced analytics such as AI &amp; Machine Learning</a:t>
          </a:r>
        </a:p>
      </dsp:txBody>
      <dsp:txXfrm>
        <a:off x="4351744" y="2613374"/>
        <a:ext cx="1701073" cy="1701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70B8E-C4D6-2747-8288-FF229D17A772}">
      <dsp:nvSpPr>
        <dsp:cNvPr id="0" name=""/>
        <dsp:cNvSpPr/>
      </dsp:nvSpPr>
      <dsp:spPr>
        <a:xfrm>
          <a:off x="0" y="66038"/>
          <a:ext cx="671395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Small Wins</a:t>
          </a:r>
          <a:r>
            <a:rPr lang="en-US" sz="2700" b="0" i="0" kern="1200"/>
            <a:t> help propagate continued success</a:t>
          </a:r>
          <a:endParaRPr lang="en-US" sz="2700" kern="1200"/>
        </a:p>
      </dsp:txBody>
      <dsp:txXfrm>
        <a:off x="31613" y="97651"/>
        <a:ext cx="6650725" cy="584369"/>
      </dsp:txXfrm>
    </dsp:sp>
    <dsp:sp modelId="{243899D8-FCB2-094A-B410-A3DE8F6967BA}">
      <dsp:nvSpPr>
        <dsp:cNvPr id="0" name=""/>
        <dsp:cNvSpPr/>
      </dsp:nvSpPr>
      <dsp:spPr>
        <a:xfrm>
          <a:off x="0" y="713633"/>
          <a:ext cx="6713951"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6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a:t>Stake in the Ground vs Boil the Ocean</a:t>
          </a:r>
          <a:endParaRPr lang="en-US" sz="2100" kern="1200"/>
        </a:p>
      </dsp:txBody>
      <dsp:txXfrm>
        <a:off x="0" y="713633"/>
        <a:ext cx="6713951" cy="447120"/>
      </dsp:txXfrm>
    </dsp:sp>
    <dsp:sp modelId="{8E506F40-6314-C543-8F7B-A0B385D84FB8}">
      <dsp:nvSpPr>
        <dsp:cNvPr id="0" name=""/>
        <dsp:cNvSpPr/>
      </dsp:nvSpPr>
      <dsp:spPr>
        <a:xfrm>
          <a:off x="0" y="1160753"/>
          <a:ext cx="671395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Agile Sprint </a:t>
          </a:r>
          <a:r>
            <a:rPr lang="en-US" sz="2700" b="0" i="0" kern="1200"/>
            <a:t>Methodology</a:t>
          </a:r>
          <a:endParaRPr lang="en-US" sz="2700" kern="1200"/>
        </a:p>
      </dsp:txBody>
      <dsp:txXfrm>
        <a:off x="31613" y="1192366"/>
        <a:ext cx="6650725" cy="584369"/>
      </dsp:txXfrm>
    </dsp:sp>
    <dsp:sp modelId="{D8BDAD49-C15C-404C-B6AF-E68AE4E897FC}">
      <dsp:nvSpPr>
        <dsp:cNvPr id="0" name=""/>
        <dsp:cNvSpPr/>
      </dsp:nvSpPr>
      <dsp:spPr>
        <a:xfrm>
          <a:off x="0" y="1808348"/>
          <a:ext cx="6713951"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6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a:t>Scalability, Repeatability, Agility</a:t>
          </a:r>
          <a:endParaRPr lang="en-US" sz="2100" kern="1200"/>
        </a:p>
        <a:p>
          <a:pPr marL="228600" lvl="1" indent="-228600" algn="l" defTabSz="933450">
            <a:lnSpc>
              <a:spcPct val="90000"/>
            </a:lnSpc>
            <a:spcBef>
              <a:spcPct val="0"/>
            </a:spcBef>
            <a:spcAft>
              <a:spcPct val="20000"/>
            </a:spcAft>
            <a:buChar char="•"/>
          </a:pPr>
          <a:r>
            <a:rPr lang="en-US" sz="2100" b="0" i="0" kern="1200"/>
            <a:t>Monetizing and Productizing Data quickly</a:t>
          </a:r>
          <a:endParaRPr lang="en-US" sz="2100" kern="1200"/>
        </a:p>
      </dsp:txBody>
      <dsp:txXfrm>
        <a:off x="0" y="1808348"/>
        <a:ext cx="6713951" cy="726570"/>
      </dsp:txXfrm>
    </dsp:sp>
    <dsp:sp modelId="{C59BE426-D215-DB4E-8068-1D1F3DE0DDE2}">
      <dsp:nvSpPr>
        <dsp:cNvPr id="0" name=""/>
        <dsp:cNvSpPr/>
      </dsp:nvSpPr>
      <dsp:spPr>
        <a:xfrm>
          <a:off x="0" y="2534918"/>
          <a:ext cx="671395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Increase</a:t>
          </a:r>
          <a:r>
            <a:rPr lang="en-US" sz="2700" b="0" i="0" kern="1200"/>
            <a:t> Data Literacy, Trust, and Adoption</a:t>
          </a:r>
          <a:endParaRPr lang="en-US" sz="2700" kern="1200"/>
        </a:p>
      </dsp:txBody>
      <dsp:txXfrm>
        <a:off x="31613" y="2566531"/>
        <a:ext cx="6650725" cy="584369"/>
      </dsp:txXfrm>
    </dsp:sp>
    <dsp:sp modelId="{1CC5A98C-E2E2-704C-81B9-DE90B554DEED}">
      <dsp:nvSpPr>
        <dsp:cNvPr id="0" name=""/>
        <dsp:cNvSpPr/>
      </dsp:nvSpPr>
      <dsp:spPr>
        <a:xfrm>
          <a:off x="0" y="3260273"/>
          <a:ext cx="671395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Reduce</a:t>
          </a:r>
          <a:r>
            <a:rPr lang="en-US" sz="2700" b="0" i="0" kern="1200"/>
            <a:t> the Cost of Ownership</a:t>
          </a:r>
          <a:endParaRPr lang="en-US" sz="2700" kern="1200"/>
        </a:p>
      </dsp:txBody>
      <dsp:txXfrm>
        <a:off x="31613" y="3291886"/>
        <a:ext cx="6650725" cy="584369"/>
      </dsp:txXfrm>
    </dsp:sp>
    <dsp:sp modelId="{D10F375B-0C4C-CC46-B504-BF5510CE8308}">
      <dsp:nvSpPr>
        <dsp:cNvPr id="0" name=""/>
        <dsp:cNvSpPr/>
      </dsp:nvSpPr>
      <dsp:spPr>
        <a:xfrm>
          <a:off x="0" y="3985628"/>
          <a:ext cx="6713951"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Perfect</a:t>
          </a:r>
          <a:r>
            <a:rPr lang="en-US" sz="2700" b="0" i="0" kern="1200"/>
            <a:t> is the enemy of </a:t>
          </a:r>
          <a:r>
            <a:rPr lang="en-US" sz="2700" b="1" i="0" kern="1200"/>
            <a:t>Complete</a:t>
          </a:r>
          <a:endParaRPr lang="en-US" sz="2700" kern="1200"/>
        </a:p>
      </dsp:txBody>
      <dsp:txXfrm>
        <a:off x="31613" y="4017241"/>
        <a:ext cx="6650725"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19BC30-2D46-1499-4C78-72C24C7110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6C6EB6-A855-E5A4-AAD2-86906E498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EDBF6-9559-5748-B694-F6860CD28183}" type="datetimeFigureOut">
              <a:rPr lang="en-US" smtClean="0"/>
              <a:t>4/24/24</a:t>
            </a:fld>
            <a:endParaRPr lang="en-US"/>
          </a:p>
        </p:txBody>
      </p:sp>
      <p:sp>
        <p:nvSpPr>
          <p:cNvPr id="4" name="Footer Placeholder 3">
            <a:extLst>
              <a:ext uri="{FF2B5EF4-FFF2-40B4-BE49-F238E27FC236}">
                <a16:creationId xmlns:a16="http://schemas.microsoft.com/office/drawing/2014/main" id="{F98410C1-2935-6F44-3BC6-1724CE3232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E0F97C-127D-5D3E-0A61-6866888A00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788568-7E18-9547-A1D4-CF4129C01C6A}" type="slidenum">
              <a:rPr lang="en-US" smtClean="0"/>
              <a:t>‹#›</a:t>
            </a:fld>
            <a:endParaRPr lang="en-US"/>
          </a:p>
        </p:txBody>
      </p:sp>
    </p:spTree>
    <p:extLst>
      <p:ext uri="{BB962C8B-B14F-4D97-AF65-F5344CB8AC3E}">
        <p14:creationId xmlns:p14="http://schemas.microsoft.com/office/powerpoint/2010/main" val="10711769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362E6-6D28-4F4D-B956-711CF1588230}" type="datetimeFigureOut">
              <a:rPr lang="en-CA" smtClean="0"/>
              <a:t>2024-04-24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5B591-2971-4356-B613-8D83EB80AD9C}" type="slidenum">
              <a:rPr lang="en-CA" smtClean="0"/>
              <a:t>‹#›</a:t>
            </a:fld>
            <a:endParaRPr lang="en-CA"/>
          </a:p>
        </p:txBody>
      </p:sp>
    </p:spTree>
    <p:extLst>
      <p:ext uri="{BB962C8B-B14F-4D97-AF65-F5344CB8AC3E}">
        <p14:creationId xmlns:p14="http://schemas.microsoft.com/office/powerpoint/2010/main" val="38011178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E9DCC-6358-6F46-B8AB-8F267B7D7F5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46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19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200" dirty="0">
                <a:latin typeface="Calibri" panose="020F0502020204030204"/>
                <a:ea typeface="Source Sans Pro"/>
                <a:cs typeface="Calibri" panose="020F0502020204030204"/>
              </a:rPr>
              <a:t>Converge Technology Solutions Corp. is a</a:t>
            </a:r>
            <a:r>
              <a:rPr lang="en-US" sz="1200" b="1" dirty="0">
                <a:solidFill>
                  <a:schemeClr val="accent2"/>
                </a:solidFill>
                <a:latin typeface="Calibri" panose="020F0502020204030204"/>
                <a:ea typeface="Source Sans Pro"/>
                <a:cs typeface="Calibri" panose="020F0502020204030204"/>
              </a:rPr>
              <a:t> services-led</a:t>
            </a:r>
            <a:r>
              <a:rPr lang="en-US" sz="1200" dirty="0">
                <a:latin typeface="Calibri" panose="020F0502020204030204"/>
                <a:ea typeface="Source Sans Pro"/>
                <a:cs typeface="Calibri" panose="020F0502020204030204"/>
              </a:rPr>
              <a:t>, software-enabled, </a:t>
            </a:r>
            <a:r>
              <a:rPr lang="en-US" sz="1200" b="1" dirty="0">
                <a:solidFill>
                  <a:schemeClr val="accent2"/>
                </a:solidFill>
                <a:latin typeface="Calibri" panose="020F0502020204030204"/>
                <a:ea typeface="Source Sans Pro"/>
                <a:cs typeface="Calibri" panose="020F0502020204030204"/>
              </a:rPr>
              <a:t>IT &amp; Cloud Solutions provider </a:t>
            </a:r>
            <a:r>
              <a:rPr lang="en-US" sz="1200" dirty="0">
                <a:latin typeface="Calibri" panose="020F0502020204030204"/>
                <a:ea typeface="Source Sans Pro"/>
                <a:cs typeface="Calibri" panose="020F0502020204030204"/>
              </a:rPr>
              <a:t>focused on delivering industry-leading solutions. Converge’s global approach delivers advanced analytics, application modernization, cloud platforms, cybersecurity, digital infrastructure, and digital workplace offerings to clients across various industries. </a:t>
            </a:r>
          </a:p>
          <a:p>
            <a:pPr marL="0" indent="0">
              <a:lnSpc>
                <a:spcPct val="100000"/>
              </a:lnSpc>
              <a:buNone/>
            </a:pPr>
            <a:r>
              <a:rPr lang="en-US" sz="1200" dirty="0">
                <a:latin typeface="Calibri" panose="020F0502020204030204"/>
                <a:ea typeface="Source Sans Pro"/>
                <a:cs typeface="Calibri" panose="020F0502020204030204"/>
              </a:rPr>
              <a:t>Converge supports these solutions with </a:t>
            </a:r>
            <a:r>
              <a:rPr lang="en-US" sz="1200" b="1" dirty="0">
                <a:solidFill>
                  <a:schemeClr val="accent2"/>
                </a:solidFill>
                <a:latin typeface="Calibri" panose="020F0502020204030204"/>
                <a:ea typeface="Source Sans Pro"/>
                <a:cs typeface="Calibri" panose="020F0502020204030204"/>
              </a:rPr>
              <a:t>advisory</a:t>
            </a:r>
            <a:r>
              <a:rPr lang="en-US" sz="1200" dirty="0">
                <a:latin typeface="Calibri" panose="020F0502020204030204"/>
                <a:ea typeface="Source Sans Pro"/>
                <a:cs typeface="Calibri" panose="020F0502020204030204"/>
              </a:rPr>
              <a:t>, </a:t>
            </a:r>
            <a:r>
              <a:rPr lang="en-US" sz="1200" b="1" dirty="0">
                <a:solidFill>
                  <a:schemeClr val="accent2"/>
                </a:solidFill>
                <a:latin typeface="Calibri" panose="020F0502020204030204"/>
                <a:ea typeface="Source Sans Pro"/>
                <a:cs typeface="Calibri" panose="020F0502020204030204"/>
              </a:rPr>
              <a:t>implementation</a:t>
            </a:r>
            <a:r>
              <a:rPr lang="en-US" sz="1200" dirty="0">
                <a:latin typeface="Calibri" panose="020F0502020204030204"/>
                <a:ea typeface="Source Sans Pro"/>
                <a:cs typeface="Calibri" panose="020F0502020204030204"/>
              </a:rPr>
              <a:t>, and </a:t>
            </a:r>
            <a:r>
              <a:rPr lang="en-US" sz="1200" b="1" dirty="0">
                <a:solidFill>
                  <a:schemeClr val="accent2"/>
                </a:solidFill>
                <a:latin typeface="Calibri" panose="020F0502020204030204"/>
                <a:ea typeface="Source Sans Pro"/>
                <a:cs typeface="Calibri" panose="020F0502020204030204"/>
              </a:rPr>
              <a:t>managed services </a:t>
            </a:r>
            <a:r>
              <a:rPr lang="en-US" sz="1200" dirty="0">
                <a:latin typeface="Calibri" panose="020F0502020204030204"/>
                <a:ea typeface="Source Sans Pro"/>
                <a:cs typeface="Calibri" panose="020F0502020204030204"/>
              </a:rPr>
              <a:t>expertise across all major IT vendors in the marketplace. This multi-faceted approach enables Converge to address the unique business and technology requirements for all clients in the public and private sectors.</a:t>
            </a:r>
            <a:r>
              <a:rPr lang="en-US" sz="1200" dirty="0">
                <a:latin typeface="Calibri"/>
                <a:ea typeface="Source Sans Pro"/>
                <a:cs typeface="Arial"/>
              </a:rPr>
              <a:t>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E9DCC-6358-6F46-B8AB-8F267B7D7F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106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Strength and uniqueness in the market</a:t>
            </a:r>
          </a:p>
          <a:p>
            <a:pPr marL="171450" indent="-171450">
              <a:buFont typeface="Arial" panose="020B0604020202020204" pitchFamily="34" charset="0"/>
              <a:buChar char="•"/>
            </a:pPr>
            <a:r>
              <a:rPr lang="en-US" dirty="0"/>
              <a:t>Focus on AIM – delivery anywhere</a:t>
            </a:r>
          </a:p>
          <a:p>
            <a:pPr marL="171450" indent="-171450">
              <a:buFont typeface="Arial" panose="020B0604020202020204" pitchFamily="34" charset="0"/>
              <a:buChar char="•"/>
            </a:pPr>
            <a:r>
              <a:rPr lang="en-US" dirty="0"/>
              <a:t>Technical and Sales Talent we have in the organization</a:t>
            </a:r>
          </a:p>
          <a:p>
            <a:pPr marL="171450" indent="-171450">
              <a:buFont typeface="Arial" panose="020B0604020202020204" pitchFamily="34" charset="0"/>
              <a:buChar char="•"/>
            </a:pPr>
            <a:r>
              <a:rPr lang="en-US" dirty="0"/>
              <a:t>And our vendors are taking notice – awards, recognition, etc. </a:t>
            </a:r>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E9DCC-6358-6F46-B8AB-8F267B7D7F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560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E9DCC-6358-6F46-B8AB-8F267B7D7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0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16AE9DCC-6358-6F46-B8AB-8F267B7D7F5B}" type="slidenum">
              <a:rPr lang="en-US" smtClean="0"/>
              <a:t>7</a:t>
            </a:fld>
            <a:endParaRPr lang="en-US"/>
          </a:p>
        </p:txBody>
      </p:sp>
    </p:spTree>
    <p:extLst>
      <p:ext uri="{BB962C8B-B14F-4D97-AF65-F5344CB8AC3E}">
        <p14:creationId xmlns:p14="http://schemas.microsoft.com/office/powerpoint/2010/main" val="248694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6724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BFE8D-7B83-4CF3-91BE-5066103E26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68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This is a high level of our methodology on building a data governance roadmap for our clients.  This is designed to be executed in smaller projects that’s relegated to certain data stacks and lines of business.  Once accomplished, we can move onto the next project- very much in the vein of a sprint methodology. </a:t>
            </a:r>
          </a:p>
        </p:txBody>
      </p:sp>
    </p:spTree>
    <p:extLst>
      <p:ext uri="{BB962C8B-B14F-4D97-AF65-F5344CB8AC3E}">
        <p14:creationId xmlns:p14="http://schemas.microsoft.com/office/powerpoint/2010/main" val="138072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E9DCC-6358-6F46-B8AB-8F267B7D7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07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23.emf"/><Relationship Id="rId4" Type="http://schemas.openxmlformats.org/officeDocument/2006/relationships/image" Target="../media/image22.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15.png"/><Relationship Id="rId2" Type="http://schemas.openxmlformats.org/officeDocument/2006/relationships/image" Target="../media/image29.emf"/><Relationship Id="rId1" Type="http://schemas.openxmlformats.org/officeDocument/2006/relationships/slideMaster" Target="../slideMasters/slideMaster3.xml"/><Relationship Id="rId6" Type="http://schemas.openxmlformats.org/officeDocument/2006/relationships/image" Target="../media/image26.emf"/><Relationship Id="rId5" Type="http://schemas.openxmlformats.org/officeDocument/2006/relationships/image" Target="../media/image27.emf"/><Relationship Id="rId4" Type="http://schemas.openxmlformats.org/officeDocument/2006/relationships/image" Target="../media/image31.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emf"/><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3.emf"/><Relationship Id="rId4" Type="http://schemas.openxmlformats.org/officeDocument/2006/relationships/image" Target="../media/image2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8.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15.png"/><Relationship Id="rId2" Type="http://schemas.openxmlformats.org/officeDocument/2006/relationships/image" Target="../media/image29.emf"/><Relationship Id="rId1" Type="http://schemas.openxmlformats.org/officeDocument/2006/relationships/slideMaster" Target="../slideMasters/slideMaster1.xml"/><Relationship Id="rId6" Type="http://schemas.openxmlformats.org/officeDocument/2006/relationships/image" Target="../media/image26.emf"/><Relationship Id="rId5" Type="http://schemas.openxmlformats.org/officeDocument/2006/relationships/image" Target="../media/image27.emf"/><Relationship Id="rId4" Type="http://schemas.openxmlformats.org/officeDocument/2006/relationships/image" Target="../media/image31.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7_Title Slide">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ADB24FC5-0CCD-5213-3CFC-45994B37A4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54835" y="317625"/>
            <a:ext cx="2845805" cy="687087"/>
          </a:xfrm>
          <a:prstGeom prst="rect">
            <a:avLst/>
          </a:prstGeom>
        </p:spPr>
      </p:pic>
      <p:sp>
        <p:nvSpPr>
          <p:cNvPr id="6" name="Picture Placeholder 5">
            <a:extLst>
              <a:ext uri="{FF2B5EF4-FFF2-40B4-BE49-F238E27FC236}">
                <a16:creationId xmlns:a16="http://schemas.microsoft.com/office/drawing/2014/main" id="{DA159533-0EA8-4850-F61F-9E4154C39433}"/>
              </a:ext>
            </a:extLst>
          </p:cNvPr>
          <p:cNvSpPr>
            <a:spLocks noGrp="1"/>
          </p:cNvSpPr>
          <p:nvPr>
            <p:ph type="pic" sz="quarter" idx="10"/>
          </p:nvPr>
        </p:nvSpPr>
        <p:spPr>
          <a:xfrm>
            <a:off x="0" y="0"/>
            <a:ext cx="12192000" cy="6858000"/>
          </a:xfrm>
          <a:prstGeom prst="rect">
            <a:avLst/>
          </a:prstGeom>
        </p:spPr>
        <p:txBody>
          <a:bodyPr/>
          <a:lstStyle/>
          <a:p>
            <a:endParaRPr lang="en-CA"/>
          </a:p>
        </p:txBody>
      </p:sp>
    </p:spTree>
    <p:extLst>
      <p:ext uri="{BB962C8B-B14F-4D97-AF65-F5344CB8AC3E}">
        <p14:creationId xmlns:p14="http://schemas.microsoft.com/office/powerpoint/2010/main" val="129770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4"/>
            <a:ext cx="184731" cy="307777"/>
          </a:xfrm>
          <a:prstGeom prst="rect">
            <a:avLst/>
          </a:prstGeom>
          <a:noFill/>
        </p:spPr>
        <p:txBody>
          <a:bodyPr wrap="none" rtlCol="0">
            <a:spAutoFit/>
          </a:bodyPr>
          <a:lstStyle/>
          <a:p>
            <a:endParaRPr lang="en-US" sz="1400" b="0" i="0">
              <a:latin typeface="Work Sans" pitchFamily="2" charset="77"/>
            </a:endParaRPr>
          </a:p>
        </p:txBody>
      </p:sp>
      <p:pic>
        <p:nvPicPr>
          <p:cNvPr id="3" name="Picture 2">
            <a:extLst>
              <a:ext uri="{FF2B5EF4-FFF2-40B4-BE49-F238E27FC236}">
                <a16:creationId xmlns:a16="http://schemas.microsoft.com/office/drawing/2014/main" id="{DAF19965-B263-E465-7981-7EDF8FBE5F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4" name="Title 4">
            <a:extLst>
              <a:ext uri="{FF2B5EF4-FFF2-40B4-BE49-F238E27FC236}">
                <a16:creationId xmlns:a16="http://schemas.microsoft.com/office/drawing/2014/main" id="{491EF11C-72EA-B8BA-7D8F-1B71F8D619AF}"/>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grpSp>
        <p:nvGrpSpPr>
          <p:cNvPr id="6" name="Group 5">
            <a:extLst>
              <a:ext uri="{FF2B5EF4-FFF2-40B4-BE49-F238E27FC236}">
                <a16:creationId xmlns:a16="http://schemas.microsoft.com/office/drawing/2014/main" id="{D1947E24-E980-2981-F5CE-56D2142BD162}"/>
              </a:ext>
            </a:extLst>
          </p:cNvPr>
          <p:cNvGrpSpPr/>
          <p:nvPr userDrawn="1"/>
        </p:nvGrpSpPr>
        <p:grpSpPr>
          <a:xfrm>
            <a:off x="2071527" y="2254392"/>
            <a:ext cx="8176596" cy="4164295"/>
            <a:chOff x="2182338" y="2254390"/>
            <a:chExt cx="8176594" cy="4164293"/>
          </a:xfrm>
        </p:grpSpPr>
        <p:sp>
          <p:nvSpPr>
            <p:cNvPr id="7" name="Rectangle 6">
              <a:extLst>
                <a:ext uri="{FF2B5EF4-FFF2-40B4-BE49-F238E27FC236}">
                  <a16:creationId xmlns:a16="http://schemas.microsoft.com/office/drawing/2014/main" id="{D190AD9F-E500-8F70-5AB3-C715BF4BD28A}"/>
                </a:ext>
              </a:extLst>
            </p:cNvPr>
            <p:cNvSpPr/>
            <p:nvPr/>
          </p:nvSpPr>
          <p:spPr>
            <a:xfrm>
              <a:off x="4907003" y="2420752"/>
              <a:ext cx="2468101" cy="1867956"/>
            </a:xfrm>
            <a:prstGeom prst="rect">
              <a:avLst/>
            </a:prstGeom>
            <a:solidFill>
              <a:schemeClr val="bg1">
                <a:lumMod val="95000"/>
              </a:schemeClr>
            </a:solidFill>
            <a:ln w="19050">
              <a:solidFill>
                <a:schemeClr val="accent1"/>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8" name="Rectangle 7">
              <a:extLst>
                <a:ext uri="{FF2B5EF4-FFF2-40B4-BE49-F238E27FC236}">
                  <a16:creationId xmlns:a16="http://schemas.microsoft.com/office/drawing/2014/main" id="{A36EA1A1-5C02-E57C-341D-C5EBECBD8C58}"/>
                </a:ext>
              </a:extLst>
            </p:cNvPr>
            <p:cNvSpPr/>
            <p:nvPr/>
          </p:nvSpPr>
          <p:spPr>
            <a:xfrm>
              <a:off x="7631501" y="2420752"/>
              <a:ext cx="2468101" cy="1867956"/>
            </a:xfrm>
            <a:prstGeom prst="rect">
              <a:avLst/>
            </a:prstGeom>
            <a:solidFill>
              <a:schemeClr val="bg1">
                <a:lumMod val="95000"/>
              </a:schemeClr>
            </a:solidFill>
            <a:ln w="19050">
              <a:solidFill>
                <a:schemeClr val="tx2"/>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9" name="Rectangle 8">
              <a:extLst>
                <a:ext uri="{FF2B5EF4-FFF2-40B4-BE49-F238E27FC236}">
                  <a16:creationId xmlns:a16="http://schemas.microsoft.com/office/drawing/2014/main" id="{C02F9CE8-678E-C201-469C-DF57F81182B0}"/>
                </a:ext>
              </a:extLst>
            </p:cNvPr>
            <p:cNvSpPr/>
            <p:nvPr/>
          </p:nvSpPr>
          <p:spPr>
            <a:xfrm>
              <a:off x="2182339" y="2420753"/>
              <a:ext cx="2468100" cy="1867957"/>
            </a:xfrm>
            <a:prstGeom prst="rect">
              <a:avLst/>
            </a:prstGeom>
            <a:solidFill>
              <a:schemeClr val="bg1">
                <a:lumMod val="95000"/>
              </a:schemeClr>
            </a:solidFill>
            <a:ln w="19050">
              <a:solidFill>
                <a:schemeClr val="tx2"/>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10" name="Rectangle 9">
              <a:extLst>
                <a:ext uri="{FF2B5EF4-FFF2-40B4-BE49-F238E27FC236}">
                  <a16:creationId xmlns:a16="http://schemas.microsoft.com/office/drawing/2014/main" id="{01D49047-663E-4808-E8A5-83A8D9EF8F7E}"/>
                </a:ext>
              </a:extLst>
            </p:cNvPr>
            <p:cNvSpPr/>
            <p:nvPr/>
          </p:nvSpPr>
          <p:spPr>
            <a:xfrm>
              <a:off x="4907003" y="4550727"/>
              <a:ext cx="2468101" cy="1867956"/>
            </a:xfrm>
            <a:prstGeom prst="rect">
              <a:avLst/>
            </a:prstGeom>
            <a:solidFill>
              <a:schemeClr val="bg1">
                <a:lumMod val="95000"/>
              </a:schemeClr>
            </a:solidFill>
            <a:ln w="19050">
              <a:solidFill>
                <a:schemeClr val="tx2"/>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11" name="Rectangle 10">
              <a:extLst>
                <a:ext uri="{FF2B5EF4-FFF2-40B4-BE49-F238E27FC236}">
                  <a16:creationId xmlns:a16="http://schemas.microsoft.com/office/drawing/2014/main" id="{89CF59A5-425C-59DB-E34C-000AACBC82BD}"/>
                </a:ext>
              </a:extLst>
            </p:cNvPr>
            <p:cNvSpPr/>
            <p:nvPr/>
          </p:nvSpPr>
          <p:spPr>
            <a:xfrm>
              <a:off x="2182338" y="4550727"/>
              <a:ext cx="2468101" cy="1867956"/>
            </a:xfrm>
            <a:prstGeom prst="rect">
              <a:avLst/>
            </a:prstGeom>
            <a:solidFill>
              <a:schemeClr val="bg1">
                <a:lumMod val="95000"/>
              </a:schemeClr>
            </a:solidFill>
            <a:ln w="19050">
              <a:solidFill>
                <a:schemeClr val="accent1"/>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12" name="Rectangle 11">
              <a:extLst>
                <a:ext uri="{FF2B5EF4-FFF2-40B4-BE49-F238E27FC236}">
                  <a16:creationId xmlns:a16="http://schemas.microsoft.com/office/drawing/2014/main" id="{409AB4A8-649D-B86E-40D6-0F23C27074DB}"/>
                </a:ext>
              </a:extLst>
            </p:cNvPr>
            <p:cNvSpPr/>
            <p:nvPr/>
          </p:nvSpPr>
          <p:spPr>
            <a:xfrm>
              <a:off x="7631500" y="4549935"/>
              <a:ext cx="2468101" cy="1867956"/>
            </a:xfrm>
            <a:prstGeom prst="rect">
              <a:avLst/>
            </a:prstGeom>
            <a:solidFill>
              <a:schemeClr val="bg1">
                <a:lumMod val="95000"/>
              </a:schemeClr>
            </a:solidFill>
            <a:ln w="19050">
              <a:solidFill>
                <a:schemeClr val="accent1"/>
              </a:solidFill>
            </a:ln>
            <a:effectLst>
              <a:outerShdw blurRad="100358" dist="38100" dir="2700000" sx="99215" sy="99215"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Work Sans" pitchFamily="2" charset="77"/>
                <a:ea typeface="Lato Regular" charset="0"/>
                <a:cs typeface="Lato Regular" charset="0"/>
              </a:endParaRPr>
            </a:p>
          </p:txBody>
        </p:sp>
        <p:sp>
          <p:nvSpPr>
            <p:cNvPr id="25" name="Oval 19">
              <a:extLst>
                <a:ext uri="{FF2B5EF4-FFF2-40B4-BE49-F238E27FC236}">
                  <a16:creationId xmlns:a16="http://schemas.microsoft.com/office/drawing/2014/main" id="{B9211CCC-9848-598C-96DC-26F85624A7A7}"/>
                </a:ext>
              </a:extLst>
            </p:cNvPr>
            <p:cNvSpPr>
              <a:spLocks noChangeArrowheads="1"/>
            </p:cNvSpPr>
            <p:nvPr/>
          </p:nvSpPr>
          <p:spPr bwMode="auto">
            <a:xfrm>
              <a:off x="4203710" y="2254390"/>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26" name="Oval 19">
              <a:extLst>
                <a:ext uri="{FF2B5EF4-FFF2-40B4-BE49-F238E27FC236}">
                  <a16:creationId xmlns:a16="http://schemas.microsoft.com/office/drawing/2014/main" id="{E0864E32-D358-C236-46E2-BCB7F9A1DE15}"/>
                </a:ext>
              </a:extLst>
            </p:cNvPr>
            <p:cNvSpPr>
              <a:spLocks noChangeArrowheads="1"/>
            </p:cNvSpPr>
            <p:nvPr/>
          </p:nvSpPr>
          <p:spPr bwMode="auto">
            <a:xfrm>
              <a:off x="6960910" y="2254390"/>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27" name="Oval 19">
              <a:extLst>
                <a:ext uri="{FF2B5EF4-FFF2-40B4-BE49-F238E27FC236}">
                  <a16:creationId xmlns:a16="http://schemas.microsoft.com/office/drawing/2014/main" id="{535B1243-6F99-69D7-E570-F4D1681C2E90}"/>
                </a:ext>
              </a:extLst>
            </p:cNvPr>
            <p:cNvSpPr>
              <a:spLocks noChangeArrowheads="1"/>
            </p:cNvSpPr>
            <p:nvPr/>
          </p:nvSpPr>
          <p:spPr bwMode="auto">
            <a:xfrm>
              <a:off x="9718110" y="2254390"/>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28" name="Oval 19">
              <a:extLst>
                <a:ext uri="{FF2B5EF4-FFF2-40B4-BE49-F238E27FC236}">
                  <a16:creationId xmlns:a16="http://schemas.microsoft.com/office/drawing/2014/main" id="{5F99DCF4-58C9-E9DA-D30D-4A7D275BAC82}"/>
                </a:ext>
              </a:extLst>
            </p:cNvPr>
            <p:cNvSpPr>
              <a:spLocks noChangeArrowheads="1"/>
            </p:cNvSpPr>
            <p:nvPr/>
          </p:nvSpPr>
          <p:spPr bwMode="auto">
            <a:xfrm>
              <a:off x="4264298" y="4430228"/>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29" name="Oval 19">
              <a:extLst>
                <a:ext uri="{FF2B5EF4-FFF2-40B4-BE49-F238E27FC236}">
                  <a16:creationId xmlns:a16="http://schemas.microsoft.com/office/drawing/2014/main" id="{2D7C14B4-978C-E94E-FCE2-D5CF719446A9}"/>
                </a:ext>
              </a:extLst>
            </p:cNvPr>
            <p:cNvSpPr>
              <a:spLocks noChangeArrowheads="1"/>
            </p:cNvSpPr>
            <p:nvPr/>
          </p:nvSpPr>
          <p:spPr bwMode="auto">
            <a:xfrm>
              <a:off x="7021498" y="4430228"/>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30" name="Oval 19">
              <a:extLst>
                <a:ext uri="{FF2B5EF4-FFF2-40B4-BE49-F238E27FC236}">
                  <a16:creationId xmlns:a16="http://schemas.microsoft.com/office/drawing/2014/main" id="{8295AF1B-AEC3-6698-85C1-1390BCACD832}"/>
                </a:ext>
              </a:extLst>
            </p:cNvPr>
            <p:cNvSpPr>
              <a:spLocks noChangeArrowheads="1"/>
            </p:cNvSpPr>
            <p:nvPr/>
          </p:nvSpPr>
          <p:spPr bwMode="auto">
            <a:xfrm>
              <a:off x="9778698" y="4430228"/>
              <a:ext cx="542392" cy="541046"/>
            </a:xfrm>
            <a:prstGeom prst="ellipse">
              <a:avLst/>
            </a:prstGeom>
            <a:solidFill>
              <a:schemeClr val="accent1"/>
            </a:solidFill>
            <a:ln>
              <a:noFill/>
            </a:ln>
          </p:spPr>
          <p:txBody>
            <a:bodyPr vert="horz" wrap="square" lIns="68567" tIns="34283" rIns="68567" bIns="34283" numCol="1" anchor="ctr" anchorCtr="0" compatLnSpc="1">
              <a:prstTxWarp prst="textNoShape">
                <a:avLst/>
              </a:prstTxWarp>
            </a:bodyPr>
            <a:lstStyle/>
            <a:p>
              <a:pPr algn="ctr"/>
              <a:endParaRPr lang="en-US" sz="2400">
                <a:solidFill>
                  <a:schemeClr val="bg1"/>
                </a:solidFill>
                <a:latin typeface="Work Sans" pitchFamily="2" charset="77"/>
                <a:cs typeface="Lato Light" charset="0"/>
              </a:endParaRPr>
            </a:p>
          </p:txBody>
        </p:sp>
        <p:sp>
          <p:nvSpPr>
            <p:cNvPr id="31" name="TextBox 30">
              <a:extLst>
                <a:ext uri="{FF2B5EF4-FFF2-40B4-BE49-F238E27FC236}">
                  <a16:creationId xmlns:a16="http://schemas.microsoft.com/office/drawing/2014/main" id="{6F1A8DE8-DD5E-6908-2EDD-BB57BE1B20FD}"/>
                </a:ext>
              </a:extLst>
            </p:cNvPr>
            <p:cNvSpPr txBox="1"/>
            <p:nvPr/>
          </p:nvSpPr>
          <p:spPr>
            <a:xfrm>
              <a:off x="4302008" y="2340303"/>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1</a:t>
              </a:r>
            </a:p>
          </p:txBody>
        </p:sp>
        <p:sp>
          <p:nvSpPr>
            <p:cNvPr id="32" name="TextBox 31">
              <a:extLst>
                <a:ext uri="{FF2B5EF4-FFF2-40B4-BE49-F238E27FC236}">
                  <a16:creationId xmlns:a16="http://schemas.microsoft.com/office/drawing/2014/main" id="{4E977F28-6EBD-C682-46EE-DB19E4B308D5}"/>
                </a:ext>
              </a:extLst>
            </p:cNvPr>
            <p:cNvSpPr txBox="1"/>
            <p:nvPr/>
          </p:nvSpPr>
          <p:spPr>
            <a:xfrm>
              <a:off x="7045365" y="2350250"/>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2</a:t>
              </a:r>
            </a:p>
          </p:txBody>
        </p:sp>
        <p:sp>
          <p:nvSpPr>
            <p:cNvPr id="33" name="TextBox 32">
              <a:extLst>
                <a:ext uri="{FF2B5EF4-FFF2-40B4-BE49-F238E27FC236}">
                  <a16:creationId xmlns:a16="http://schemas.microsoft.com/office/drawing/2014/main" id="{89ECB013-3141-8EFD-6777-FE11F1D684D3}"/>
                </a:ext>
              </a:extLst>
            </p:cNvPr>
            <p:cNvSpPr txBox="1"/>
            <p:nvPr/>
          </p:nvSpPr>
          <p:spPr>
            <a:xfrm>
              <a:off x="9801495" y="2350250"/>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3</a:t>
              </a:r>
            </a:p>
          </p:txBody>
        </p:sp>
        <p:sp>
          <p:nvSpPr>
            <p:cNvPr id="34" name="TextBox 33">
              <a:extLst>
                <a:ext uri="{FF2B5EF4-FFF2-40B4-BE49-F238E27FC236}">
                  <a16:creationId xmlns:a16="http://schemas.microsoft.com/office/drawing/2014/main" id="{F8B1F436-CD95-EEBA-256F-77C0F7144FDA}"/>
                </a:ext>
              </a:extLst>
            </p:cNvPr>
            <p:cNvSpPr txBox="1"/>
            <p:nvPr/>
          </p:nvSpPr>
          <p:spPr>
            <a:xfrm>
              <a:off x="4328149" y="4509411"/>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4</a:t>
              </a:r>
            </a:p>
          </p:txBody>
        </p:sp>
        <p:sp>
          <p:nvSpPr>
            <p:cNvPr id="35" name="TextBox 34">
              <a:extLst>
                <a:ext uri="{FF2B5EF4-FFF2-40B4-BE49-F238E27FC236}">
                  <a16:creationId xmlns:a16="http://schemas.microsoft.com/office/drawing/2014/main" id="{096FB7AF-CD37-3727-37B4-932F23C2198B}"/>
                </a:ext>
              </a:extLst>
            </p:cNvPr>
            <p:cNvSpPr txBox="1"/>
            <p:nvPr/>
          </p:nvSpPr>
          <p:spPr>
            <a:xfrm>
              <a:off x="7118522" y="4516085"/>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5</a:t>
              </a:r>
            </a:p>
          </p:txBody>
        </p:sp>
        <p:sp>
          <p:nvSpPr>
            <p:cNvPr id="36" name="TextBox 35">
              <a:extLst>
                <a:ext uri="{FF2B5EF4-FFF2-40B4-BE49-F238E27FC236}">
                  <a16:creationId xmlns:a16="http://schemas.microsoft.com/office/drawing/2014/main" id="{F92D7AAA-42AE-A0B8-6D6C-3C4C8C2FB19F}"/>
                </a:ext>
              </a:extLst>
            </p:cNvPr>
            <p:cNvSpPr txBox="1"/>
            <p:nvPr/>
          </p:nvSpPr>
          <p:spPr>
            <a:xfrm>
              <a:off x="9863287" y="4539643"/>
              <a:ext cx="495645" cy="369332"/>
            </a:xfrm>
            <a:prstGeom prst="rect">
              <a:avLst/>
            </a:prstGeom>
            <a:noFill/>
          </p:spPr>
          <p:txBody>
            <a:bodyPr wrap="square" rtlCol="0" anchor="b">
              <a:spAutoFit/>
            </a:bodyPr>
            <a:lstStyle/>
            <a:p>
              <a:r>
                <a:rPr lang="en-US" sz="1800" b="1">
                  <a:solidFill>
                    <a:schemeClr val="accent4"/>
                  </a:solidFill>
                  <a:latin typeface="Work Sans" pitchFamily="2" charset="77"/>
                  <a:ea typeface="Avenir Black" charset="0"/>
                  <a:cs typeface="Avenir Black" charset="0"/>
                </a:rPr>
                <a:t>6</a:t>
              </a:r>
            </a:p>
          </p:txBody>
        </p:sp>
      </p:grpSp>
    </p:spTree>
    <p:extLst>
      <p:ext uri="{BB962C8B-B14F-4D97-AF65-F5344CB8AC3E}">
        <p14:creationId xmlns:p14="http://schemas.microsoft.com/office/powerpoint/2010/main" val="12809187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2096D7-3E88-DC75-7135-F807EFE7DD2F}"/>
              </a:ext>
            </a:extLst>
          </p:cNvPr>
          <p:cNvPicPr>
            <a:picLocks noChangeAspect="1"/>
          </p:cNvPicPr>
          <p:nvPr userDrawn="1"/>
        </p:nvPicPr>
        <p:blipFill>
          <a:blip r:embed="rId2"/>
          <a:stretch>
            <a:fillRect/>
          </a:stretch>
        </p:blipFill>
        <p:spPr>
          <a:xfrm>
            <a:off x="649446" y="1411426"/>
            <a:ext cx="711200" cy="101600"/>
          </a:xfrm>
          <a:prstGeom prst="rect">
            <a:avLst/>
          </a:prstGeom>
        </p:spPr>
      </p:pic>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7409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03262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2" name="Picture Placeholder 41">
            <a:extLst>
              <a:ext uri="{FF2B5EF4-FFF2-40B4-BE49-F238E27FC236}">
                <a16:creationId xmlns:a16="http://schemas.microsoft.com/office/drawing/2014/main" id="{B1F25959-F7D7-22A4-E3D7-827254043546}"/>
              </a:ext>
            </a:extLst>
          </p:cNvPr>
          <p:cNvSpPr>
            <a:spLocks noGrp="1"/>
          </p:cNvSpPr>
          <p:nvPr>
            <p:ph type="pic" sz="quarter" idx="10"/>
          </p:nvPr>
        </p:nvSpPr>
        <p:spPr>
          <a:xfrm>
            <a:off x="1005046" y="1919048"/>
            <a:ext cx="1199190" cy="1199190"/>
          </a:xfrm>
          <a:prstGeom prst="ellipse">
            <a:avLst/>
          </a:prstGeom>
        </p:spPr>
        <p:txBody>
          <a:bodyPr>
            <a:normAutofit/>
          </a:bodyPr>
          <a:lstStyle>
            <a:lvl1pPr>
              <a:defRPr sz="1400"/>
            </a:lvl1pPr>
          </a:lstStyle>
          <a:p>
            <a:endParaRPr lang="en-CA"/>
          </a:p>
        </p:txBody>
      </p:sp>
      <p:sp>
        <p:nvSpPr>
          <p:cNvPr id="43" name="Picture Placeholder 41">
            <a:extLst>
              <a:ext uri="{FF2B5EF4-FFF2-40B4-BE49-F238E27FC236}">
                <a16:creationId xmlns:a16="http://schemas.microsoft.com/office/drawing/2014/main" id="{D18196E3-B3E8-4539-360D-F8DF465FA535}"/>
              </a:ext>
            </a:extLst>
          </p:cNvPr>
          <p:cNvSpPr>
            <a:spLocks noGrp="1"/>
          </p:cNvSpPr>
          <p:nvPr>
            <p:ph type="pic" sz="quarter" idx="11"/>
          </p:nvPr>
        </p:nvSpPr>
        <p:spPr>
          <a:xfrm>
            <a:off x="2799774" y="1919048"/>
            <a:ext cx="1199190" cy="1199190"/>
          </a:xfrm>
          <a:prstGeom prst="ellipse">
            <a:avLst/>
          </a:prstGeom>
        </p:spPr>
        <p:txBody>
          <a:bodyPr>
            <a:normAutofit/>
          </a:bodyPr>
          <a:lstStyle>
            <a:lvl1pPr>
              <a:defRPr sz="1400"/>
            </a:lvl1pPr>
          </a:lstStyle>
          <a:p>
            <a:endParaRPr lang="en-CA"/>
          </a:p>
        </p:txBody>
      </p:sp>
      <p:sp>
        <p:nvSpPr>
          <p:cNvPr id="44" name="Picture Placeholder 41">
            <a:extLst>
              <a:ext uri="{FF2B5EF4-FFF2-40B4-BE49-F238E27FC236}">
                <a16:creationId xmlns:a16="http://schemas.microsoft.com/office/drawing/2014/main" id="{AC45C414-3A3E-F9F2-A32C-EBC9AFC1BC03}"/>
              </a:ext>
            </a:extLst>
          </p:cNvPr>
          <p:cNvSpPr>
            <a:spLocks noGrp="1"/>
          </p:cNvSpPr>
          <p:nvPr>
            <p:ph type="pic" sz="quarter" idx="12"/>
          </p:nvPr>
        </p:nvSpPr>
        <p:spPr>
          <a:xfrm>
            <a:off x="4594502" y="1919048"/>
            <a:ext cx="1199190" cy="1199190"/>
          </a:xfrm>
          <a:prstGeom prst="ellipse">
            <a:avLst/>
          </a:prstGeom>
        </p:spPr>
        <p:txBody>
          <a:bodyPr>
            <a:normAutofit/>
          </a:bodyPr>
          <a:lstStyle>
            <a:lvl1pPr>
              <a:defRPr sz="1400"/>
            </a:lvl1pPr>
          </a:lstStyle>
          <a:p>
            <a:endParaRPr lang="en-CA"/>
          </a:p>
        </p:txBody>
      </p:sp>
      <p:sp>
        <p:nvSpPr>
          <p:cNvPr id="45" name="Picture Placeholder 41">
            <a:extLst>
              <a:ext uri="{FF2B5EF4-FFF2-40B4-BE49-F238E27FC236}">
                <a16:creationId xmlns:a16="http://schemas.microsoft.com/office/drawing/2014/main" id="{C19B7DD3-371A-C77F-F4EE-944920A856E5}"/>
              </a:ext>
            </a:extLst>
          </p:cNvPr>
          <p:cNvSpPr>
            <a:spLocks noGrp="1"/>
          </p:cNvSpPr>
          <p:nvPr>
            <p:ph type="pic" sz="quarter" idx="13"/>
          </p:nvPr>
        </p:nvSpPr>
        <p:spPr>
          <a:xfrm>
            <a:off x="6389230" y="1919048"/>
            <a:ext cx="1199190" cy="1199190"/>
          </a:xfrm>
          <a:prstGeom prst="ellipse">
            <a:avLst/>
          </a:prstGeom>
        </p:spPr>
        <p:txBody>
          <a:bodyPr>
            <a:normAutofit/>
          </a:bodyPr>
          <a:lstStyle>
            <a:lvl1pPr>
              <a:defRPr sz="1400"/>
            </a:lvl1pPr>
          </a:lstStyle>
          <a:p>
            <a:endParaRPr lang="en-CA"/>
          </a:p>
        </p:txBody>
      </p:sp>
      <p:sp>
        <p:nvSpPr>
          <p:cNvPr id="46" name="Picture Placeholder 41">
            <a:extLst>
              <a:ext uri="{FF2B5EF4-FFF2-40B4-BE49-F238E27FC236}">
                <a16:creationId xmlns:a16="http://schemas.microsoft.com/office/drawing/2014/main" id="{CD97A826-F0A9-9C22-FE0F-AC05C7027549}"/>
              </a:ext>
            </a:extLst>
          </p:cNvPr>
          <p:cNvSpPr>
            <a:spLocks noGrp="1"/>
          </p:cNvSpPr>
          <p:nvPr>
            <p:ph type="pic" sz="quarter" idx="14"/>
          </p:nvPr>
        </p:nvSpPr>
        <p:spPr>
          <a:xfrm>
            <a:off x="8183958" y="1919048"/>
            <a:ext cx="1199190" cy="1199190"/>
          </a:xfrm>
          <a:prstGeom prst="ellipse">
            <a:avLst/>
          </a:prstGeom>
        </p:spPr>
        <p:txBody>
          <a:bodyPr>
            <a:normAutofit/>
          </a:bodyPr>
          <a:lstStyle>
            <a:lvl1pPr>
              <a:defRPr sz="1400"/>
            </a:lvl1pPr>
          </a:lstStyle>
          <a:p>
            <a:endParaRPr lang="en-CA"/>
          </a:p>
        </p:txBody>
      </p:sp>
      <p:sp>
        <p:nvSpPr>
          <p:cNvPr id="47" name="Picture Placeholder 41">
            <a:extLst>
              <a:ext uri="{FF2B5EF4-FFF2-40B4-BE49-F238E27FC236}">
                <a16:creationId xmlns:a16="http://schemas.microsoft.com/office/drawing/2014/main" id="{7DC9BF3F-0D72-149A-0F8F-096D22BEE140}"/>
              </a:ext>
            </a:extLst>
          </p:cNvPr>
          <p:cNvSpPr>
            <a:spLocks noGrp="1"/>
          </p:cNvSpPr>
          <p:nvPr>
            <p:ph type="pic" sz="quarter" idx="15"/>
          </p:nvPr>
        </p:nvSpPr>
        <p:spPr>
          <a:xfrm>
            <a:off x="9978688" y="1919048"/>
            <a:ext cx="1199190" cy="1199190"/>
          </a:xfrm>
          <a:prstGeom prst="ellipse">
            <a:avLst/>
          </a:prstGeom>
        </p:spPr>
        <p:txBody>
          <a:bodyPr>
            <a:normAutofit/>
          </a:bodyPr>
          <a:lstStyle>
            <a:lvl1pPr>
              <a:defRPr sz="1400"/>
            </a:lvl1pPr>
          </a:lstStyle>
          <a:p>
            <a:endParaRPr lang="en-CA"/>
          </a:p>
        </p:txBody>
      </p:sp>
      <p:sp>
        <p:nvSpPr>
          <p:cNvPr id="48" name="Picture Placeholder 41">
            <a:extLst>
              <a:ext uri="{FF2B5EF4-FFF2-40B4-BE49-F238E27FC236}">
                <a16:creationId xmlns:a16="http://schemas.microsoft.com/office/drawing/2014/main" id="{F43AF43F-CE79-209B-162A-1D0624EAC732}"/>
              </a:ext>
            </a:extLst>
          </p:cNvPr>
          <p:cNvSpPr>
            <a:spLocks noGrp="1"/>
          </p:cNvSpPr>
          <p:nvPr>
            <p:ph type="pic" sz="quarter" idx="16"/>
          </p:nvPr>
        </p:nvSpPr>
        <p:spPr>
          <a:xfrm>
            <a:off x="1005046" y="4210016"/>
            <a:ext cx="1199190" cy="1199190"/>
          </a:xfrm>
          <a:prstGeom prst="ellipse">
            <a:avLst/>
          </a:prstGeom>
        </p:spPr>
        <p:txBody>
          <a:bodyPr>
            <a:normAutofit/>
          </a:bodyPr>
          <a:lstStyle>
            <a:lvl1pPr>
              <a:defRPr sz="1400"/>
            </a:lvl1pPr>
          </a:lstStyle>
          <a:p>
            <a:endParaRPr lang="en-CA"/>
          </a:p>
        </p:txBody>
      </p:sp>
      <p:sp>
        <p:nvSpPr>
          <p:cNvPr id="49" name="Picture Placeholder 41">
            <a:extLst>
              <a:ext uri="{FF2B5EF4-FFF2-40B4-BE49-F238E27FC236}">
                <a16:creationId xmlns:a16="http://schemas.microsoft.com/office/drawing/2014/main" id="{192F106E-827E-EA4A-E2A5-D6D4F6E42D79}"/>
              </a:ext>
            </a:extLst>
          </p:cNvPr>
          <p:cNvSpPr>
            <a:spLocks noGrp="1"/>
          </p:cNvSpPr>
          <p:nvPr>
            <p:ph type="pic" sz="quarter" idx="17"/>
          </p:nvPr>
        </p:nvSpPr>
        <p:spPr>
          <a:xfrm>
            <a:off x="2799774" y="4210016"/>
            <a:ext cx="1199190" cy="1199190"/>
          </a:xfrm>
          <a:prstGeom prst="ellipse">
            <a:avLst/>
          </a:prstGeom>
        </p:spPr>
        <p:txBody>
          <a:bodyPr>
            <a:normAutofit/>
          </a:bodyPr>
          <a:lstStyle>
            <a:lvl1pPr>
              <a:defRPr sz="1400"/>
            </a:lvl1pPr>
          </a:lstStyle>
          <a:p>
            <a:endParaRPr lang="en-CA"/>
          </a:p>
        </p:txBody>
      </p:sp>
      <p:sp>
        <p:nvSpPr>
          <p:cNvPr id="50" name="Picture Placeholder 41">
            <a:extLst>
              <a:ext uri="{FF2B5EF4-FFF2-40B4-BE49-F238E27FC236}">
                <a16:creationId xmlns:a16="http://schemas.microsoft.com/office/drawing/2014/main" id="{0702C6DE-45A3-06D1-B6FD-0558DF4BA0AF}"/>
              </a:ext>
            </a:extLst>
          </p:cNvPr>
          <p:cNvSpPr>
            <a:spLocks noGrp="1"/>
          </p:cNvSpPr>
          <p:nvPr>
            <p:ph type="pic" sz="quarter" idx="18"/>
          </p:nvPr>
        </p:nvSpPr>
        <p:spPr>
          <a:xfrm>
            <a:off x="4594502" y="4210016"/>
            <a:ext cx="1199190" cy="1199190"/>
          </a:xfrm>
          <a:prstGeom prst="ellipse">
            <a:avLst/>
          </a:prstGeom>
        </p:spPr>
        <p:txBody>
          <a:bodyPr>
            <a:normAutofit/>
          </a:bodyPr>
          <a:lstStyle>
            <a:lvl1pPr>
              <a:defRPr sz="1400"/>
            </a:lvl1pPr>
          </a:lstStyle>
          <a:p>
            <a:endParaRPr lang="en-CA"/>
          </a:p>
        </p:txBody>
      </p:sp>
      <p:sp>
        <p:nvSpPr>
          <p:cNvPr id="51" name="Picture Placeholder 41">
            <a:extLst>
              <a:ext uri="{FF2B5EF4-FFF2-40B4-BE49-F238E27FC236}">
                <a16:creationId xmlns:a16="http://schemas.microsoft.com/office/drawing/2014/main" id="{391C1BFD-6A91-6D55-A05C-8950116E43E3}"/>
              </a:ext>
            </a:extLst>
          </p:cNvPr>
          <p:cNvSpPr>
            <a:spLocks noGrp="1"/>
          </p:cNvSpPr>
          <p:nvPr>
            <p:ph type="pic" sz="quarter" idx="19"/>
          </p:nvPr>
        </p:nvSpPr>
        <p:spPr>
          <a:xfrm>
            <a:off x="6389230" y="4210016"/>
            <a:ext cx="1199190" cy="1199190"/>
          </a:xfrm>
          <a:prstGeom prst="ellipse">
            <a:avLst/>
          </a:prstGeom>
        </p:spPr>
        <p:txBody>
          <a:bodyPr>
            <a:normAutofit/>
          </a:bodyPr>
          <a:lstStyle>
            <a:lvl1pPr>
              <a:defRPr sz="1400"/>
            </a:lvl1pPr>
          </a:lstStyle>
          <a:p>
            <a:endParaRPr lang="en-CA"/>
          </a:p>
        </p:txBody>
      </p:sp>
      <p:sp>
        <p:nvSpPr>
          <p:cNvPr id="52" name="Picture Placeholder 41">
            <a:extLst>
              <a:ext uri="{FF2B5EF4-FFF2-40B4-BE49-F238E27FC236}">
                <a16:creationId xmlns:a16="http://schemas.microsoft.com/office/drawing/2014/main" id="{9D1BB147-8456-BD47-7073-8F773E59E083}"/>
              </a:ext>
            </a:extLst>
          </p:cNvPr>
          <p:cNvSpPr>
            <a:spLocks noGrp="1"/>
          </p:cNvSpPr>
          <p:nvPr>
            <p:ph type="pic" sz="quarter" idx="20"/>
          </p:nvPr>
        </p:nvSpPr>
        <p:spPr>
          <a:xfrm>
            <a:off x="8183958" y="4210016"/>
            <a:ext cx="1199190" cy="1199190"/>
          </a:xfrm>
          <a:prstGeom prst="ellipse">
            <a:avLst/>
          </a:prstGeom>
        </p:spPr>
        <p:txBody>
          <a:bodyPr>
            <a:normAutofit/>
          </a:bodyPr>
          <a:lstStyle>
            <a:lvl1pPr>
              <a:defRPr sz="1400"/>
            </a:lvl1pPr>
          </a:lstStyle>
          <a:p>
            <a:endParaRPr lang="en-CA"/>
          </a:p>
        </p:txBody>
      </p:sp>
      <p:sp>
        <p:nvSpPr>
          <p:cNvPr id="53" name="Picture Placeholder 41">
            <a:extLst>
              <a:ext uri="{FF2B5EF4-FFF2-40B4-BE49-F238E27FC236}">
                <a16:creationId xmlns:a16="http://schemas.microsoft.com/office/drawing/2014/main" id="{F8C8B804-AB94-A74D-3210-0597B4C1F019}"/>
              </a:ext>
            </a:extLst>
          </p:cNvPr>
          <p:cNvSpPr>
            <a:spLocks noGrp="1"/>
          </p:cNvSpPr>
          <p:nvPr>
            <p:ph type="pic" sz="quarter" idx="21"/>
          </p:nvPr>
        </p:nvSpPr>
        <p:spPr>
          <a:xfrm>
            <a:off x="9978688" y="4210016"/>
            <a:ext cx="1199190" cy="1199190"/>
          </a:xfrm>
          <a:prstGeom prst="ellipse">
            <a:avLst/>
          </a:prstGeom>
        </p:spPr>
        <p:txBody>
          <a:bodyPr>
            <a:normAutofit/>
          </a:bodyPr>
          <a:lstStyle>
            <a:lvl1pPr>
              <a:defRPr sz="1400"/>
            </a:lvl1pPr>
          </a:lstStyle>
          <a:p>
            <a:endParaRPr lang="en-CA"/>
          </a:p>
        </p:txBody>
      </p:sp>
      <p:pic>
        <p:nvPicPr>
          <p:cNvPr id="3" name="Picture 2">
            <a:extLst>
              <a:ext uri="{FF2B5EF4-FFF2-40B4-BE49-F238E27FC236}">
                <a16:creationId xmlns:a16="http://schemas.microsoft.com/office/drawing/2014/main" id="{EC603F26-762F-3F52-ECE4-77220A8F109D}"/>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41685350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3" name="Picture Placeholder 5">
            <a:extLst>
              <a:ext uri="{FF2B5EF4-FFF2-40B4-BE49-F238E27FC236}">
                <a16:creationId xmlns:a16="http://schemas.microsoft.com/office/drawing/2014/main" id="{19DD8FBB-6BBD-7E34-57DE-5CFCF6011AA0}"/>
              </a:ext>
            </a:extLst>
          </p:cNvPr>
          <p:cNvSpPr>
            <a:spLocks noGrp="1"/>
          </p:cNvSpPr>
          <p:nvPr>
            <p:ph type="pic" sz="quarter" idx="10"/>
          </p:nvPr>
        </p:nvSpPr>
        <p:spPr>
          <a:xfrm>
            <a:off x="0" y="2207172"/>
            <a:ext cx="4528456" cy="3902318"/>
          </a:xfrm>
          <a:custGeom>
            <a:avLst/>
            <a:gdLst>
              <a:gd name="connsiteX0" fmla="*/ 0 w 4528456"/>
              <a:gd name="connsiteY0" fmla="*/ 0 h 3902318"/>
              <a:gd name="connsiteX1" fmla="*/ 2577297 w 4528456"/>
              <a:gd name="connsiteY1" fmla="*/ 0 h 3902318"/>
              <a:gd name="connsiteX2" fmla="*/ 4528456 w 4528456"/>
              <a:gd name="connsiteY2" fmla="*/ 1951159 h 3902318"/>
              <a:gd name="connsiteX3" fmla="*/ 2577297 w 4528456"/>
              <a:gd name="connsiteY3" fmla="*/ 3902318 h 3902318"/>
              <a:gd name="connsiteX4" fmla="*/ 0 w 4528456"/>
              <a:gd name="connsiteY4" fmla="*/ 3902318 h 3902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456" h="3902318">
                <a:moveTo>
                  <a:pt x="0" y="0"/>
                </a:moveTo>
                <a:lnTo>
                  <a:pt x="2577297" y="0"/>
                </a:lnTo>
                <a:cubicBezTo>
                  <a:pt x="3654892" y="0"/>
                  <a:pt x="4528456" y="873564"/>
                  <a:pt x="4528456" y="1951159"/>
                </a:cubicBezTo>
                <a:cubicBezTo>
                  <a:pt x="4528456" y="3028754"/>
                  <a:pt x="3654892" y="3902318"/>
                  <a:pt x="2577297" y="3902318"/>
                </a:cubicBezTo>
                <a:lnTo>
                  <a:pt x="0" y="3902318"/>
                </a:ln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4C079A53-374A-B23B-681C-4DB499F30F31}"/>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379001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770670-5265-7107-819F-324817AFB88C}"/>
              </a:ext>
            </a:extLst>
          </p:cNvPr>
          <p:cNvPicPr>
            <a:picLocks noChangeAspect="1"/>
          </p:cNvPicPr>
          <p:nvPr userDrawn="1"/>
        </p:nvPicPr>
        <p:blipFill>
          <a:blip r:embed="rId2"/>
          <a:stretch>
            <a:fillRect/>
          </a:stretch>
        </p:blipFill>
        <p:spPr>
          <a:xfrm>
            <a:off x="824803" y="2052108"/>
            <a:ext cx="711200" cy="101600"/>
          </a:xfrm>
          <a:prstGeom prst="rect">
            <a:avLst/>
          </a:prstGeom>
        </p:spPr>
      </p:pic>
      <p:sp>
        <p:nvSpPr>
          <p:cNvPr id="3" name="Freeform: Shape 14">
            <a:extLst>
              <a:ext uri="{FF2B5EF4-FFF2-40B4-BE49-F238E27FC236}">
                <a16:creationId xmlns:a16="http://schemas.microsoft.com/office/drawing/2014/main" id="{2E7E29FB-BDF6-E5F4-D694-B39BE34EB5C2}"/>
              </a:ext>
            </a:extLst>
          </p:cNvPr>
          <p:cNvSpPr/>
          <p:nvPr userDrawn="1"/>
        </p:nvSpPr>
        <p:spPr>
          <a:xfrm>
            <a:off x="6096001" y="0"/>
            <a:ext cx="6095999" cy="6857999"/>
          </a:xfrm>
          <a:custGeom>
            <a:avLst/>
            <a:gdLst>
              <a:gd name="connsiteX0" fmla="*/ 2777373 w 6095999"/>
              <a:gd name="connsiteY0" fmla="*/ 0 h 6857999"/>
              <a:gd name="connsiteX1" fmla="*/ 6095999 w 6095999"/>
              <a:gd name="connsiteY1" fmla="*/ 0 h 6857999"/>
              <a:gd name="connsiteX2" fmla="*/ 6095999 w 6095999"/>
              <a:gd name="connsiteY2" fmla="*/ 6857999 h 6857999"/>
              <a:gd name="connsiteX3" fmla="*/ 2777373 w 6095999"/>
              <a:gd name="connsiteY3" fmla="*/ 6857999 h 6857999"/>
              <a:gd name="connsiteX4" fmla="*/ 1347559 w 6095999"/>
              <a:gd name="connsiteY4" fmla="*/ 6857999 h 6857999"/>
              <a:gd name="connsiteX5" fmla="*/ 1281632 w 6095999"/>
              <a:gd name="connsiteY5" fmla="*/ 6834025 h 6857999"/>
              <a:gd name="connsiteX6" fmla="*/ 702583 w 6095999"/>
              <a:gd name="connsiteY6" fmla="*/ 6519558 h 6857999"/>
              <a:gd name="connsiteX7" fmla="*/ 3855 w 6095999"/>
              <a:gd name="connsiteY7" fmla="*/ 5375006 h 6857999"/>
              <a:gd name="connsiteX8" fmla="*/ 753181 w 6095999"/>
              <a:gd name="connsiteY8" fmla="*/ 3932295 h 6857999"/>
              <a:gd name="connsiteX9" fmla="*/ 1548286 w 6095999"/>
              <a:gd name="connsiteY9" fmla="*/ 3126780 h 6857999"/>
              <a:gd name="connsiteX10" fmla="*/ 1731401 w 6095999"/>
              <a:gd name="connsiteY10" fmla="*/ 1948566 h 6857999"/>
              <a:gd name="connsiteX11" fmla="*/ 1680804 w 6095999"/>
              <a:gd name="connsiteY11" fmla="*/ 1027635 h 6857999"/>
              <a:gd name="connsiteX12" fmla="*/ 2124135 w 6095999"/>
              <a:gd name="connsiteY12" fmla="*/ 330324 h 6857999"/>
              <a:gd name="connsiteX13" fmla="*/ 2693019 w 6095999"/>
              <a:gd name="connsiteY13" fmla="*/ 2498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999" h="6857999">
                <a:moveTo>
                  <a:pt x="2777373" y="0"/>
                </a:moveTo>
                <a:lnTo>
                  <a:pt x="6095999" y="0"/>
                </a:lnTo>
                <a:lnTo>
                  <a:pt x="6095999" y="6857999"/>
                </a:lnTo>
                <a:lnTo>
                  <a:pt x="2777373" y="6857999"/>
                </a:lnTo>
                <a:lnTo>
                  <a:pt x="1347559" y="6857999"/>
                </a:lnTo>
                <a:lnTo>
                  <a:pt x="1281632" y="6834025"/>
                </a:lnTo>
                <a:cubicBezTo>
                  <a:pt x="1077096" y="6752196"/>
                  <a:pt x="879675" y="6649403"/>
                  <a:pt x="702583" y="6519558"/>
                </a:cubicBezTo>
                <a:cubicBezTo>
                  <a:pt x="326715" y="6247847"/>
                  <a:pt x="37586" y="5848697"/>
                  <a:pt x="3855" y="5375006"/>
                </a:cubicBezTo>
                <a:cubicBezTo>
                  <a:pt x="-41924" y="4778686"/>
                  <a:pt x="326715" y="4304995"/>
                  <a:pt x="753181" y="3932295"/>
                </a:cubicBezTo>
                <a:cubicBezTo>
                  <a:pt x="1047129" y="3677415"/>
                  <a:pt x="1336259" y="3458604"/>
                  <a:pt x="1548286" y="3126780"/>
                </a:cubicBezTo>
                <a:cubicBezTo>
                  <a:pt x="1772361" y="2780530"/>
                  <a:pt x="1810912" y="2297222"/>
                  <a:pt x="1731401" y="1948566"/>
                </a:cubicBezTo>
                <a:cubicBezTo>
                  <a:pt x="1661529" y="1648001"/>
                  <a:pt x="1618159" y="1333009"/>
                  <a:pt x="1680804" y="1027635"/>
                </a:cubicBezTo>
                <a:cubicBezTo>
                  <a:pt x="1738630" y="760733"/>
                  <a:pt x="1914517" y="505854"/>
                  <a:pt x="2124135" y="330324"/>
                </a:cubicBezTo>
                <a:cubicBezTo>
                  <a:pt x="2284964" y="195070"/>
                  <a:pt x="2486450" y="92277"/>
                  <a:pt x="2693019" y="24988"/>
                </a:cubicBezTo>
                <a:close/>
              </a:path>
            </a:pathLst>
          </a:custGeom>
          <a:gradFill flip="none" rotWithShape="1">
            <a:gsLst>
              <a:gs pos="27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Picture Placeholder 10">
            <a:extLst>
              <a:ext uri="{FF2B5EF4-FFF2-40B4-BE49-F238E27FC236}">
                <a16:creationId xmlns:a16="http://schemas.microsoft.com/office/drawing/2014/main" id="{76F18026-3DE4-6E46-3F28-08DD901BB000}"/>
              </a:ext>
            </a:extLst>
          </p:cNvPr>
          <p:cNvSpPr>
            <a:spLocks noGrp="1"/>
          </p:cNvSpPr>
          <p:nvPr>
            <p:ph type="pic" sz="quarter" idx="20" hasCustomPrompt="1"/>
          </p:nvPr>
        </p:nvSpPr>
        <p:spPr>
          <a:xfrm>
            <a:off x="6575601" y="1270277"/>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6" name="Picture Placeholder 8">
            <a:extLst>
              <a:ext uri="{FF2B5EF4-FFF2-40B4-BE49-F238E27FC236}">
                <a16:creationId xmlns:a16="http://schemas.microsoft.com/office/drawing/2014/main" id="{76698F34-92E6-A9DA-C9B9-EFB9C5423B12}"/>
              </a:ext>
            </a:extLst>
          </p:cNvPr>
          <p:cNvSpPr>
            <a:spLocks noGrp="1"/>
          </p:cNvSpPr>
          <p:nvPr>
            <p:ph type="pic" sz="quarter" idx="19" hasCustomPrompt="1"/>
          </p:nvPr>
        </p:nvSpPr>
        <p:spPr>
          <a:xfrm>
            <a:off x="6575600" y="381855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7" name="Picture Placeholder 11">
            <a:extLst>
              <a:ext uri="{FF2B5EF4-FFF2-40B4-BE49-F238E27FC236}">
                <a16:creationId xmlns:a16="http://schemas.microsoft.com/office/drawing/2014/main" id="{90ACCC5C-A3AF-AFC3-F86B-2BBE7DEE678C}"/>
              </a:ext>
            </a:extLst>
          </p:cNvPr>
          <p:cNvSpPr>
            <a:spLocks noGrp="1"/>
          </p:cNvSpPr>
          <p:nvPr>
            <p:ph type="pic" sz="quarter" idx="21" hasCustomPrompt="1"/>
          </p:nvPr>
        </p:nvSpPr>
        <p:spPr>
          <a:xfrm>
            <a:off x="9105164" y="1270277"/>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8" name="Picture Placeholder 12">
            <a:extLst>
              <a:ext uri="{FF2B5EF4-FFF2-40B4-BE49-F238E27FC236}">
                <a16:creationId xmlns:a16="http://schemas.microsoft.com/office/drawing/2014/main" id="{43404627-5345-3838-0607-E912797E70D4}"/>
              </a:ext>
            </a:extLst>
          </p:cNvPr>
          <p:cNvSpPr>
            <a:spLocks noGrp="1"/>
          </p:cNvSpPr>
          <p:nvPr>
            <p:ph type="pic" sz="quarter" idx="22" hasCustomPrompt="1"/>
          </p:nvPr>
        </p:nvSpPr>
        <p:spPr>
          <a:xfrm>
            <a:off x="9105164" y="381855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p:spPr>
        <p:txBody>
          <a:bodyPr/>
          <a:lstStyle/>
          <a:p>
            <a:r>
              <a:rPr lang="en-US"/>
              <a:t>Click to edit</a:t>
            </a:r>
            <a:br>
              <a:rPr lang="en-US"/>
            </a:br>
            <a:r>
              <a:rPr lang="en-US"/>
              <a:t>title style</a:t>
            </a:r>
            <a:endParaRPr lang="en-CA"/>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3"/>
          <a:stretch>
            <a:fillRect/>
          </a:stretch>
        </p:blipFill>
        <p:spPr>
          <a:xfrm>
            <a:off x="9710672" y="267358"/>
            <a:ext cx="2193298" cy="488304"/>
          </a:xfrm>
          <a:prstGeom prst="rect">
            <a:avLst/>
          </a:prstGeom>
        </p:spPr>
      </p:pic>
    </p:spTree>
    <p:extLst>
      <p:ext uri="{BB962C8B-B14F-4D97-AF65-F5344CB8AC3E}">
        <p14:creationId xmlns:p14="http://schemas.microsoft.com/office/powerpoint/2010/main" val="26949909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2" name="Freeform: Shape 8">
            <a:extLst>
              <a:ext uri="{FF2B5EF4-FFF2-40B4-BE49-F238E27FC236}">
                <a16:creationId xmlns:a16="http://schemas.microsoft.com/office/drawing/2014/main" id="{5BF035E5-D424-0C30-4CFB-BF52E8D38F4F}"/>
              </a:ext>
            </a:extLst>
          </p:cNvPr>
          <p:cNvSpPr/>
          <p:nvPr userDrawn="1"/>
        </p:nvSpPr>
        <p:spPr>
          <a:xfrm>
            <a:off x="5905500" y="0"/>
            <a:ext cx="6286501" cy="6858000"/>
          </a:xfrm>
          <a:custGeom>
            <a:avLst/>
            <a:gdLst>
              <a:gd name="connsiteX0" fmla="*/ 1465057 w 6286501"/>
              <a:gd name="connsiteY0" fmla="*/ 0 h 6858000"/>
              <a:gd name="connsiteX1" fmla="*/ 2149043 w 6286501"/>
              <a:gd name="connsiteY1" fmla="*/ 0 h 6858000"/>
              <a:gd name="connsiteX2" fmla="*/ 3009900 w 6286501"/>
              <a:gd name="connsiteY2" fmla="*/ 0 h 6858000"/>
              <a:gd name="connsiteX3" fmla="*/ 3693886 w 6286501"/>
              <a:gd name="connsiteY3" fmla="*/ 0 h 6858000"/>
              <a:gd name="connsiteX4" fmla="*/ 4857750 w 6286501"/>
              <a:gd name="connsiteY4" fmla="*/ 0 h 6858000"/>
              <a:gd name="connsiteX5" fmla="*/ 5541736 w 6286501"/>
              <a:gd name="connsiteY5" fmla="*/ 0 h 6858000"/>
              <a:gd name="connsiteX6" fmla="*/ 5602515 w 6286501"/>
              <a:gd name="connsiteY6" fmla="*/ 0 h 6858000"/>
              <a:gd name="connsiteX7" fmla="*/ 6286501 w 6286501"/>
              <a:gd name="connsiteY7" fmla="*/ 0 h 6858000"/>
              <a:gd name="connsiteX8" fmla="*/ 6286501 w 6286501"/>
              <a:gd name="connsiteY8" fmla="*/ 6858000 h 6858000"/>
              <a:gd name="connsiteX9" fmla="*/ 5602515 w 6286501"/>
              <a:gd name="connsiteY9" fmla="*/ 6858000 h 6858000"/>
              <a:gd name="connsiteX10" fmla="*/ 5541736 w 6286501"/>
              <a:gd name="connsiteY10" fmla="*/ 6858000 h 6858000"/>
              <a:gd name="connsiteX11" fmla="*/ 4857750 w 6286501"/>
              <a:gd name="connsiteY11" fmla="*/ 6858000 h 6858000"/>
              <a:gd name="connsiteX12" fmla="*/ 3693886 w 6286501"/>
              <a:gd name="connsiteY12" fmla="*/ 6858000 h 6858000"/>
              <a:gd name="connsiteX13" fmla="*/ 3009900 w 6286501"/>
              <a:gd name="connsiteY13" fmla="*/ 6858000 h 6858000"/>
              <a:gd name="connsiteX14" fmla="*/ 2149041 w 6286501"/>
              <a:gd name="connsiteY14" fmla="*/ 6858000 h 6858000"/>
              <a:gd name="connsiteX15" fmla="*/ 1465055 w 6286501"/>
              <a:gd name="connsiteY15" fmla="*/ 6858000 h 6858000"/>
              <a:gd name="connsiteX16" fmla="*/ 1357463 w 6286501"/>
              <a:gd name="connsiteY16" fmla="*/ 6756875 h 6858000"/>
              <a:gd name="connsiteX17" fmla="*/ 0 w 6286501"/>
              <a:gd name="connsiteY17" fmla="*/ 3429001 h 6858000"/>
              <a:gd name="connsiteX18" fmla="*/ 1357463 w 6286501"/>
              <a:gd name="connsiteY18"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86501" h="6858000">
                <a:moveTo>
                  <a:pt x="1465057" y="0"/>
                </a:moveTo>
                <a:lnTo>
                  <a:pt x="2149043" y="0"/>
                </a:lnTo>
                <a:lnTo>
                  <a:pt x="3009900" y="0"/>
                </a:lnTo>
                <a:lnTo>
                  <a:pt x="3693886" y="0"/>
                </a:lnTo>
                <a:lnTo>
                  <a:pt x="4857750" y="0"/>
                </a:lnTo>
                <a:lnTo>
                  <a:pt x="5541736" y="0"/>
                </a:lnTo>
                <a:lnTo>
                  <a:pt x="5602515" y="0"/>
                </a:lnTo>
                <a:lnTo>
                  <a:pt x="6286501" y="0"/>
                </a:lnTo>
                <a:lnTo>
                  <a:pt x="6286501" y="6858000"/>
                </a:lnTo>
                <a:lnTo>
                  <a:pt x="5602515" y="6858000"/>
                </a:lnTo>
                <a:lnTo>
                  <a:pt x="5541736" y="6858000"/>
                </a:lnTo>
                <a:lnTo>
                  <a:pt x="4857750" y="6858000"/>
                </a:lnTo>
                <a:lnTo>
                  <a:pt x="3693886" y="6858000"/>
                </a:lnTo>
                <a:lnTo>
                  <a:pt x="3009900" y="6858000"/>
                </a:lnTo>
                <a:lnTo>
                  <a:pt x="2149041"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25000">
                <a:schemeClr val="accent1"/>
              </a:gs>
              <a:gs pos="100000">
                <a:schemeClr val="accent5"/>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9">
            <a:extLst>
              <a:ext uri="{FF2B5EF4-FFF2-40B4-BE49-F238E27FC236}">
                <a16:creationId xmlns:a16="http://schemas.microsoft.com/office/drawing/2014/main" id="{2EBAC98D-440E-0E59-EF03-1592975E9E06}"/>
              </a:ext>
            </a:extLst>
          </p:cNvPr>
          <p:cNvSpPr>
            <a:spLocks noGrp="1"/>
          </p:cNvSpPr>
          <p:nvPr>
            <p:ph type="pic" sz="quarter" idx="11" hasCustomPrompt="1"/>
          </p:nvPr>
        </p:nvSpPr>
        <p:spPr>
          <a:xfrm>
            <a:off x="6096000" y="0"/>
            <a:ext cx="6096001" cy="6858000"/>
          </a:xfrm>
          <a:custGeom>
            <a:avLst/>
            <a:gdLst>
              <a:gd name="connsiteX0" fmla="*/ 2388418 w 6096001"/>
              <a:gd name="connsiteY0" fmla="*/ 0 h 6858000"/>
              <a:gd name="connsiteX1" fmla="*/ 2781300 w 6096001"/>
              <a:gd name="connsiteY1" fmla="*/ 0 h 6858000"/>
              <a:gd name="connsiteX2" fmla="*/ 3072404 w 6096001"/>
              <a:gd name="connsiteY2" fmla="*/ 0 h 6858000"/>
              <a:gd name="connsiteX3" fmla="*/ 3465286 w 6096001"/>
              <a:gd name="connsiteY3" fmla="*/ 0 h 6858000"/>
              <a:gd name="connsiteX4" fmla="*/ 4667250 w 6096001"/>
              <a:gd name="connsiteY4" fmla="*/ 0 h 6858000"/>
              <a:gd name="connsiteX5" fmla="*/ 5351236 w 6096001"/>
              <a:gd name="connsiteY5" fmla="*/ 0 h 6858000"/>
              <a:gd name="connsiteX6" fmla="*/ 5412015 w 6096001"/>
              <a:gd name="connsiteY6" fmla="*/ 0 h 6858000"/>
              <a:gd name="connsiteX7" fmla="*/ 6096001 w 6096001"/>
              <a:gd name="connsiteY7" fmla="*/ 0 h 6858000"/>
              <a:gd name="connsiteX8" fmla="*/ 6096001 w 6096001"/>
              <a:gd name="connsiteY8" fmla="*/ 6858000 h 6858000"/>
              <a:gd name="connsiteX9" fmla="*/ 5412015 w 6096001"/>
              <a:gd name="connsiteY9" fmla="*/ 6858000 h 6858000"/>
              <a:gd name="connsiteX10" fmla="*/ 5351236 w 6096001"/>
              <a:gd name="connsiteY10" fmla="*/ 6858000 h 6858000"/>
              <a:gd name="connsiteX11" fmla="*/ 4667250 w 6096001"/>
              <a:gd name="connsiteY11" fmla="*/ 6858000 h 6858000"/>
              <a:gd name="connsiteX12" fmla="*/ 3465286 w 6096001"/>
              <a:gd name="connsiteY12" fmla="*/ 6858000 h 6858000"/>
              <a:gd name="connsiteX13" fmla="*/ 3072399 w 6096001"/>
              <a:gd name="connsiteY13" fmla="*/ 6858000 h 6858000"/>
              <a:gd name="connsiteX14" fmla="*/ 2781300 w 6096001"/>
              <a:gd name="connsiteY14" fmla="*/ 6858000 h 6858000"/>
              <a:gd name="connsiteX15" fmla="*/ 2388413 w 6096001"/>
              <a:gd name="connsiteY15" fmla="*/ 6858000 h 6858000"/>
              <a:gd name="connsiteX16" fmla="*/ 2232020 w 6096001"/>
              <a:gd name="connsiteY16" fmla="*/ 6796336 h 6858000"/>
              <a:gd name="connsiteX17" fmla="*/ 0 w 6096001"/>
              <a:gd name="connsiteY17" fmla="*/ 3429001 h 6858000"/>
              <a:gd name="connsiteX18" fmla="*/ 2232020 w 6096001"/>
              <a:gd name="connsiteY18"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2388418" y="0"/>
                </a:moveTo>
                <a:lnTo>
                  <a:pt x="2781300" y="0"/>
                </a:lnTo>
                <a:lnTo>
                  <a:pt x="3072404" y="0"/>
                </a:lnTo>
                <a:lnTo>
                  <a:pt x="3465286" y="0"/>
                </a:lnTo>
                <a:lnTo>
                  <a:pt x="4667250" y="0"/>
                </a:lnTo>
                <a:lnTo>
                  <a:pt x="5351236" y="0"/>
                </a:lnTo>
                <a:lnTo>
                  <a:pt x="5412015" y="0"/>
                </a:lnTo>
                <a:lnTo>
                  <a:pt x="6096001" y="0"/>
                </a:lnTo>
                <a:lnTo>
                  <a:pt x="6096001" y="6858000"/>
                </a:lnTo>
                <a:lnTo>
                  <a:pt x="5412015" y="6858000"/>
                </a:lnTo>
                <a:lnTo>
                  <a:pt x="5351236" y="6858000"/>
                </a:lnTo>
                <a:lnTo>
                  <a:pt x="4667250" y="6858000"/>
                </a:lnTo>
                <a:lnTo>
                  <a:pt x="3465286" y="6858000"/>
                </a:lnTo>
                <a:lnTo>
                  <a:pt x="3072399"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p:spPr>
        <p:txBody>
          <a:bodyPr/>
          <a:lstStyle/>
          <a:p>
            <a:r>
              <a:rPr lang="en-US"/>
              <a:t>Click to edit</a:t>
            </a:r>
            <a:br>
              <a:rPr lang="en-US"/>
            </a:br>
            <a:r>
              <a:rPr lang="en-US"/>
              <a:t>title style</a:t>
            </a:r>
            <a:endParaRPr lang="en-CA"/>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5" name="Picture 4">
            <a:extLst>
              <a:ext uri="{FF2B5EF4-FFF2-40B4-BE49-F238E27FC236}">
                <a16:creationId xmlns:a16="http://schemas.microsoft.com/office/drawing/2014/main" id="{4DED1D23-2002-A11B-3574-1C91BCA9C93E}"/>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3997947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09C0FB-FF33-0696-0C84-2F6F39594B16}"/>
              </a:ext>
            </a:extLst>
          </p:cNvPr>
          <p:cNvPicPr>
            <a:picLocks noChangeAspect="1"/>
          </p:cNvPicPr>
          <p:nvPr userDrawn="1"/>
        </p:nvPicPr>
        <p:blipFill>
          <a:blip r:embed="rId2"/>
          <a:stretch>
            <a:fillRect/>
          </a:stretch>
        </p:blipFill>
        <p:spPr>
          <a:xfrm>
            <a:off x="5740400" y="4040285"/>
            <a:ext cx="711200" cy="101600"/>
          </a:xfrm>
          <a:prstGeom prst="rect">
            <a:avLst/>
          </a:prstGeom>
        </p:spPr>
      </p:pic>
      <p:sp>
        <p:nvSpPr>
          <p:cNvPr id="3" name="Freeform: Shape 17">
            <a:extLst>
              <a:ext uri="{FF2B5EF4-FFF2-40B4-BE49-F238E27FC236}">
                <a16:creationId xmlns:a16="http://schemas.microsoft.com/office/drawing/2014/main" id="{B5B057A0-BB0F-5053-17B6-5F5FFC5F633E}"/>
              </a:ext>
            </a:extLst>
          </p:cNvPr>
          <p:cNvSpPr/>
          <p:nvPr userDrawn="1"/>
        </p:nvSpPr>
        <p:spPr>
          <a:xfrm flipV="1">
            <a:off x="0" y="2370774"/>
            <a:ext cx="12192000" cy="1720311"/>
          </a:xfrm>
          <a:custGeom>
            <a:avLst/>
            <a:gdLst>
              <a:gd name="connsiteX0" fmla="*/ 6096000 w 12192000"/>
              <a:gd name="connsiteY0" fmla="*/ 1720311 h 1720311"/>
              <a:gd name="connsiteX1" fmla="*/ 11960026 w 12192000"/>
              <a:gd name="connsiteY1" fmla="*/ 678955 h 1720311"/>
              <a:gd name="connsiteX2" fmla="*/ 12192000 w 12192000"/>
              <a:gd name="connsiteY2" fmla="*/ 588435 h 1720311"/>
              <a:gd name="connsiteX3" fmla="*/ 12192000 w 12192000"/>
              <a:gd name="connsiteY3" fmla="*/ 0 h 1720311"/>
              <a:gd name="connsiteX4" fmla="*/ 12116839 w 12192000"/>
              <a:gd name="connsiteY4" fmla="*/ 41758 h 1720311"/>
              <a:gd name="connsiteX5" fmla="*/ 6096001 w 12192000"/>
              <a:gd name="connsiteY5" fmla="*/ 1535660 h 1720311"/>
              <a:gd name="connsiteX6" fmla="*/ 75161 w 12192000"/>
              <a:gd name="connsiteY6" fmla="*/ 41758 h 1720311"/>
              <a:gd name="connsiteX7" fmla="*/ 0 w 12192000"/>
              <a:gd name="connsiteY7" fmla="*/ 0 h 1720311"/>
              <a:gd name="connsiteX8" fmla="*/ 0 w 12192000"/>
              <a:gd name="connsiteY8" fmla="*/ 588435 h 1720311"/>
              <a:gd name="connsiteX9" fmla="*/ 231975 w 12192000"/>
              <a:gd name="connsiteY9" fmla="*/ 678955 h 1720311"/>
              <a:gd name="connsiteX10" fmla="*/ 6096000 w 12192000"/>
              <a:gd name="connsiteY10" fmla="*/ 1720311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720311">
                <a:moveTo>
                  <a:pt x="6096000" y="1720311"/>
                </a:moveTo>
                <a:cubicBezTo>
                  <a:pt x="8181164" y="1720311"/>
                  <a:pt x="10164544" y="1348718"/>
                  <a:pt x="11960026" y="678955"/>
                </a:cubicBezTo>
                <a:lnTo>
                  <a:pt x="12192000" y="588435"/>
                </a:lnTo>
                <a:lnTo>
                  <a:pt x="12192000" y="0"/>
                </a:lnTo>
                <a:lnTo>
                  <a:pt x="12116839" y="41758"/>
                </a:lnTo>
                <a:cubicBezTo>
                  <a:pt x="10337469" y="993016"/>
                  <a:pt x="8283472" y="1535660"/>
                  <a:pt x="6096001" y="1535660"/>
                </a:cubicBezTo>
                <a:cubicBezTo>
                  <a:pt x="3908529" y="1535660"/>
                  <a:pt x="1854532" y="993016"/>
                  <a:pt x="75161" y="41758"/>
                </a:cubicBezTo>
                <a:lnTo>
                  <a:pt x="0" y="0"/>
                </a:lnTo>
                <a:lnTo>
                  <a:pt x="0" y="588435"/>
                </a:lnTo>
                <a:lnTo>
                  <a:pt x="231975" y="678955"/>
                </a:lnTo>
                <a:cubicBezTo>
                  <a:pt x="2027456" y="1348718"/>
                  <a:pt x="4010836" y="1720311"/>
                  <a:pt x="6096000" y="1720311"/>
                </a:cubicBezTo>
                <a:close/>
              </a:path>
            </a:pathLst>
          </a:custGeom>
          <a:gradFill flip="none" rotWithShape="1">
            <a:gsLst>
              <a:gs pos="39000">
                <a:schemeClr val="accent4"/>
              </a:gs>
              <a:gs pos="100000">
                <a:srgbClr val="FF8D0B"/>
              </a:gs>
            </a:gsLst>
            <a:lin ang="2700000" scaled="0"/>
            <a:tileRect/>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21">
            <a:extLst>
              <a:ext uri="{FF2B5EF4-FFF2-40B4-BE49-F238E27FC236}">
                <a16:creationId xmlns:a16="http://schemas.microsoft.com/office/drawing/2014/main" id="{20343DC4-101A-8A4A-DC5C-E50805385B26}"/>
              </a:ext>
            </a:extLst>
          </p:cNvPr>
          <p:cNvSpPr>
            <a:spLocks noGrp="1"/>
          </p:cNvSpPr>
          <p:nvPr>
            <p:ph type="pic" sz="quarter" idx="11" hasCustomPrompt="1"/>
          </p:nvPr>
        </p:nvSpPr>
        <p:spPr>
          <a:xfrm>
            <a:off x="0" y="0"/>
            <a:ext cx="12192000" cy="3502651"/>
          </a:xfrm>
          <a:custGeom>
            <a:avLst/>
            <a:gdLst>
              <a:gd name="connsiteX0" fmla="*/ 0 w 12192000"/>
              <a:gd name="connsiteY0" fmla="*/ 0 h 3502651"/>
              <a:gd name="connsiteX1" fmla="*/ 12192000 w 12192000"/>
              <a:gd name="connsiteY1" fmla="*/ 0 h 3502651"/>
              <a:gd name="connsiteX2" fmla="*/ 12192000 w 12192000"/>
              <a:gd name="connsiteY2" fmla="*/ 547014 h 3502651"/>
              <a:gd name="connsiteX3" fmla="*/ 12192000 w 12192000"/>
              <a:gd name="connsiteY3" fmla="*/ 2955637 h 3502651"/>
              <a:gd name="connsiteX4" fmla="*/ 12192000 w 12192000"/>
              <a:gd name="connsiteY4" fmla="*/ 3502651 h 3502651"/>
              <a:gd name="connsiteX5" fmla="*/ 11960026 w 12192000"/>
              <a:gd name="connsiteY5" fmla="*/ 3412131 h 3502651"/>
              <a:gd name="connsiteX6" fmla="*/ 6096001 w 12192000"/>
              <a:gd name="connsiteY6" fmla="*/ 2370775 h 3502651"/>
              <a:gd name="connsiteX7" fmla="*/ 231975 w 12192000"/>
              <a:gd name="connsiteY7" fmla="*/ 3412131 h 3502651"/>
              <a:gd name="connsiteX8" fmla="*/ 0 w 12192000"/>
              <a:gd name="connsiteY8" fmla="*/ 3502651 h 3502651"/>
              <a:gd name="connsiteX9" fmla="*/ 0 w 12192000"/>
              <a:gd name="connsiteY9" fmla="*/ 2955637 h 3502651"/>
              <a:gd name="connsiteX10" fmla="*/ 0 w 12192000"/>
              <a:gd name="connsiteY10" fmla="*/ 547014 h 350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502651">
                <a:moveTo>
                  <a:pt x="0" y="0"/>
                </a:moveTo>
                <a:lnTo>
                  <a:pt x="12192000" y="0"/>
                </a:lnTo>
                <a:lnTo>
                  <a:pt x="12192000" y="547014"/>
                </a:lnTo>
                <a:lnTo>
                  <a:pt x="12192000" y="2955637"/>
                </a:lnTo>
                <a:lnTo>
                  <a:pt x="12192000" y="3502651"/>
                </a:lnTo>
                <a:lnTo>
                  <a:pt x="11960026" y="3412131"/>
                </a:lnTo>
                <a:cubicBezTo>
                  <a:pt x="10164544" y="2742368"/>
                  <a:pt x="8181164" y="2370775"/>
                  <a:pt x="6096001" y="2370775"/>
                </a:cubicBezTo>
                <a:cubicBezTo>
                  <a:pt x="4010836" y="2370775"/>
                  <a:pt x="2027456" y="2742368"/>
                  <a:pt x="231975" y="3412131"/>
                </a:cubicBezTo>
                <a:lnTo>
                  <a:pt x="0" y="3502651"/>
                </a:lnTo>
                <a:lnTo>
                  <a:pt x="0" y="2955637"/>
                </a:lnTo>
                <a:lnTo>
                  <a:pt x="0" y="547014"/>
                </a:lnTo>
                <a:close/>
              </a:path>
            </a:pathLst>
          </a:custGeom>
          <a:solidFill>
            <a:schemeClr val="bg1">
              <a:lumMod val="95000"/>
              <a:alpha val="5000"/>
            </a:schemeClr>
          </a:solidFill>
          <a:effectLst/>
        </p:spPr>
        <p:txBody>
          <a:bodyPr wrap="square">
            <a:noAutofit/>
          </a:bodyPr>
          <a:lstStyle>
            <a:lvl1pPr marL="0" indent="0">
              <a:buNone/>
              <a:defRPr sz="1400">
                <a:solidFill>
                  <a:schemeClr val="bg1">
                    <a:lumMod val="75000"/>
                  </a:schemeClr>
                </a:solidFill>
              </a:defRPr>
            </a:lvl1pPr>
          </a:lstStyle>
          <a:p>
            <a:r>
              <a:rPr lang="en-US"/>
              <a:t>Image Placeholder</a:t>
            </a:r>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2" name="Title 1">
            <a:extLst>
              <a:ext uri="{FF2B5EF4-FFF2-40B4-BE49-F238E27FC236}">
                <a16:creationId xmlns:a16="http://schemas.microsoft.com/office/drawing/2014/main" id="{6FDADC1A-6AD3-A3CC-8C4D-57763B8498D7}"/>
              </a:ext>
            </a:extLst>
          </p:cNvPr>
          <p:cNvSpPr>
            <a:spLocks noGrp="1"/>
          </p:cNvSpPr>
          <p:nvPr>
            <p:ph type="title" hasCustomPrompt="1"/>
          </p:nvPr>
        </p:nvSpPr>
        <p:spPr>
          <a:xfrm>
            <a:off x="838200" y="2984643"/>
            <a:ext cx="10515600" cy="1325563"/>
          </a:xfrm>
        </p:spPr>
        <p:txBody>
          <a:bodyPr/>
          <a:lstStyle>
            <a:lvl1pPr algn="ctr">
              <a:defRPr/>
            </a:lvl1pPr>
          </a:lstStyle>
          <a:p>
            <a:r>
              <a:rPr lang="en-US"/>
              <a:t>Click to edit title style</a:t>
            </a:r>
            <a:endParaRPr lang="en-CA"/>
          </a:p>
        </p:txBody>
      </p:sp>
    </p:spTree>
    <p:extLst>
      <p:ext uri="{BB962C8B-B14F-4D97-AF65-F5344CB8AC3E}">
        <p14:creationId xmlns:p14="http://schemas.microsoft.com/office/powerpoint/2010/main" val="36265474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17338-5EAF-DD30-14F7-8860FA091B71}"/>
              </a:ext>
            </a:extLst>
          </p:cNvPr>
          <p:cNvPicPr>
            <a:picLocks noChangeAspect="1"/>
          </p:cNvPicPr>
          <p:nvPr userDrawn="1"/>
        </p:nvPicPr>
        <p:blipFill>
          <a:blip r:embed="rId2"/>
          <a:stretch>
            <a:fillRect/>
          </a:stretch>
        </p:blipFill>
        <p:spPr>
          <a:xfrm>
            <a:off x="6401056" y="2396493"/>
            <a:ext cx="711200" cy="101600"/>
          </a:xfrm>
          <a:prstGeom prst="rect">
            <a:avLst/>
          </a:prstGeom>
        </p:spPr>
      </p:pic>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6311075" y="1024317"/>
            <a:ext cx="5145284" cy="1325563"/>
          </a:xfrm>
        </p:spPr>
        <p:txBody>
          <a:bodyPr/>
          <a:lstStyle/>
          <a:p>
            <a:r>
              <a:rPr lang="en-US"/>
              <a:t>Click to edit</a:t>
            </a:r>
            <a:br>
              <a:rPr lang="en-US"/>
            </a:br>
            <a:r>
              <a:rPr lang="en-US"/>
              <a:t>title style</a:t>
            </a:r>
            <a:endParaRPr lang="en-CA"/>
          </a:p>
        </p:txBody>
      </p:sp>
      <p:sp>
        <p:nvSpPr>
          <p:cNvPr id="3" name="Freeform: Shape 7">
            <a:extLst>
              <a:ext uri="{FF2B5EF4-FFF2-40B4-BE49-F238E27FC236}">
                <a16:creationId xmlns:a16="http://schemas.microsoft.com/office/drawing/2014/main" id="{B6736C65-129F-0B16-B89E-49A060624367}"/>
              </a:ext>
            </a:extLst>
          </p:cNvPr>
          <p:cNvSpPr/>
          <p:nvPr userDrawn="1"/>
        </p:nvSpPr>
        <p:spPr>
          <a:xfrm flipV="1">
            <a:off x="0" y="0"/>
            <a:ext cx="5776686" cy="6858000"/>
          </a:xfrm>
          <a:custGeom>
            <a:avLst/>
            <a:gdLst>
              <a:gd name="connsiteX0" fmla="*/ 0 w 5449306"/>
              <a:gd name="connsiteY0" fmla="*/ 0 h 6858000"/>
              <a:gd name="connsiteX1" fmla="*/ 4413498 w 5449306"/>
              <a:gd name="connsiteY1" fmla="*/ 0 h 6858000"/>
              <a:gd name="connsiteX2" fmla="*/ 4448938 w 5449306"/>
              <a:gd name="connsiteY2" fmla="*/ 120920 h 6858000"/>
              <a:gd name="connsiteX3" fmla="*/ 5447685 w 5449306"/>
              <a:gd name="connsiteY3" fmla="*/ 3066067 h 6858000"/>
              <a:gd name="connsiteX4" fmla="*/ 2625563 w 5449306"/>
              <a:gd name="connsiteY4" fmla="*/ 6807034 h 6858000"/>
              <a:gd name="connsiteX5" fmla="*/ 2599131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4413498" y="0"/>
                </a:lnTo>
                <a:lnTo>
                  <a:pt x="4448938" y="120920"/>
                </a:lnTo>
                <a:cubicBezTo>
                  <a:pt x="4706418" y="853318"/>
                  <a:pt x="5489626" y="1324452"/>
                  <a:pt x="5447685" y="3066067"/>
                </a:cubicBezTo>
                <a:cubicBezTo>
                  <a:pt x="5405745" y="4807684"/>
                  <a:pt x="3188219" y="5829974"/>
                  <a:pt x="2625563" y="6807034"/>
                </a:cubicBezTo>
                <a:lnTo>
                  <a:pt x="2599131" y="6858000"/>
                </a:lnTo>
                <a:lnTo>
                  <a:pt x="0" y="6858000"/>
                </a:lnTo>
                <a:close/>
              </a:path>
            </a:pathLst>
          </a:custGeom>
          <a:gradFill flip="none" rotWithShape="1">
            <a:gsLst>
              <a:gs pos="29000">
                <a:schemeClr val="accent1"/>
              </a:gs>
              <a:gs pos="79000">
                <a:schemeClr val="accent3"/>
              </a:gs>
              <a:gs pos="98000">
                <a:schemeClr val="accent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E1736040-80C8-67B6-A4F5-72CE6F8A455B}"/>
              </a:ext>
            </a:extLst>
          </p:cNvPr>
          <p:cNvSpPr>
            <a:spLocks noGrp="1"/>
          </p:cNvSpPr>
          <p:nvPr>
            <p:ph type="pic" sz="quarter" idx="12" hasCustomPrompt="1"/>
          </p:nvPr>
        </p:nvSpPr>
        <p:spPr>
          <a:xfrm>
            <a:off x="0" y="0"/>
            <a:ext cx="5449306" cy="6858000"/>
          </a:xfrm>
          <a:custGeom>
            <a:avLst/>
            <a:gdLst>
              <a:gd name="connsiteX0" fmla="*/ 0 w 5449306"/>
              <a:gd name="connsiteY0" fmla="*/ 0 h 6858000"/>
              <a:gd name="connsiteX1" fmla="*/ 2599131 w 5449306"/>
              <a:gd name="connsiteY1" fmla="*/ 0 h 6858000"/>
              <a:gd name="connsiteX2" fmla="*/ 2625563 w 5449306"/>
              <a:gd name="connsiteY2" fmla="*/ 50966 h 6858000"/>
              <a:gd name="connsiteX3" fmla="*/ 5447685 w 5449306"/>
              <a:gd name="connsiteY3" fmla="*/ 3791933 h 6858000"/>
              <a:gd name="connsiteX4" fmla="*/ 4448938 w 5449306"/>
              <a:gd name="connsiteY4" fmla="*/ 6737080 h 6858000"/>
              <a:gd name="connsiteX5" fmla="*/ 4413498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2599131" y="0"/>
                </a:lnTo>
                <a:lnTo>
                  <a:pt x="2625563" y="50966"/>
                </a:lnTo>
                <a:cubicBezTo>
                  <a:pt x="3188219" y="1028026"/>
                  <a:pt x="5405745" y="2050316"/>
                  <a:pt x="5447685" y="3791933"/>
                </a:cubicBezTo>
                <a:cubicBezTo>
                  <a:pt x="5489626" y="5533548"/>
                  <a:pt x="4706418" y="6004682"/>
                  <a:pt x="4448938" y="6737080"/>
                </a:cubicBezTo>
                <a:lnTo>
                  <a:pt x="4413498" y="6858000"/>
                </a:lnTo>
                <a:lnTo>
                  <a:pt x="0" y="6858000"/>
                </a:ln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2429886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3EC9F05-4208-DC50-563F-8C1015D3000A}"/>
              </a:ext>
            </a:extLst>
          </p:cNvPr>
          <p:cNvPicPr>
            <a:picLocks noChangeAspect="1"/>
          </p:cNvPicPr>
          <p:nvPr userDrawn="1"/>
        </p:nvPicPr>
        <p:blipFill>
          <a:blip r:embed="rId2"/>
          <a:stretch>
            <a:fillRect/>
          </a:stretch>
        </p:blipFill>
        <p:spPr>
          <a:xfrm>
            <a:off x="314944" y="6272551"/>
            <a:ext cx="2050751" cy="431800"/>
          </a:xfrm>
          <a:prstGeom prst="rect">
            <a:avLst/>
          </a:prstGeom>
        </p:spPr>
      </p:pic>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6311075" y="1024317"/>
            <a:ext cx="5145284" cy="1325563"/>
          </a:xfrm>
        </p:spPr>
        <p:txBody>
          <a:bodyPr/>
          <a:lstStyle/>
          <a:p>
            <a:r>
              <a:rPr lang="en-US"/>
              <a:t>Click to edit</a:t>
            </a:r>
            <a:br>
              <a:rPr lang="en-US"/>
            </a:br>
            <a:r>
              <a:rPr lang="en-US"/>
              <a:t>title style</a:t>
            </a:r>
            <a:endParaRPr lang="en-CA"/>
          </a:p>
        </p:txBody>
      </p:sp>
      <p:sp>
        <p:nvSpPr>
          <p:cNvPr id="2" name="Rectangle: Top Corners Rounded 36">
            <a:extLst>
              <a:ext uri="{FF2B5EF4-FFF2-40B4-BE49-F238E27FC236}">
                <a16:creationId xmlns:a16="http://schemas.microsoft.com/office/drawing/2014/main" id="{D34A3745-95FF-5640-CCE6-844F75EAC76E}"/>
              </a:ext>
            </a:extLst>
          </p:cNvPr>
          <p:cNvSpPr/>
          <p:nvPr userDrawn="1"/>
        </p:nvSpPr>
        <p:spPr>
          <a:xfrm rot="16200000" flipH="1">
            <a:off x="377504" y="917896"/>
            <a:ext cx="4876802" cy="5631809"/>
          </a:xfrm>
          <a:prstGeom prst="round2SameRect">
            <a:avLst>
              <a:gd name="adj1" fmla="val 0"/>
              <a:gd name="adj2" fmla="val 6218"/>
            </a:avLst>
          </a:prstGeom>
          <a:gradFill>
            <a:gsLst>
              <a:gs pos="58000">
                <a:schemeClr val="accent5"/>
              </a:gs>
              <a:gs pos="100000">
                <a:schemeClr val="accent2"/>
              </a:gs>
              <a:gs pos="0">
                <a:schemeClr val="accent1"/>
              </a:gs>
            </a:gsLst>
            <a:lin ang="2700000" scaled="0"/>
          </a:gradFill>
          <a:ln>
            <a:noFill/>
          </a:ln>
          <a:effectLst>
            <a:outerShdw blurRad="1270000" dist="482600" dir="2700000" sx="92000" sy="9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5">
            <a:extLst>
              <a:ext uri="{FF2B5EF4-FFF2-40B4-BE49-F238E27FC236}">
                <a16:creationId xmlns:a16="http://schemas.microsoft.com/office/drawing/2014/main" id="{C38DA53F-55E4-B1A7-D3C6-9F0F56FA45F9}"/>
              </a:ext>
            </a:extLst>
          </p:cNvPr>
          <p:cNvSpPr/>
          <p:nvPr userDrawn="1"/>
        </p:nvSpPr>
        <p:spPr>
          <a:xfrm>
            <a:off x="2815905" y="3368115"/>
            <a:ext cx="2471905" cy="2471905"/>
          </a:xfrm>
          <a:custGeom>
            <a:avLst/>
            <a:gdLst>
              <a:gd name="connsiteX0" fmla="*/ 655320 w 1310640"/>
              <a:gd name="connsiteY0" fmla="*/ 365268 h 1310640"/>
              <a:gd name="connsiteX1" fmla="*/ 365268 w 1310640"/>
              <a:gd name="connsiteY1" fmla="*/ 655320 h 1310640"/>
              <a:gd name="connsiteX2" fmla="*/ 655320 w 1310640"/>
              <a:gd name="connsiteY2" fmla="*/ 945372 h 1310640"/>
              <a:gd name="connsiteX3" fmla="*/ 945372 w 1310640"/>
              <a:gd name="connsiteY3" fmla="*/ 655320 h 1310640"/>
              <a:gd name="connsiteX4" fmla="*/ 655320 w 1310640"/>
              <a:gd name="connsiteY4" fmla="*/ 365268 h 1310640"/>
              <a:gd name="connsiteX5" fmla="*/ 655320 w 1310640"/>
              <a:gd name="connsiteY5" fmla="*/ 0 h 1310640"/>
              <a:gd name="connsiteX6" fmla="*/ 1310640 w 1310640"/>
              <a:gd name="connsiteY6" fmla="*/ 655320 h 1310640"/>
              <a:gd name="connsiteX7" fmla="*/ 655320 w 1310640"/>
              <a:gd name="connsiteY7" fmla="*/ 1310640 h 1310640"/>
              <a:gd name="connsiteX8" fmla="*/ 0 w 1310640"/>
              <a:gd name="connsiteY8" fmla="*/ 655320 h 1310640"/>
              <a:gd name="connsiteX9" fmla="*/ 655320 w 1310640"/>
              <a:gd name="connsiteY9" fmla="*/ 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310640">
                <a:moveTo>
                  <a:pt x="655320" y="365268"/>
                </a:moveTo>
                <a:cubicBezTo>
                  <a:pt x="495129" y="365268"/>
                  <a:pt x="365268" y="495129"/>
                  <a:pt x="365268" y="655320"/>
                </a:cubicBezTo>
                <a:cubicBezTo>
                  <a:pt x="365268" y="815511"/>
                  <a:pt x="495129" y="945372"/>
                  <a:pt x="655320" y="945372"/>
                </a:cubicBezTo>
                <a:cubicBezTo>
                  <a:pt x="815511" y="945372"/>
                  <a:pt x="945372" y="815511"/>
                  <a:pt x="945372" y="655320"/>
                </a:cubicBezTo>
                <a:cubicBezTo>
                  <a:pt x="945372" y="495129"/>
                  <a:pt x="815511" y="365268"/>
                  <a:pt x="655320" y="365268"/>
                </a:cubicBezTo>
                <a:close/>
                <a:moveTo>
                  <a:pt x="655320" y="0"/>
                </a:moveTo>
                <a:cubicBezTo>
                  <a:pt x="1017243" y="0"/>
                  <a:pt x="1310640" y="293397"/>
                  <a:pt x="1310640" y="655320"/>
                </a:cubicBezTo>
                <a:cubicBezTo>
                  <a:pt x="1310640" y="1017243"/>
                  <a:pt x="1017243" y="1310640"/>
                  <a:pt x="655320" y="1310640"/>
                </a:cubicBezTo>
                <a:cubicBezTo>
                  <a:pt x="293397" y="1310640"/>
                  <a:pt x="0" y="1017243"/>
                  <a:pt x="0" y="655320"/>
                </a:cubicBezTo>
                <a:cubicBezTo>
                  <a:pt x="0" y="293397"/>
                  <a:pt x="293397" y="0"/>
                  <a:pt x="655320"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icture Placeholder 12">
            <a:extLst>
              <a:ext uri="{FF2B5EF4-FFF2-40B4-BE49-F238E27FC236}">
                <a16:creationId xmlns:a16="http://schemas.microsoft.com/office/drawing/2014/main" id="{C14B47A9-00B3-996B-CF7F-78DEB58B8978}"/>
              </a:ext>
            </a:extLst>
          </p:cNvPr>
          <p:cNvSpPr>
            <a:spLocks noGrp="1"/>
          </p:cNvSpPr>
          <p:nvPr>
            <p:ph type="pic" sz="quarter" idx="10" hasCustomPrompt="1"/>
          </p:nvPr>
        </p:nvSpPr>
        <p:spPr>
          <a:xfrm>
            <a:off x="1063289" y="850302"/>
            <a:ext cx="3072763" cy="6257850"/>
          </a:xfrm>
          <a:prstGeom prst="roundRect">
            <a:avLst>
              <a:gd name="adj" fmla="val 7062"/>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5" name="Picture 4">
            <a:extLst>
              <a:ext uri="{FF2B5EF4-FFF2-40B4-BE49-F238E27FC236}">
                <a16:creationId xmlns:a16="http://schemas.microsoft.com/office/drawing/2014/main" id="{3E81C6A8-6284-B927-25E3-A5EC9082C4BE}"/>
              </a:ext>
            </a:extLst>
          </p:cNvPr>
          <p:cNvPicPr>
            <a:picLocks noChangeAspect="1"/>
          </p:cNvPicPr>
          <p:nvPr userDrawn="1"/>
        </p:nvPicPr>
        <p:blipFill>
          <a:blip r:embed="rId3"/>
          <a:stretch>
            <a:fillRect/>
          </a:stretch>
        </p:blipFill>
        <p:spPr>
          <a:xfrm>
            <a:off x="6401056" y="2396493"/>
            <a:ext cx="711200" cy="101600"/>
          </a:xfrm>
          <a:prstGeom prst="rect">
            <a:avLst/>
          </a:prstGeom>
        </p:spPr>
      </p:pic>
    </p:spTree>
    <p:extLst>
      <p:ext uri="{BB962C8B-B14F-4D97-AF65-F5344CB8AC3E}">
        <p14:creationId xmlns:p14="http://schemas.microsoft.com/office/powerpoint/2010/main" val="478000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p:spPr>
        <p:txBody>
          <a:bodyPr/>
          <a:lstStyle/>
          <a:p>
            <a:r>
              <a:rPr lang="en-US"/>
              <a:t>Click to edit</a:t>
            </a:r>
            <a:br>
              <a:rPr lang="en-US"/>
            </a:br>
            <a:r>
              <a:rPr lang="en-US"/>
              <a:t>title style</a:t>
            </a:r>
            <a:endParaRPr lang="en-CA"/>
          </a:p>
        </p:txBody>
      </p:sp>
      <p:sp>
        <p:nvSpPr>
          <p:cNvPr id="2" name="Freeform: Shape 11">
            <a:extLst>
              <a:ext uri="{FF2B5EF4-FFF2-40B4-BE49-F238E27FC236}">
                <a16:creationId xmlns:a16="http://schemas.microsoft.com/office/drawing/2014/main" id="{6B5A644E-EBBF-29C8-875D-EC49B85095A5}"/>
              </a:ext>
            </a:extLst>
          </p:cNvPr>
          <p:cNvSpPr/>
          <p:nvPr userDrawn="1"/>
        </p:nvSpPr>
        <p:spPr>
          <a:xfrm>
            <a:off x="6331140" y="11875"/>
            <a:ext cx="5860860" cy="6858000"/>
          </a:xfrm>
          <a:custGeom>
            <a:avLst/>
            <a:gdLst>
              <a:gd name="connsiteX0" fmla="*/ 2042573 w 5860860"/>
              <a:gd name="connsiteY0" fmla="*/ 0 h 6858000"/>
              <a:gd name="connsiteX1" fmla="*/ 4759647 w 5860860"/>
              <a:gd name="connsiteY1" fmla="*/ 0 h 6858000"/>
              <a:gd name="connsiteX2" fmla="*/ 5157486 w 5860860"/>
              <a:gd name="connsiteY2" fmla="*/ 0 h 6858000"/>
              <a:gd name="connsiteX3" fmla="*/ 5860860 w 5860860"/>
              <a:gd name="connsiteY3" fmla="*/ 0 h 6858000"/>
              <a:gd name="connsiteX4" fmla="*/ 5860860 w 5860860"/>
              <a:gd name="connsiteY4" fmla="*/ 6858000 h 6858000"/>
              <a:gd name="connsiteX5" fmla="*/ 5157486 w 5860860"/>
              <a:gd name="connsiteY5" fmla="*/ 6858000 h 6858000"/>
              <a:gd name="connsiteX6" fmla="*/ 4759647 w 5860860"/>
              <a:gd name="connsiteY6" fmla="*/ 6858000 h 6858000"/>
              <a:gd name="connsiteX7" fmla="*/ 2042569 w 5860860"/>
              <a:gd name="connsiteY7" fmla="*/ 6858000 h 6858000"/>
              <a:gd name="connsiteX8" fmla="*/ 2040103 w 5860860"/>
              <a:gd name="connsiteY8" fmla="*/ 6856737 h 6858000"/>
              <a:gd name="connsiteX9" fmla="*/ 0 w 5860860"/>
              <a:gd name="connsiteY9" fmla="*/ 3429001 h 6858000"/>
              <a:gd name="connsiteX10" fmla="*/ 2040103 w 5860860"/>
              <a:gd name="connsiteY10" fmla="*/ 12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860" h="6858000">
                <a:moveTo>
                  <a:pt x="2042573" y="0"/>
                </a:moveTo>
                <a:lnTo>
                  <a:pt x="4759647" y="0"/>
                </a:lnTo>
                <a:lnTo>
                  <a:pt x="5157486" y="0"/>
                </a:lnTo>
                <a:lnTo>
                  <a:pt x="5860860" y="0"/>
                </a:lnTo>
                <a:lnTo>
                  <a:pt x="5860860" y="6858000"/>
                </a:lnTo>
                <a:lnTo>
                  <a:pt x="5157486" y="6858000"/>
                </a:lnTo>
                <a:lnTo>
                  <a:pt x="4759647" y="6858000"/>
                </a:lnTo>
                <a:lnTo>
                  <a:pt x="2042569" y="6858000"/>
                </a:lnTo>
                <a:lnTo>
                  <a:pt x="2040103" y="6856737"/>
                </a:lnTo>
                <a:cubicBezTo>
                  <a:pt x="824926" y="6196613"/>
                  <a:pt x="0" y="4909143"/>
                  <a:pt x="0" y="3429001"/>
                </a:cubicBezTo>
                <a:cubicBezTo>
                  <a:pt x="0" y="1948859"/>
                  <a:pt x="824926" y="661388"/>
                  <a:pt x="2040103" y="1265"/>
                </a:cubicBezTo>
                <a:close/>
              </a:path>
            </a:pathLst>
          </a:custGeom>
          <a:gradFill flip="none" rotWithShape="1">
            <a:gsLst>
              <a:gs pos="26000">
                <a:schemeClr val="accent1"/>
              </a:gs>
              <a:gs pos="99000">
                <a:schemeClr val="accent6"/>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Avenir Next LT Pro" panose="020B0504020202020204" pitchFamily="34" charset="77"/>
            </a:endParaRPr>
          </a:p>
        </p:txBody>
      </p:sp>
      <p:sp>
        <p:nvSpPr>
          <p:cNvPr id="4" name="Picture Placeholder 11">
            <a:extLst>
              <a:ext uri="{FF2B5EF4-FFF2-40B4-BE49-F238E27FC236}">
                <a16:creationId xmlns:a16="http://schemas.microsoft.com/office/drawing/2014/main" id="{B8E07E21-F3AD-80D4-68E9-783FCB47EFDD}"/>
              </a:ext>
            </a:extLst>
          </p:cNvPr>
          <p:cNvSpPr>
            <a:spLocks noGrp="1"/>
          </p:cNvSpPr>
          <p:nvPr>
            <p:ph type="pic" sz="quarter" idx="10"/>
          </p:nvPr>
        </p:nvSpPr>
        <p:spPr>
          <a:xfrm>
            <a:off x="7145349" y="830203"/>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sz="1800">
                <a:latin typeface="Avenir Next LT Pro" panose="020B0504020202020204" pitchFamily="34" charset="77"/>
              </a:defRPr>
            </a:lvl1pPr>
          </a:lstStyle>
          <a:p>
            <a:pPr lvl="0"/>
            <a:endParaRPr lang="en-US"/>
          </a:p>
        </p:txBody>
      </p:sp>
      <p:sp>
        <p:nvSpPr>
          <p:cNvPr id="11" name="Picture Placeholder 12">
            <a:extLst>
              <a:ext uri="{FF2B5EF4-FFF2-40B4-BE49-F238E27FC236}">
                <a16:creationId xmlns:a16="http://schemas.microsoft.com/office/drawing/2014/main" id="{0FE707EC-82DE-121F-5876-662642EE8E4E}"/>
              </a:ext>
            </a:extLst>
          </p:cNvPr>
          <p:cNvSpPr>
            <a:spLocks noGrp="1"/>
          </p:cNvSpPr>
          <p:nvPr>
            <p:ph type="pic" sz="quarter" idx="11"/>
          </p:nvPr>
        </p:nvSpPr>
        <p:spPr>
          <a:xfrm>
            <a:off x="9003301" y="2382182"/>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sz="1800">
                <a:latin typeface="Avenir Next LT Pro" panose="020B0504020202020204" pitchFamily="34" charset="77"/>
              </a:defRPr>
            </a:lvl1pPr>
          </a:lstStyle>
          <a:p>
            <a:endParaRPr lang="en-US"/>
          </a:p>
        </p:txBody>
      </p:sp>
      <p:sp>
        <p:nvSpPr>
          <p:cNvPr id="12" name="Picture Placeholder 13">
            <a:extLst>
              <a:ext uri="{FF2B5EF4-FFF2-40B4-BE49-F238E27FC236}">
                <a16:creationId xmlns:a16="http://schemas.microsoft.com/office/drawing/2014/main" id="{8478C414-D12B-003B-B2BE-42902D458F0B}"/>
              </a:ext>
            </a:extLst>
          </p:cNvPr>
          <p:cNvSpPr>
            <a:spLocks noGrp="1"/>
          </p:cNvSpPr>
          <p:nvPr>
            <p:ph type="pic" sz="quarter" idx="12"/>
          </p:nvPr>
        </p:nvSpPr>
        <p:spPr>
          <a:xfrm>
            <a:off x="5287397" y="2382182"/>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sz="1800">
                <a:latin typeface="Avenir Next LT Pro" panose="020B0504020202020204" pitchFamily="34" charset="77"/>
              </a:defRPr>
            </a:lvl1pPr>
          </a:lstStyle>
          <a:p>
            <a:pPr lvl="0"/>
            <a:endParaRPr lang="en-US"/>
          </a:p>
        </p:txBody>
      </p:sp>
      <p:sp>
        <p:nvSpPr>
          <p:cNvPr id="13" name="Picture Placeholder 14">
            <a:extLst>
              <a:ext uri="{FF2B5EF4-FFF2-40B4-BE49-F238E27FC236}">
                <a16:creationId xmlns:a16="http://schemas.microsoft.com/office/drawing/2014/main" id="{1E953C34-9672-F5DE-437D-D194F862750A}"/>
              </a:ext>
            </a:extLst>
          </p:cNvPr>
          <p:cNvSpPr>
            <a:spLocks noGrp="1"/>
          </p:cNvSpPr>
          <p:nvPr>
            <p:ph type="pic" sz="quarter" idx="13"/>
          </p:nvPr>
        </p:nvSpPr>
        <p:spPr>
          <a:xfrm>
            <a:off x="7145349" y="3964061"/>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sz="1800">
                <a:latin typeface="Avenir Next LT Pro" panose="020B0504020202020204" pitchFamily="34" charset="77"/>
              </a:defRPr>
            </a:lvl1pPr>
          </a:lstStyle>
          <a:p>
            <a:endParaRPr lang="en-US"/>
          </a:p>
        </p:txBody>
      </p:sp>
      <p:pic>
        <p:nvPicPr>
          <p:cNvPr id="14" name="Picture 13">
            <a:extLst>
              <a:ext uri="{FF2B5EF4-FFF2-40B4-BE49-F238E27FC236}">
                <a16:creationId xmlns:a16="http://schemas.microsoft.com/office/drawing/2014/main" id="{C1BC8AFA-DFFA-53EC-B0FD-7FC32A92AE41}"/>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3" name="Picture 2">
            <a:extLst>
              <a:ext uri="{FF2B5EF4-FFF2-40B4-BE49-F238E27FC236}">
                <a16:creationId xmlns:a16="http://schemas.microsoft.com/office/drawing/2014/main" id="{79A77F1F-8AB2-260A-11E7-C247BA939484}"/>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3456643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77E310-FA46-5FBD-A313-807F384EBA56}"/>
              </a:ext>
            </a:extLst>
          </p:cNvPr>
          <p:cNvPicPr>
            <a:picLocks noChangeAspect="1"/>
          </p:cNvPicPr>
          <p:nvPr userDrawn="1"/>
        </p:nvPicPr>
        <p:blipFill>
          <a:blip r:embed="rId2"/>
          <a:stretch>
            <a:fillRect/>
          </a:stretch>
        </p:blipFill>
        <p:spPr>
          <a:xfrm>
            <a:off x="9604076" y="0"/>
            <a:ext cx="2552700" cy="1282700"/>
          </a:xfrm>
          <a:prstGeom prst="rect">
            <a:avLst/>
          </a:prstGeom>
        </p:spPr>
      </p:pic>
      <p:sp>
        <p:nvSpPr>
          <p:cNvPr id="3" name="Freeform: Shape 2">
            <a:extLst>
              <a:ext uri="{FF2B5EF4-FFF2-40B4-BE49-F238E27FC236}">
                <a16:creationId xmlns:a16="http://schemas.microsoft.com/office/drawing/2014/main" id="{7D36A640-FA3D-BAAB-A1BB-4AF94AF378D3}"/>
              </a:ext>
            </a:extLst>
          </p:cNvPr>
          <p:cNvSpPr>
            <a:spLocks/>
          </p:cNvSpPr>
          <p:nvPr userDrawn="1"/>
        </p:nvSpPr>
        <p:spPr bwMode="auto">
          <a:xfrm flipH="1">
            <a:off x="5166462" y="1"/>
            <a:ext cx="7025538" cy="6857999"/>
          </a:xfrm>
          <a:custGeom>
            <a:avLst/>
            <a:gdLst>
              <a:gd name="connsiteX0" fmla="*/ 5056574 w 7025538"/>
              <a:gd name="connsiteY0" fmla="*/ 838490 h 6857999"/>
              <a:gd name="connsiteX1" fmla="*/ 5876606 w 7025538"/>
              <a:gd name="connsiteY1" fmla="*/ 1839004 h 6857999"/>
              <a:gd name="connsiteX2" fmla="*/ 5982870 w 7025538"/>
              <a:gd name="connsiteY2" fmla="*/ 1861059 h 6857999"/>
              <a:gd name="connsiteX3" fmla="*/ 5477618 w 7025538"/>
              <a:gd name="connsiteY3" fmla="*/ 3172355 h 6857999"/>
              <a:gd name="connsiteX4" fmla="*/ 1223073 w 7025538"/>
              <a:gd name="connsiteY4" fmla="*/ 4640043 h 6857999"/>
              <a:gd name="connsiteX5" fmla="*/ 6259556 w 7025538"/>
              <a:gd name="connsiteY5" fmla="*/ 3388899 h 6857999"/>
              <a:gd name="connsiteX6" fmla="*/ 6933225 w 7025538"/>
              <a:gd name="connsiteY6" fmla="*/ 4591922 h 6857999"/>
              <a:gd name="connsiteX7" fmla="*/ 4046070 w 7025538"/>
              <a:gd name="connsiteY7" fmla="*/ 5806976 h 6857999"/>
              <a:gd name="connsiteX8" fmla="*/ 1062676 w 7025538"/>
              <a:gd name="connsiteY8" fmla="*/ 6789445 h 6857999"/>
              <a:gd name="connsiteX9" fmla="*/ 930562 w 7025538"/>
              <a:gd name="connsiteY9" fmla="*/ 6845038 h 6857999"/>
              <a:gd name="connsiteX10" fmla="*/ 894556 w 7025538"/>
              <a:gd name="connsiteY10" fmla="*/ 6857999 h 6857999"/>
              <a:gd name="connsiteX11" fmla="*/ 0 w 7025538"/>
              <a:gd name="connsiteY11" fmla="*/ 6857999 h 6857999"/>
              <a:gd name="connsiteX12" fmla="*/ 0 w 7025538"/>
              <a:gd name="connsiteY12" fmla="*/ 4680804 h 6857999"/>
              <a:gd name="connsiteX13" fmla="*/ 12918 w 7025538"/>
              <a:gd name="connsiteY13" fmla="*/ 4671227 h 6857999"/>
              <a:gd name="connsiteX14" fmla="*/ 334872 w 7025538"/>
              <a:gd name="connsiteY14" fmla="*/ 4437534 h 6857999"/>
              <a:gd name="connsiteX15" fmla="*/ 70467 w 7025538"/>
              <a:gd name="connsiteY15" fmla="*/ 4560155 h 6857999"/>
              <a:gd name="connsiteX16" fmla="*/ 0 w 7025538"/>
              <a:gd name="connsiteY16" fmla="*/ 4596381 h 6857999"/>
              <a:gd name="connsiteX17" fmla="*/ 0 w 7025538"/>
              <a:gd name="connsiteY17" fmla="*/ 2288281 h 6857999"/>
              <a:gd name="connsiteX18" fmla="*/ 11402 w 7025538"/>
              <a:gd name="connsiteY18" fmla="*/ 2282895 h 6857999"/>
              <a:gd name="connsiteX19" fmla="*/ 5056574 w 7025538"/>
              <a:gd name="connsiteY19" fmla="*/ 838490 h 6857999"/>
              <a:gd name="connsiteX20" fmla="*/ 1144220 w 7025538"/>
              <a:gd name="connsiteY20" fmla="*/ 0 h 6857999"/>
              <a:gd name="connsiteX21" fmla="*/ 3756814 w 7025538"/>
              <a:gd name="connsiteY21" fmla="*/ 0 h 6857999"/>
              <a:gd name="connsiteX22" fmla="*/ 3682102 w 7025538"/>
              <a:gd name="connsiteY22" fmla="*/ 29298 h 6857999"/>
              <a:gd name="connsiteX23" fmla="*/ 112268 w 7025538"/>
              <a:gd name="connsiteY23" fmla="*/ 1956120 h 6857999"/>
              <a:gd name="connsiteX24" fmla="*/ 0 w 7025538"/>
              <a:gd name="connsiteY24" fmla="*/ 2033382 h 6857999"/>
              <a:gd name="connsiteX25" fmla="*/ 0 w 7025538"/>
              <a:gd name="connsiteY25" fmla="*/ 671889 h 6857999"/>
              <a:gd name="connsiteX26" fmla="*/ 108722 w 7025538"/>
              <a:gd name="connsiteY26" fmla="*/ 607161 h 6857999"/>
              <a:gd name="connsiteX27" fmla="*/ 1003278 w 7025538"/>
              <a:gd name="connsiteY27" fmla="*/ 810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25538" h="6857999">
                <a:moveTo>
                  <a:pt x="5056574" y="838490"/>
                </a:moveTo>
                <a:cubicBezTo>
                  <a:pt x="5056574" y="838490"/>
                  <a:pt x="6131238" y="832475"/>
                  <a:pt x="5876606" y="1839004"/>
                </a:cubicBezTo>
                <a:cubicBezTo>
                  <a:pt x="5912696" y="1845019"/>
                  <a:pt x="5946780" y="1853039"/>
                  <a:pt x="5982870" y="1861059"/>
                </a:cubicBezTo>
                <a:cubicBezTo>
                  <a:pt x="6470077" y="1979357"/>
                  <a:pt x="6464062" y="3042027"/>
                  <a:pt x="5477618" y="3172355"/>
                </a:cubicBezTo>
                <a:cubicBezTo>
                  <a:pt x="4479143" y="3304687"/>
                  <a:pt x="2345856" y="3886149"/>
                  <a:pt x="1223073" y="4640043"/>
                </a:cubicBezTo>
                <a:cubicBezTo>
                  <a:pt x="1223073" y="4640043"/>
                  <a:pt x="3725275" y="3453060"/>
                  <a:pt x="6259556" y="3388899"/>
                </a:cubicBezTo>
                <a:cubicBezTo>
                  <a:pt x="6259556" y="3388899"/>
                  <a:pt x="7342239" y="3412959"/>
                  <a:pt x="6933225" y="4591922"/>
                </a:cubicBezTo>
                <a:cubicBezTo>
                  <a:pt x="6618445" y="5496195"/>
                  <a:pt x="5621975" y="5446069"/>
                  <a:pt x="4046070" y="5806976"/>
                </a:cubicBezTo>
                <a:cubicBezTo>
                  <a:pt x="2442094" y="6175903"/>
                  <a:pt x="2153379" y="6292195"/>
                  <a:pt x="1062676" y="6789445"/>
                </a:cubicBezTo>
                <a:cubicBezTo>
                  <a:pt x="1020071" y="6808869"/>
                  <a:pt x="975972" y="6827387"/>
                  <a:pt x="930562" y="6845038"/>
                </a:cubicBezTo>
                <a:lnTo>
                  <a:pt x="894556" y="6857999"/>
                </a:lnTo>
                <a:lnTo>
                  <a:pt x="0" y="6857999"/>
                </a:lnTo>
                <a:lnTo>
                  <a:pt x="0" y="4680804"/>
                </a:lnTo>
                <a:lnTo>
                  <a:pt x="12918" y="4671227"/>
                </a:lnTo>
                <a:cubicBezTo>
                  <a:pt x="115547" y="4595651"/>
                  <a:pt x="223095" y="4517485"/>
                  <a:pt x="334872" y="4437534"/>
                </a:cubicBezTo>
                <a:cubicBezTo>
                  <a:pt x="245150" y="4477134"/>
                  <a:pt x="156931" y="4517987"/>
                  <a:pt x="70467" y="4560155"/>
                </a:cubicBezTo>
                <a:lnTo>
                  <a:pt x="0" y="4596381"/>
                </a:lnTo>
                <a:lnTo>
                  <a:pt x="0" y="2288281"/>
                </a:lnTo>
                <a:lnTo>
                  <a:pt x="11402" y="2282895"/>
                </a:lnTo>
                <a:cubicBezTo>
                  <a:pt x="1035646" y="1802650"/>
                  <a:pt x="3220039" y="885734"/>
                  <a:pt x="5056574" y="838490"/>
                </a:cubicBezTo>
                <a:close/>
                <a:moveTo>
                  <a:pt x="1144220" y="0"/>
                </a:moveTo>
                <a:lnTo>
                  <a:pt x="3756814" y="0"/>
                </a:lnTo>
                <a:lnTo>
                  <a:pt x="3682102" y="29298"/>
                </a:lnTo>
                <a:cubicBezTo>
                  <a:pt x="3018906" y="292645"/>
                  <a:pt x="1698222" y="885048"/>
                  <a:pt x="112268" y="1956120"/>
                </a:cubicBezTo>
                <a:lnTo>
                  <a:pt x="0" y="2033382"/>
                </a:lnTo>
                <a:lnTo>
                  <a:pt x="0" y="671889"/>
                </a:lnTo>
                <a:lnTo>
                  <a:pt x="108722" y="607161"/>
                </a:lnTo>
                <a:cubicBezTo>
                  <a:pt x="394902" y="437022"/>
                  <a:pt x="725118" y="241979"/>
                  <a:pt x="1003278" y="81086"/>
                </a:cubicBezTo>
                <a:close/>
              </a:path>
            </a:pathLst>
          </a:custGeom>
          <a:gradFill flip="none" rotWithShape="1">
            <a:gsLst>
              <a:gs pos="0">
                <a:schemeClr val="accent2"/>
              </a:gs>
              <a:gs pos="78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5" name="Picture Placeholder 11">
            <a:extLst>
              <a:ext uri="{FF2B5EF4-FFF2-40B4-BE49-F238E27FC236}">
                <a16:creationId xmlns:a16="http://schemas.microsoft.com/office/drawing/2014/main" id="{BF539C3F-319D-91F5-6FEC-84CFC94F08AA}"/>
              </a:ext>
            </a:extLst>
          </p:cNvPr>
          <p:cNvSpPr>
            <a:spLocks noGrp="1"/>
          </p:cNvSpPr>
          <p:nvPr>
            <p:ph type="pic" sz="quarter" idx="12" hasCustomPrompt="1"/>
          </p:nvPr>
        </p:nvSpPr>
        <p:spPr>
          <a:xfrm>
            <a:off x="7875120" y="486033"/>
            <a:ext cx="1728956" cy="4062518"/>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6" name="Picture Placeholder 18">
            <a:extLst>
              <a:ext uri="{FF2B5EF4-FFF2-40B4-BE49-F238E27FC236}">
                <a16:creationId xmlns:a16="http://schemas.microsoft.com/office/drawing/2014/main" id="{AA6504C3-4ADF-8A8E-EBF9-4BAB8562CE8D}"/>
              </a:ext>
            </a:extLst>
          </p:cNvPr>
          <p:cNvSpPr>
            <a:spLocks noGrp="1"/>
          </p:cNvSpPr>
          <p:nvPr>
            <p:ph type="pic" sz="quarter" idx="16" hasCustomPrompt="1"/>
          </p:nvPr>
        </p:nvSpPr>
        <p:spPr>
          <a:xfrm>
            <a:off x="9740280" y="486033"/>
            <a:ext cx="1728956" cy="5885936"/>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7" name="Picture Placeholder 19">
            <a:extLst>
              <a:ext uri="{FF2B5EF4-FFF2-40B4-BE49-F238E27FC236}">
                <a16:creationId xmlns:a16="http://schemas.microsoft.com/office/drawing/2014/main" id="{C40DFA38-7E1D-177C-61AE-8FE78229EA1B}"/>
              </a:ext>
            </a:extLst>
          </p:cNvPr>
          <p:cNvSpPr>
            <a:spLocks noGrp="1"/>
          </p:cNvSpPr>
          <p:nvPr>
            <p:ph type="pic" sz="quarter" idx="17" hasCustomPrompt="1"/>
          </p:nvPr>
        </p:nvSpPr>
        <p:spPr>
          <a:xfrm>
            <a:off x="6009960" y="486033"/>
            <a:ext cx="1728956" cy="1577717"/>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8" name="Picture Placeholder 20">
            <a:extLst>
              <a:ext uri="{FF2B5EF4-FFF2-40B4-BE49-F238E27FC236}">
                <a16:creationId xmlns:a16="http://schemas.microsoft.com/office/drawing/2014/main" id="{6F97FA72-6573-E67F-FFB7-DAAF9ACC170E}"/>
              </a:ext>
            </a:extLst>
          </p:cNvPr>
          <p:cNvSpPr>
            <a:spLocks noGrp="1"/>
          </p:cNvSpPr>
          <p:nvPr>
            <p:ph type="pic" sz="quarter" idx="18" hasCustomPrompt="1"/>
          </p:nvPr>
        </p:nvSpPr>
        <p:spPr>
          <a:xfrm>
            <a:off x="6009960" y="2158212"/>
            <a:ext cx="1728956" cy="2390339"/>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9" name="Picture Placeholder 21">
            <a:extLst>
              <a:ext uri="{FF2B5EF4-FFF2-40B4-BE49-F238E27FC236}">
                <a16:creationId xmlns:a16="http://schemas.microsoft.com/office/drawing/2014/main" id="{2EC3527E-0A18-8FF8-B21F-E7BD732D2B0B}"/>
              </a:ext>
            </a:extLst>
          </p:cNvPr>
          <p:cNvSpPr>
            <a:spLocks noGrp="1"/>
          </p:cNvSpPr>
          <p:nvPr>
            <p:ph type="pic" sz="quarter" idx="19" hasCustomPrompt="1"/>
          </p:nvPr>
        </p:nvSpPr>
        <p:spPr>
          <a:xfrm>
            <a:off x="6009960" y="4643014"/>
            <a:ext cx="3594116" cy="1728954"/>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12" name="Title 1">
            <a:extLst>
              <a:ext uri="{FF2B5EF4-FFF2-40B4-BE49-F238E27FC236}">
                <a16:creationId xmlns:a16="http://schemas.microsoft.com/office/drawing/2014/main" id="{F96EE5B5-BFE2-5227-C798-E1467A953732}"/>
              </a:ext>
            </a:extLst>
          </p:cNvPr>
          <p:cNvSpPr>
            <a:spLocks noGrp="1"/>
          </p:cNvSpPr>
          <p:nvPr>
            <p:ph type="title" hasCustomPrompt="1"/>
          </p:nvPr>
        </p:nvSpPr>
        <p:spPr>
          <a:xfrm>
            <a:off x="728472" y="679932"/>
            <a:ext cx="5145284" cy="1325563"/>
          </a:xfrm>
        </p:spPr>
        <p:txBody>
          <a:body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91C3F526-E75C-88BA-8F48-79FAF38D79FA}"/>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813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2" name="image4.jpeg">
            <a:extLst>
              <a:ext uri="{FF2B5EF4-FFF2-40B4-BE49-F238E27FC236}">
                <a16:creationId xmlns:a16="http://schemas.microsoft.com/office/drawing/2014/main" id="{B41755A3-843B-4742-B8FF-9D03B87A20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hape 57">
            <a:extLst>
              <a:ext uri="{FF2B5EF4-FFF2-40B4-BE49-F238E27FC236}">
                <a16:creationId xmlns:a16="http://schemas.microsoft.com/office/drawing/2014/main" id="{835E2CC2-57C7-4ECC-B7D7-12E782759A82}"/>
              </a:ext>
            </a:extLst>
          </p:cNvPr>
          <p:cNvSpPr>
            <a:spLocks noChangeArrowheads="1"/>
          </p:cNvSpPr>
          <p:nvPr/>
        </p:nvSpPr>
        <p:spPr bwMode="auto">
          <a:xfrm>
            <a:off x="0" y="9525"/>
            <a:ext cx="12192000" cy="6858000"/>
          </a:xfrm>
          <a:prstGeom prst="rect">
            <a:avLst/>
          </a:prstGeom>
          <a:solidFill>
            <a:srgbClr val="262626">
              <a:alpha val="29019"/>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p>
            <a:pPr algn="ctr" eaLnBrk="1"/>
            <a:endParaRPr lang="en-US" altLang="en-US" sz="1400" b="0" i="0">
              <a:solidFill>
                <a:srgbClr val="0A0A0A"/>
              </a:solidFill>
              <a:latin typeface="Work Sans" pitchFamily="2" charset="77"/>
              <a:cs typeface="Calibri" panose="020F0502020204030204" pitchFamily="34" charset="0"/>
              <a:sym typeface="Calibri" panose="020F0502020204030204" pitchFamily="34" charset="0"/>
            </a:endParaRPr>
          </a:p>
        </p:txBody>
      </p:sp>
      <p:sp>
        <p:nvSpPr>
          <p:cNvPr id="4" name="Shape 58">
            <a:extLst>
              <a:ext uri="{FF2B5EF4-FFF2-40B4-BE49-F238E27FC236}">
                <a16:creationId xmlns:a16="http://schemas.microsoft.com/office/drawing/2014/main" id="{D950C04D-6D54-4D2D-92D1-CDE221C901E0}"/>
              </a:ext>
            </a:extLst>
          </p:cNvPr>
          <p:cNvSpPr>
            <a:spLocks/>
          </p:cNvSpPr>
          <p:nvPr/>
        </p:nvSpPr>
        <p:spPr bwMode="auto">
          <a:xfrm>
            <a:off x="5334000" y="0"/>
            <a:ext cx="6858000" cy="6858000"/>
          </a:xfrm>
          <a:custGeom>
            <a:avLst/>
            <a:gdLst>
              <a:gd name="T0" fmla="*/ 3429001 w 21600"/>
              <a:gd name="T1" fmla="*/ 3429001 h 21600"/>
              <a:gd name="T2" fmla="*/ 3429001 w 21600"/>
              <a:gd name="T3" fmla="*/ 3429001 h 21600"/>
              <a:gd name="T4" fmla="*/ 3429001 w 21600"/>
              <a:gd name="T5" fmla="*/ 3429001 h 21600"/>
              <a:gd name="T6" fmla="*/ 3429001 w 21600"/>
              <a:gd name="T7" fmla="*/ 342900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262626">
              <a:alpha val="39999"/>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p>
            <a:endParaRPr lang="en-CA" sz="1400" b="0" i="0">
              <a:latin typeface="Work Sans" pitchFamily="2" charset="77"/>
            </a:endParaRPr>
          </a:p>
        </p:txBody>
      </p:sp>
      <p:sp>
        <p:nvSpPr>
          <p:cNvPr id="5" name="Shape 59">
            <a:extLst>
              <a:ext uri="{FF2B5EF4-FFF2-40B4-BE49-F238E27FC236}">
                <a16:creationId xmlns:a16="http://schemas.microsoft.com/office/drawing/2014/main" id="{D3167B8C-561B-403A-B8A9-B9F1CC05DEDF}"/>
              </a:ext>
            </a:extLst>
          </p:cNvPr>
          <p:cNvSpPr>
            <a:spLocks/>
          </p:cNvSpPr>
          <p:nvPr/>
        </p:nvSpPr>
        <p:spPr bwMode="auto">
          <a:xfrm>
            <a:off x="6559551" y="1127127"/>
            <a:ext cx="4624388" cy="4624388"/>
          </a:xfrm>
          <a:custGeom>
            <a:avLst/>
            <a:gdLst>
              <a:gd name="T0" fmla="*/ 2312015 w 21600"/>
              <a:gd name="T1" fmla="*/ 2312015 h 21600"/>
              <a:gd name="T2" fmla="*/ 2312015 w 21600"/>
              <a:gd name="T3" fmla="*/ 2312015 h 21600"/>
              <a:gd name="T4" fmla="*/ 2312015 w 21600"/>
              <a:gd name="T5" fmla="*/ 2312015 h 21600"/>
              <a:gd name="T6" fmla="*/ 2312015 w 21600"/>
              <a:gd name="T7" fmla="*/ 231201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20386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p>
            <a:endParaRPr lang="en-CA" sz="1400" b="0" i="0">
              <a:latin typeface="Work Sans" pitchFamily="2" charset="77"/>
            </a:endParaRPr>
          </a:p>
        </p:txBody>
      </p:sp>
      <p:sp>
        <p:nvSpPr>
          <p:cNvPr id="6" name="Shape 60">
            <a:extLst>
              <a:ext uri="{FF2B5EF4-FFF2-40B4-BE49-F238E27FC236}">
                <a16:creationId xmlns:a16="http://schemas.microsoft.com/office/drawing/2014/main" id="{FA5B1B78-1F61-41F5-B21D-D2DF9D0F71FB}"/>
              </a:ext>
            </a:extLst>
          </p:cNvPr>
          <p:cNvSpPr>
            <a:spLocks noGrp="1" noChangeArrowheads="1"/>
          </p:cNvSpPr>
          <p:nvPr>
            <p:ph type="sldNum" sz="quarter" idx="10"/>
          </p:nvPr>
        </p:nvSpPr>
        <p:spPr>
          <a:xfrm>
            <a:off x="8737602" y="6234113"/>
            <a:ext cx="250825" cy="244475"/>
          </a:xfrm>
        </p:spPr>
        <p:txBody>
          <a:bodyPr/>
          <a:lstStyle>
            <a:lvl1pPr>
              <a:defRPr b="0" i="0">
                <a:latin typeface="Work Sans" pitchFamily="2" charset="77"/>
              </a:defRPr>
            </a:lvl1pPr>
          </a:lstStyle>
          <a:p>
            <a:fld id="{7461C360-0E89-4832-8FF7-2419B194C7A4}" type="slidenum">
              <a:rPr lang="en-US" altLang="en-US" smtClean="0"/>
              <a:pPr/>
              <a:t>‹#›</a:t>
            </a:fld>
            <a:endParaRPr lang="en-US" altLang="en-US"/>
          </a:p>
        </p:txBody>
      </p:sp>
    </p:spTree>
    <p:extLst>
      <p:ext uri="{BB962C8B-B14F-4D97-AF65-F5344CB8AC3E}">
        <p14:creationId xmlns:p14="http://schemas.microsoft.com/office/powerpoint/2010/main" val="13758889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7409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3" name="Group 2">
            <a:extLst>
              <a:ext uri="{FF2B5EF4-FFF2-40B4-BE49-F238E27FC236}">
                <a16:creationId xmlns:a16="http://schemas.microsoft.com/office/drawing/2014/main" id="{5C910CC3-4B73-A192-1675-824E6451A5B9}"/>
              </a:ext>
            </a:extLst>
          </p:cNvPr>
          <p:cNvGrpSpPr/>
          <p:nvPr userDrawn="1"/>
        </p:nvGrpSpPr>
        <p:grpSpPr>
          <a:xfrm>
            <a:off x="6968836" y="5902298"/>
            <a:ext cx="5316526" cy="1203810"/>
            <a:chOff x="6968836" y="5902298"/>
            <a:chExt cx="5316526" cy="1203810"/>
          </a:xfrm>
        </p:grpSpPr>
        <p:sp>
          <p:nvSpPr>
            <p:cNvPr id="5" name="Freeform 4">
              <a:extLst>
                <a:ext uri="{FF2B5EF4-FFF2-40B4-BE49-F238E27FC236}">
                  <a16:creationId xmlns:a16="http://schemas.microsoft.com/office/drawing/2014/main" id="{32879E60-540F-0DA6-3FDF-B573BE128DA3}"/>
                </a:ext>
              </a:extLst>
            </p:cNvPr>
            <p:cNvSpPr/>
            <p:nvPr/>
          </p:nvSpPr>
          <p:spPr>
            <a:xfrm>
              <a:off x="6968836" y="5902298"/>
              <a:ext cx="5223164" cy="955701"/>
            </a:xfrm>
            <a:custGeom>
              <a:avLst/>
              <a:gdLst>
                <a:gd name="connsiteX0" fmla="*/ 2049813 w 7007919"/>
                <a:gd name="connsiteY0" fmla="*/ 0 h 1594640"/>
                <a:gd name="connsiteX1" fmla="*/ 7007919 w 7007919"/>
                <a:gd name="connsiteY1" fmla="*/ 0 h 1594640"/>
                <a:gd name="connsiteX2" fmla="*/ 7007919 w 7007919"/>
                <a:gd name="connsiteY2" fmla="*/ 1594640 h 1594640"/>
                <a:gd name="connsiteX3" fmla="*/ 5274825 w 7007919"/>
                <a:gd name="connsiteY3" fmla="*/ 1594640 h 1594640"/>
                <a:gd name="connsiteX4" fmla="*/ 2560655 w 7007919"/>
                <a:gd name="connsiteY4" fmla="*/ 1594640 h 1594640"/>
                <a:gd name="connsiteX5" fmla="*/ 0 w 7007919"/>
                <a:gd name="connsiteY5" fmla="*/ 1594640 h 1594640"/>
                <a:gd name="connsiteX6" fmla="*/ 27456 w 7007919"/>
                <a:gd name="connsiteY6" fmla="*/ 1487861 h 1594640"/>
                <a:gd name="connsiteX7" fmla="*/ 2049813 w 7007919"/>
                <a:gd name="connsiteY7" fmla="*/ 0 h 15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7919" h="1594640">
                  <a:moveTo>
                    <a:pt x="2049813" y="0"/>
                  </a:moveTo>
                  <a:lnTo>
                    <a:pt x="7007919" y="0"/>
                  </a:lnTo>
                  <a:lnTo>
                    <a:pt x="7007919" y="1594640"/>
                  </a:lnTo>
                  <a:lnTo>
                    <a:pt x="5274825" y="1594640"/>
                  </a:lnTo>
                  <a:lnTo>
                    <a:pt x="2560655" y="1594640"/>
                  </a:lnTo>
                  <a:lnTo>
                    <a:pt x="0" y="1594640"/>
                  </a:lnTo>
                  <a:lnTo>
                    <a:pt x="27456" y="1487861"/>
                  </a:lnTo>
                  <a:cubicBezTo>
                    <a:pt x="295563" y="625870"/>
                    <a:pt x="1099598" y="0"/>
                    <a:pt x="2049813" y="0"/>
                  </a:cubicBezTo>
                  <a:close/>
                </a:path>
              </a:pathLst>
            </a:custGeom>
            <a:gradFill>
              <a:gsLst>
                <a:gs pos="100000">
                  <a:srgbClr val="3B3EEF"/>
                </a:gs>
                <a:gs pos="45000">
                  <a:srgbClr val="001A72"/>
                </a:gs>
                <a:gs pos="0">
                  <a:srgbClr val="0A0A3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srgbClr val="FFFFFF"/>
                </a:solidFill>
                <a:latin typeface="Calibri" panose="020F0502020204030204"/>
              </a:endParaRPr>
            </a:p>
          </p:txBody>
        </p:sp>
        <p:pic>
          <p:nvPicPr>
            <p:cNvPr id="6" name="Picture 5">
              <a:extLst>
                <a:ext uri="{FF2B5EF4-FFF2-40B4-BE49-F238E27FC236}">
                  <a16:creationId xmlns:a16="http://schemas.microsoft.com/office/drawing/2014/main" id="{E465A2F8-494A-621D-7469-BE34253C3979}"/>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t="50190"/>
            <a:stretch/>
          </p:blipFill>
          <p:spPr>
            <a:xfrm>
              <a:off x="10334200" y="5902298"/>
              <a:ext cx="381226" cy="182392"/>
            </a:xfrm>
            <a:prstGeom prst="rect">
              <a:avLst/>
            </a:prstGeom>
          </p:spPr>
        </p:pic>
        <p:pic>
          <p:nvPicPr>
            <p:cNvPr id="7" name="Picture 6">
              <a:extLst>
                <a:ext uri="{FF2B5EF4-FFF2-40B4-BE49-F238E27FC236}">
                  <a16:creationId xmlns:a16="http://schemas.microsoft.com/office/drawing/2014/main" id="{01D02A6D-344D-0A94-0A19-0435C087F24A}"/>
                </a:ext>
              </a:extLst>
            </p:cNvPr>
            <p:cNvPicPr>
              <a:picLocks noChangeAspect="1"/>
            </p:cNvPicPr>
            <p:nvPr/>
          </p:nvPicPr>
          <p:blipFill>
            <a:blip r:embed="rId3">
              <a:alphaModFix amt="70000"/>
            </a:blip>
            <a:stretch>
              <a:fillRect/>
            </a:stretch>
          </p:blipFill>
          <p:spPr>
            <a:xfrm>
              <a:off x="7844128" y="6380148"/>
              <a:ext cx="199159" cy="199159"/>
            </a:xfrm>
            <a:prstGeom prst="rect">
              <a:avLst/>
            </a:prstGeom>
          </p:spPr>
        </p:pic>
        <p:pic>
          <p:nvPicPr>
            <p:cNvPr id="8" name="Picture 7">
              <a:extLst>
                <a:ext uri="{FF2B5EF4-FFF2-40B4-BE49-F238E27FC236}">
                  <a16:creationId xmlns:a16="http://schemas.microsoft.com/office/drawing/2014/main" id="{63D5B726-A9F2-8595-8E1C-553FBE1D8488}"/>
                </a:ext>
              </a:extLst>
            </p:cNvPr>
            <p:cNvPicPr>
              <a:picLocks noChangeAspect="1"/>
            </p:cNvPicPr>
            <p:nvPr/>
          </p:nvPicPr>
          <p:blipFill>
            <a:blip r:embed="rId4">
              <a:alphaModFix amt="70000"/>
            </a:blip>
            <a:stretch>
              <a:fillRect/>
            </a:stretch>
          </p:blipFill>
          <p:spPr>
            <a:xfrm>
              <a:off x="9563039" y="6505339"/>
              <a:ext cx="600769" cy="600769"/>
            </a:xfrm>
            <a:prstGeom prst="rect">
              <a:avLst/>
            </a:prstGeom>
          </p:spPr>
        </p:pic>
        <p:pic>
          <p:nvPicPr>
            <p:cNvPr id="9" name="Picture 8">
              <a:extLst>
                <a:ext uri="{FF2B5EF4-FFF2-40B4-BE49-F238E27FC236}">
                  <a16:creationId xmlns:a16="http://schemas.microsoft.com/office/drawing/2014/main" id="{ED367E06-9A2F-A4F3-D17A-617A307CEF1F}"/>
                </a:ext>
              </a:extLst>
            </p:cNvPr>
            <p:cNvPicPr>
              <a:picLocks noChangeAspect="1"/>
            </p:cNvPicPr>
            <p:nvPr/>
          </p:nvPicPr>
          <p:blipFill>
            <a:blip r:embed="rId5">
              <a:alphaModFix amt="50000"/>
            </a:blip>
            <a:stretch>
              <a:fillRect/>
            </a:stretch>
          </p:blipFill>
          <p:spPr>
            <a:xfrm rot="5400000">
              <a:off x="11772838" y="6059635"/>
              <a:ext cx="423245" cy="601802"/>
            </a:xfrm>
            <a:prstGeom prst="rect">
              <a:avLst/>
            </a:prstGeom>
          </p:spPr>
        </p:pic>
      </p:grpSp>
      <p:pic>
        <p:nvPicPr>
          <p:cNvPr id="10" name="Picture 9">
            <a:extLst>
              <a:ext uri="{FF2B5EF4-FFF2-40B4-BE49-F238E27FC236}">
                <a16:creationId xmlns:a16="http://schemas.microsoft.com/office/drawing/2014/main" id="{5EC283C8-E52E-D367-70E5-5051A57F543E}"/>
              </a:ext>
            </a:extLst>
          </p:cNvPr>
          <p:cNvPicPr>
            <a:picLocks noChangeAspect="1"/>
          </p:cNvPicPr>
          <p:nvPr userDrawn="1"/>
        </p:nvPicPr>
        <p:blipFill>
          <a:blip r:embed="rId6"/>
          <a:stretch>
            <a:fillRect/>
          </a:stretch>
        </p:blipFill>
        <p:spPr>
          <a:xfrm>
            <a:off x="649446" y="1411426"/>
            <a:ext cx="711200" cy="101600"/>
          </a:xfrm>
          <a:prstGeom prst="rect">
            <a:avLst/>
          </a:prstGeom>
        </p:spPr>
      </p:pic>
    </p:spTree>
    <p:extLst>
      <p:ext uri="{BB962C8B-B14F-4D97-AF65-F5344CB8AC3E}">
        <p14:creationId xmlns:p14="http://schemas.microsoft.com/office/powerpoint/2010/main" val="3449412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62216" y="1837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8085AE63-BCAB-034E-DD13-B83FF27C0533}"/>
              </a:ext>
            </a:extLst>
          </p:cNvPr>
          <p:cNvPicPr>
            <a:picLocks noChangeAspect="1"/>
          </p:cNvPicPr>
          <p:nvPr userDrawn="1"/>
        </p:nvPicPr>
        <p:blipFill>
          <a:blip r:embed="rId2"/>
          <a:stretch>
            <a:fillRect/>
          </a:stretch>
        </p:blipFill>
        <p:spPr>
          <a:xfrm>
            <a:off x="10099198" y="267358"/>
            <a:ext cx="1804771" cy="401804"/>
          </a:xfrm>
          <a:prstGeom prst="rect">
            <a:avLst/>
          </a:prstGeom>
        </p:spPr>
      </p:pic>
      <p:pic>
        <p:nvPicPr>
          <p:cNvPr id="6" name="Picture 5">
            <a:extLst>
              <a:ext uri="{FF2B5EF4-FFF2-40B4-BE49-F238E27FC236}">
                <a16:creationId xmlns:a16="http://schemas.microsoft.com/office/drawing/2014/main" id="{B1EA80CA-3649-30E0-FA4A-6FBA9B0B9528}"/>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560180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2AC4456-A126-3491-49FC-F3E265D48EA1}"/>
              </a:ext>
            </a:extLst>
          </p:cNvPr>
          <p:cNvSpPr>
            <a:spLocks noGrp="1"/>
          </p:cNvSpPr>
          <p:nvPr>
            <p:ph type="pic" sz="quarter" idx="12" hasCustomPrompt="1"/>
          </p:nvPr>
        </p:nvSpPr>
        <p:spPr>
          <a:xfrm>
            <a:off x="0" y="2"/>
            <a:ext cx="5638801" cy="6857997"/>
          </a:xfrm>
          <a:custGeom>
            <a:avLst/>
            <a:gdLst>
              <a:gd name="connsiteX0" fmla="*/ 0 w 5638801"/>
              <a:gd name="connsiteY0" fmla="*/ 0 h 6857997"/>
              <a:gd name="connsiteX1" fmla="*/ 5638801 w 5638801"/>
              <a:gd name="connsiteY1" fmla="*/ 0 h 6857997"/>
              <a:gd name="connsiteX2" fmla="*/ 5638801 w 5638801"/>
              <a:gd name="connsiteY2" fmla="*/ 6857997 h 6857997"/>
              <a:gd name="connsiteX3" fmla="*/ 0 w 5638801"/>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5638801" h="6857997">
                <a:moveTo>
                  <a:pt x="0" y="0"/>
                </a:moveTo>
                <a:lnTo>
                  <a:pt x="5638801" y="0"/>
                </a:lnTo>
                <a:lnTo>
                  <a:pt x="5638801" y="6857997"/>
                </a:lnTo>
                <a:lnTo>
                  <a:pt x="0" y="6857997"/>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pic>
        <p:nvPicPr>
          <p:cNvPr id="6" name="Picture 5">
            <a:extLst>
              <a:ext uri="{FF2B5EF4-FFF2-40B4-BE49-F238E27FC236}">
                <a16:creationId xmlns:a16="http://schemas.microsoft.com/office/drawing/2014/main" id="{2A2BA764-24C6-88AB-4644-AFEE83F71BA7}"/>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7" name="Rectangle 6">
            <a:extLst>
              <a:ext uri="{FF2B5EF4-FFF2-40B4-BE49-F238E27FC236}">
                <a16:creationId xmlns:a16="http://schemas.microsoft.com/office/drawing/2014/main" id="{804FDB5C-078E-5C40-AE18-9FD32C430EBA}"/>
              </a:ext>
            </a:extLst>
          </p:cNvPr>
          <p:cNvSpPr/>
          <p:nvPr userDrawn="1"/>
        </p:nvSpPr>
        <p:spPr>
          <a:xfrm>
            <a:off x="5638801" y="-1"/>
            <a:ext cx="6553200" cy="6858000"/>
          </a:xfrm>
          <a:prstGeom prst="rect">
            <a:avLst/>
          </a:prstGeom>
          <a:gradFill flip="none" rotWithShape="1">
            <a:gsLst>
              <a:gs pos="62011">
                <a:schemeClr val="accent5"/>
              </a:gs>
              <a:gs pos="19000">
                <a:schemeClr val="accent1"/>
              </a:gs>
              <a:gs pos="96000">
                <a:schemeClr val="accent2"/>
              </a:gs>
            </a:gsLst>
            <a:lin ang="2700000" scaled="1"/>
            <a:tileRect/>
          </a:gradFill>
          <a:ln>
            <a:noFill/>
          </a:ln>
          <a:effectLst>
            <a:outerShdw blurRad="812800" dist="330200" dir="5400000" sx="62000" sy="6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100000">
                    <a:schemeClr val="accent6"/>
                  </a:gs>
                  <a:gs pos="0">
                    <a:schemeClr val="accent2"/>
                  </a:gs>
                </a:gsLst>
                <a:lin ang="5400000" scaled="1"/>
              </a:gradFill>
            </a:endParaRPr>
          </a:p>
        </p:txBody>
      </p:sp>
      <p:pic>
        <p:nvPicPr>
          <p:cNvPr id="8" name="Picture 7">
            <a:extLst>
              <a:ext uri="{FF2B5EF4-FFF2-40B4-BE49-F238E27FC236}">
                <a16:creationId xmlns:a16="http://schemas.microsoft.com/office/drawing/2014/main" id="{89474B39-6860-A887-6D0F-940B272EB713}"/>
              </a:ext>
            </a:extLst>
          </p:cNvPr>
          <p:cNvPicPr>
            <a:picLocks noChangeAspect="1"/>
          </p:cNvPicPr>
          <p:nvPr userDrawn="1"/>
        </p:nvPicPr>
        <p:blipFill>
          <a:blip r:embed="rId2"/>
          <a:stretch>
            <a:fillRect/>
          </a:stretch>
        </p:blipFill>
        <p:spPr>
          <a:xfrm>
            <a:off x="9710673" y="267357"/>
            <a:ext cx="2193298" cy="488304"/>
          </a:xfrm>
          <a:prstGeom prst="rect">
            <a:avLst/>
          </a:prstGeom>
        </p:spPr>
      </p:pic>
    </p:spTree>
    <p:extLst>
      <p:ext uri="{BB962C8B-B14F-4D97-AF65-F5344CB8AC3E}">
        <p14:creationId xmlns:p14="http://schemas.microsoft.com/office/powerpoint/2010/main" val="34069887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7377824" cy="1325563"/>
          </a:xfrm>
        </p:spPr>
        <p:txBody>
          <a:bodyPr/>
          <a:lstStyle/>
          <a:p>
            <a:r>
              <a:rPr lang="en-US"/>
              <a:t>Click to edit title style</a:t>
            </a:r>
            <a:endParaRPr lang="en-CA"/>
          </a:p>
        </p:txBody>
      </p:sp>
      <p:sp>
        <p:nvSpPr>
          <p:cNvPr id="7" name="Arc 6">
            <a:extLst>
              <a:ext uri="{FF2B5EF4-FFF2-40B4-BE49-F238E27FC236}">
                <a16:creationId xmlns:a16="http://schemas.microsoft.com/office/drawing/2014/main" id="{898B1270-0A67-120C-0919-54539A9BAE0B}"/>
              </a:ext>
            </a:extLst>
          </p:cNvPr>
          <p:cNvSpPr/>
          <p:nvPr userDrawn="1"/>
        </p:nvSpPr>
        <p:spPr>
          <a:xfrm flipH="1">
            <a:off x="7448405" y="-575185"/>
            <a:ext cx="7600468" cy="8008372"/>
          </a:xfrm>
          <a:prstGeom prst="arc">
            <a:avLst>
              <a:gd name="adj1" fmla="val 17968855"/>
              <a:gd name="adj2" fmla="val 3610946"/>
            </a:avLst>
          </a:prstGeom>
          <a:ln w="1905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Picture Placeholder 6">
            <a:extLst>
              <a:ext uri="{FF2B5EF4-FFF2-40B4-BE49-F238E27FC236}">
                <a16:creationId xmlns:a16="http://schemas.microsoft.com/office/drawing/2014/main" id="{C6F1D4DB-47F2-E564-2096-CF8AFA05FC44}"/>
              </a:ext>
            </a:extLst>
          </p:cNvPr>
          <p:cNvSpPr>
            <a:spLocks noGrp="1"/>
          </p:cNvSpPr>
          <p:nvPr>
            <p:ph type="pic" sz="quarter" idx="10"/>
          </p:nvPr>
        </p:nvSpPr>
        <p:spPr>
          <a:xfrm>
            <a:off x="8259854" y="279813"/>
            <a:ext cx="3930467" cy="6298376"/>
          </a:xfrm>
          <a:custGeom>
            <a:avLst/>
            <a:gdLst>
              <a:gd name="connsiteX0" fmla="*/ 2988785 w 3930467"/>
              <a:gd name="connsiteY0" fmla="*/ 0 h 6298376"/>
              <a:gd name="connsiteX1" fmla="*/ 3877558 w 3930467"/>
              <a:gd name="connsiteY1" fmla="*/ 141581 h 6298376"/>
              <a:gd name="connsiteX2" fmla="*/ 3930467 w 3930467"/>
              <a:gd name="connsiteY2" fmla="*/ 161986 h 6298376"/>
              <a:gd name="connsiteX3" fmla="*/ 3930467 w 3930467"/>
              <a:gd name="connsiteY3" fmla="*/ 6136391 h 6298376"/>
              <a:gd name="connsiteX4" fmla="*/ 3877558 w 3930467"/>
              <a:gd name="connsiteY4" fmla="*/ 6156795 h 6298376"/>
              <a:gd name="connsiteX5" fmla="*/ 2988785 w 3930467"/>
              <a:gd name="connsiteY5" fmla="*/ 6298376 h 6298376"/>
              <a:gd name="connsiteX6" fmla="*/ 0 w 3930467"/>
              <a:gd name="connsiteY6" fmla="*/ 3149188 h 6298376"/>
              <a:gd name="connsiteX7" fmla="*/ 2988785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2988785" y="0"/>
                </a:moveTo>
                <a:cubicBezTo>
                  <a:pt x="3298284" y="0"/>
                  <a:pt x="3596795" y="49568"/>
                  <a:pt x="3877558" y="141581"/>
                </a:cubicBezTo>
                <a:lnTo>
                  <a:pt x="3930467" y="161986"/>
                </a:lnTo>
                <a:lnTo>
                  <a:pt x="3930467" y="6136391"/>
                </a:lnTo>
                <a:lnTo>
                  <a:pt x="3877558" y="6156795"/>
                </a:lnTo>
                <a:cubicBezTo>
                  <a:pt x="3596795" y="6248808"/>
                  <a:pt x="3298284" y="6298376"/>
                  <a:pt x="2988785" y="6298376"/>
                </a:cubicBezTo>
                <a:cubicBezTo>
                  <a:pt x="1338125" y="6298376"/>
                  <a:pt x="0" y="4888437"/>
                  <a:pt x="0" y="3149188"/>
                </a:cubicBezTo>
                <a:cubicBezTo>
                  <a:pt x="0" y="1409939"/>
                  <a:pt x="1338125" y="0"/>
                  <a:pt x="2988785"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pic>
        <p:nvPicPr>
          <p:cNvPr id="3" name="Picture 2">
            <a:extLst>
              <a:ext uri="{FF2B5EF4-FFF2-40B4-BE49-F238E27FC236}">
                <a16:creationId xmlns:a16="http://schemas.microsoft.com/office/drawing/2014/main" id="{2635AE09-437E-06D5-A52F-D3280E8F2934}"/>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192974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3BCC24-5D62-533F-AE0D-04694CAA50D1}"/>
              </a:ext>
            </a:extLst>
          </p:cNvPr>
          <p:cNvPicPr>
            <a:picLocks noChangeAspect="1"/>
          </p:cNvPicPr>
          <p:nvPr userDrawn="1"/>
        </p:nvPicPr>
        <p:blipFill>
          <a:blip r:embed="rId2"/>
          <a:stretch>
            <a:fillRect/>
          </a:stretch>
        </p:blipFill>
        <p:spPr>
          <a:xfrm>
            <a:off x="5610066" y="1423458"/>
            <a:ext cx="711200" cy="101600"/>
          </a:xfrm>
          <a:prstGeom prst="rect">
            <a:avLst/>
          </a:prstGeom>
        </p:spPr>
      </p:pic>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522836" y="365125"/>
            <a:ext cx="6669164" cy="1325563"/>
          </a:xfrm>
        </p:spPr>
        <p:txBody>
          <a:bodyPr/>
          <a:lstStyle/>
          <a:p>
            <a:r>
              <a:rPr lang="en-US"/>
              <a:t>Click to edit title style</a:t>
            </a:r>
            <a:endParaRPr lang="en-CA"/>
          </a:p>
        </p:txBody>
      </p:sp>
      <p:sp>
        <p:nvSpPr>
          <p:cNvPr id="3" name="Picture Placeholder 6">
            <a:extLst>
              <a:ext uri="{FF2B5EF4-FFF2-40B4-BE49-F238E27FC236}">
                <a16:creationId xmlns:a16="http://schemas.microsoft.com/office/drawing/2014/main" id="{2F18F4B5-B826-DA38-D5E5-462A8A247292}"/>
              </a:ext>
            </a:extLst>
          </p:cNvPr>
          <p:cNvSpPr>
            <a:spLocks noGrp="1"/>
          </p:cNvSpPr>
          <p:nvPr>
            <p:ph type="pic" sz="quarter" idx="10"/>
          </p:nvPr>
        </p:nvSpPr>
        <p:spPr>
          <a:xfrm>
            <a:off x="2573" y="279813"/>
            <a:ext cx="3930467" cy="6298376"/>
          </a:xfrm>
          <a:custGeom>
            <a:avLst/>
            <a:gdLst>
              <a:gd name="connsiteX0" fmla="*/ 941682 w 3930467"/>
              <a:gd name="connsiteY0" fmla="*/ 0 h 6298376"/>
              <a:gd name="connsiteX1" fmla="*/ 3930467 w 3930467"/>
              <a:gd name="connsiteY1" fmla="*/ 3149188 h 6298376"/>
              <a:gd name="connsiteX2" fmla="*/ 941682 w 3930467"/>
              <a:gd name="connsiteY2" fmla="*/ 6298376 h 6298376"/>
              <a:gd name="connsiteX3" fmla="*/ 52909 w 3930467"/>
              <a:gd name="connsiteY3" fmla="*/ 6156795 h 6298376"/>
              <a:gd name="connsiteX4" fmla="*/ 0 w 3930467"/>
              <a:gd name="connsiteY4" fmla="*/ 6136391 h 6298376"/>
              <a:gd name="connsiteX5" fmla="*/ 0 w 3930467"/>
              <a:gd name="connsiteY5" fmla="*/ 161986 h 6298376"/>
              <a:gd name="connsiteX6" fmla="*/ 52909 w 3930467"/>
              <a:gd name="connsiteY6" fmla="*/ 141581 h 6298376"/>
              <a:gd name="connsiteX7" fmla="*/ 941682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941682" y="0"/>
                </a:moveTo>
                <a:cubicBezTo>
                  <a:pt x="2592342" y="0"/>
                  <a:pt x="3930467" y="1409939"/>
                  <a:pt x="3930467" y="3149188"/>
                </a:cubicBezTo>
                <a:cubicBezTo>
                  <a:pt x="3930467" y="4888437"/>
                  <a:pt x="2592342" y="6298376"/>
                  <a:pt x="941682" y="6298376"/>
                </a:cubicBezTo>
                <a:cubicBezTo>
                  <a:pt x="632183" y="6298376"/>
                  <a:pt x="333672" y="6248808"/>
                  <a:pt x="52909" y="6156795"/>
                </a:cubicBezTo>
                <a:lnTo>
                  <a:pt x="0" y="6136391"/>
                </a:lnTo>
                <a:lnTo>
                  <a:pt x="0" y="161986"/>
                </a:lnTo>
                <a:lnTo>
                  <a:pt x="52909" y="141581"/>
                </a:lnTo>
                <a:cubicBezTo>
                  <a:pt x="333672" y="49568"/>
                  <a:pt x="632183" y="0"/>
                  <a:pt x="941682"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
        <p:nvSpPr>
          <p:cNvPr id="4" name="Arc 3">
            <a:extLst>
              <a:ext uri="{FF2B5EF4-FFF2-40B4-BE49-F238E27FC236}">
                <a16:creationId xmlns:a16="http://schemas.microsoft.com/office/drawing/2014/main" id="{032EA17D-951E-6395-C786-71745F6A75DE}"/>
              </a:ext>
            </a:extLst>
          </p:cNvPr>
          <p:cNvSpPr/>
          <p:nvPr userDrawn="1"/>
        </p:nvSpPr>
        <p:spPr>
          <a:xfrm>
            <a:off x="-2855980" y="-575185"/>
            <a:ext cx="7600468" cy="8008372"/>
          </a:xfrm>
          <a:prstGeom prst="arc">
            <a:avLst>
              <a:gd name="adj1" fmla="val 17968855"/>
              <a:gd name="adj2" fmla="val 3610946"/>
            </a:avLst>
          </a:prstGeom>
          <a:ln w="1905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461441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7" name="Freeform: Shape 1">
            <a:extLst>
              <a:ext uri="{FF2B5EF4-FFF2-40B4-BE49-F238E27FC236}">
                <a16:creationId xmlns:a16="http://schemas.microsoft.com/office/drawing/2014/main" id="{1D228538-13F2-C218-1BDC-3C545CAA1DEF}"/>
              </a:ext>
            </a:extLst>
          </p:cNvPr>
          <p:cNvSpPr/>
          <p:nvPr userDrawn="1"/>
        </p:nvSpPr>
        <p:spPr>
          <a:xfrm>
            <a:off x="1" y="0"/>
            <a:ext cx="12192000" cy="1593563"/>
          </a:xfrm>
          <a:custGeom>
            <a:avLst/>
            <a:gdLst>
              <a:gd name="connsiteX0" fmla="*/ 0 w 12192000"/>
              <a:gd name="connsiteY0" fmla="*/ 0 h 1593563"/>
              <a:gd name="connsiteX1" fmla="*/ 12192000 w 12192000"/>
              <a:gd name="connsiteY1" fmla="*/ 0 h 1593563"/>
              <a:gd name="connsiteX2" fmla="*/ 12192000 w 12192000"/>
              <a:gd name="connsiteY2" fmla="*/ 1114594 h 1593563"/>
              <a:gd name="connsiteX3" fmla="*/ 11663077 w 12192000"/>
              <a:gd name="connsiteY3" fmla="*/ 1199080 h 1593563"/>
              <a:gd name="connsiteX4" fmla="*/ 6096000 w 12192000"/>
              <a:gd name="connsiteY4" fmla="*/ 1593563 h 1593563"/>
              <a:gd name="connsiteX5" fmla="*/ 528925 w 12192000"/>
              <a:gd name="connsiteY5" fmla="*/ 1199080 h 1593563"/>
              <a:gd name="connsiteX6" fmla="*/ 0 w 12192000"/>
              <a:gd name="connsiteY6" fmla="*/ 1114594 h 159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93563">
                <a:moveTo>
                  <a:pt x="0" y="0"/>
                </a:moveTo>
                <a:lnTo>
                  <a:pt x="12192000" y="0"/>
                </a:lnTo>
                <a:lnTo>
                  <a:pt x="12192000" y="1114594"/>
                </a:lnTo>
                <a:lnTo>
                  <a:pt x="11663077" y="1199080"/>
                </a:lnTo>
                <a:cubicBezTo>
                  <a:pt x="9883694" y="1456601"/>
                  <a:pt x="8018283" y="1593563"/>
                  <a:pt x="6096000" y="1593563"/>
                </a:cubicBezTo>
                <a:cubicBezTo>
                  <a:pt x="4173719" y="1593563"/>
                  <a:pt x="2308308" y="1456601"/>
                  <a:pt x="528925" y="1199080"/>
                </a:cubicBezTo>
                <a:lnTo>
                  <a:pt x="0" y="1114594"/>
                </a:lnTo>
                <a:close/>
              </a:path>
            </a:pathLst>
          </a:custGeom>
          <a:gradFill flip="none" rotWithShape="1">
            <a:gsLst>
              <a:gs pos="54000">
                <a:schemeClr val="accent1"/>
              </a:gs>
              <a:gs pos="100000">
                <a:schemeClr val="accent5"/>
              </a:gs>
            </a:gsLst>
            <a:lin ang="21594000" scaled="0"/>
            <a:tileRect/>
          </a:gradFill>
          <a:ln>
            <a:noFill/>
          </a:ln>
          <a:effectLst>
            <a:outerShdw blurRad="558800" dist="2667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Freeform: Shape 1">
            <a:extLst>
              <a:ext uri="{FF2B5EF4-FFF2-40B4-BE49-F238E27FC236}">
                <a16:creationId xmlns:a16="http://schemas.microsoft.com/office/drawing/2014/main" id="{9EDA9D4B-6902-D703-9BF9-4AAC0D7F876D}"/>
              </a:ext>
            </a:extLst>
          </p:cNvPr>
          <p:cNvSpPr/>
          <p:nvPr userDrawn="1"/>
        </p:nvSpPr>
        <p:spPr>
          <a:xfrm rot="10800000">
            <a:off x="0" y="5264437"/>
            <a:ext cx="12192000" cy="1593563"/>
          </a:xfrm>
          <a:custGeom>
            <a:avLst/>
            <a:gdLst>
              <a:gd name="connsiteX0" fmla="*/ 0 w 12192000"/>
              <a:gd name="connsiteY0" fmla="*/ 0 h 1593563"/>
              <a:gd name="connsiteX1" fmla="*/ 12192000 w 12192000"/>
              <a:gd name="connsiteY1" fmla="*/ 0 h 1593563"/>
              <a:gd name="connsiteX2" fmla="*/ 12192000 w 12192000"/>
              <a:gd name="connsiteY2" fmla="*/ 1114594 h 1593563"/>
              <a:gd name="connsiteX3" fmla="*/ 11663077 w 12192000"/>
              <a:gd name="connsiteY3" fmla="*/ 1199080 h 1593563"/>
              <a:gd name="connsiteX4" fmla="*/ 6096000 w 12192000"/>
              <a:gd name="connsiteY4" fmla="*/ 1593563 h 1593563"/>
              <a:gd name="connsiteX5" fmla="*/ 528925 w 12192000"/>
              <a:gd name="connsiteY5" fmla="*/ 1199080 h 1593563"/>
              <a:gd name="connsiteX6" fmla="*/ 0 w 12192000"/>
              <a:gd name="connsiteY6" fmla="*/ 1114594 h 159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93563">
                <a:moveTo>
                  <a:pt x="0" y="0"/>
                </a:moveTo>
                <a:lnTo>
                  <a:pt x="12192000" y="0"/>
                </a:lnTo>
                <a:lnTo>
                  <a:pt x="12192000" y="1114594"/>
                </a:lnTo>
                <a:lnTo>
                  <a:pt x="11663077" y="1199080"/>
                </a:lnTo>
                <a:cubicBezTo>
                  <a:pt x="9883694" y="1456601"/>
                  <a:pt x="8018283" y="1593563"/>
                  <a:pt x="6096000" y="1593563"/>
                </a:cubicBezTo>
                <a:cubicBezTo>
                  <a:pt x="4173719" y="1593563"/>
                  <a:pt x="2308308" y="1456601"/>
                  <a:pt x="528925" y="1199080"/>
                </a:cubicBezTo>
                <a:lnTo>
                  <a:pt x="0" y="1114594"/>
                </a:lnTo>
                <a:close/>
              </a:path>
            </a:pathLst>
          </a:custGeom>
          <a:gradFill flip="none" rotWithShape="1">
            <a:gsLst>
              <a:gs pos="54000">
                <a:schemeClr val="accent1"/>
              </a:gs>
              <a:gs pos="100000">
                <a:schemeClr val="accent5"/>
              </a:gs>
            </a:gsLst>
            <a:lin ang="21594000" scaled="0"/>
            <a:tileRect/>
          </a:gradFill>
          <a:ln>
            <a:noFill/>
          </a:ln>
          <a:effectLst>
            <a:outerShdw blurRad="558800" dist="2667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a:extLst>
              <a:ext uri="{FF2B5EF4-FFF2-40B4-BE49-F238E27FC236}">
                <a16:creationId xmlns:a16="http://schemas.microsoft.com/office/drawing/2014/main" id="{F9C85575-77F4-6177-9399-EA7933507384}"/>
              </a:ext>
            </a:extLst>
          </p:cNvPr>
          <p:cNvPicPr>
            <a:picLocks noChangeAspect="1"/>
          </p:cNvPicPr>
          <p:nvPr userDrawn="1"/>
        </p:nvPicPr>
        <p:blipFill>
          <a:blip r:embed="rId2"/>
          <a:stretch>
            <a:fillRect/>
          </a:stretch>
        </p:blipFill>
        <p:spPr>
          <a:xfrm>
            <a:off x="9710672" y="267358"/>
            <a:ext cx="2193298" cy="488304"/>
          </a:xfrm>
          <a:prstGeom prst="rect">
            <a:avLst/>
          </a:prstGeom>
        </p:spPr>
      </p:pic>
    </p:spTree>
    <p:extLst>
      <p:ext uri="{BB962C8B-B14F-4D97-AF65-F5344CB8AC3E}">
        <p14:creationId xmlns:p14="http://schemas.microsoft.com/office/powerpoint/2010/main" val="18713165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59AA16-CB69-BF81-36E2-DA65B1E17F43}"/>
              </a:ext>
            </a:extLst>
          </p:cNvPr>
          <p:cNvSpPr/>
          <p:nvPr userDrawn="1"/>
        </p:nvSpPr>
        <p:spPr>
          <a:xfrm>
            <a:off x="7005484" y="0"/>
            <a:ext cx="5186516" cy="6858000"/>
          </a:xfrm>
          <a:prstGeom prst="rect">
            <a:avLst/>
          </a:prstGeom>
          <a:gradFill>
            <a:gsLst>
              <a:gs pos="18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1C879-4F33-E06A-740F-4F0762BE7A12}"/>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5" name="Picture Placeholder 9">
            <a:extLst>
              <a:ext uri="{FF2B5EF4-FFF2-40B4-BE49-F238E27FC236}">
                <a16:creationId xmlns:a16="http://schemas.microsoft.com/office/drawing/2014/main" id="{BB0F1FAB-F012-C846-307B-1F63D4D8A8E4}"/>
              </a:ext>
            </a:extLst>
          </p:cNvPr>
          <p:cNvSpPr>
            <a:spLocks noGrp="1"/>
          </p:cNvSpPr>
          <p:nvPr>
            <p:ph type="pic" sz="quarter" idx="10"/>
          </p:nvPr>
        </p:nvSpPr>
        <p:spPr>
          <a:xfrm>
            <a:off x="1086501" y="1060918"/>
            <a:ext cx="2797314" cy="1604942"/>
          </a:xfrm>
          <a:custGeom>
            <a:avLst/>
            <a:gdLst>
              <a:gd name="connsiteX0" fmla="*/ 55397 w 2797314"/>
              <a:gd name="connsiteY0" fmla="*/ 0 h 1604942"/>
              <a:gd name="connsiteX1" fmla="*/ 2797314 w 2797314"/>
              <a:gd name="connsiteY1" fmla="*/ 0 h 1604942"/>
              <a:gd name="connsiteX2" fmla="*/ 2797314 w 2797314"/>
              <a:gd name="connsiteY2" fmla="*/ 1604942 h 1604942"/>
              <a:gd name="connsiteX3" fmla="*/ 55397 w 2797314"/>
              <a:gd name="connsiteY3" fmla="*/ 1604942 h 1604942"/>
              <a:gd name="connsiteX4" fmla="*/ 0 w 2797314"/>
              <a:gd name="connsiteY4" fmla="*/ 1556248 h 1604942"/>
              <a:gd name="connsiteX5" fmla="*/ 0 w 2797314"/>
              <a:gd name="connsiteY5" fmla="*/ 48694 h 1604942"/>
              <a:gd name="connsiteX6" fmla="*/ 55397 w 2797314"/>
              <a:gd name="connsiteY6" fmla="*/ 0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314" h="1604942">
                <a:moveTo>
                  <a:pt x="55397" y="0"/>
                </a:moveTo>
                <a:lnTo>
                  <a:pt x="2797314" y="0"/>
                </a:lnTo>
                <a:lnTo>
                  <a:pt x="2797314" y="1604942"/>
                </a:lnTo>
                <a:lnTo>
                  <a:pt x="55397" y="1604942"/>
                </a:lnTo>
                <a:cubicBezTo>
                  <a:pt x="24802" y="1604942"/>
                  <a:pt x="0" y="1583141"/>
                  <a:pt x="0" y="1556248"/>
                </a:cubicBezTo>
                <a:lnTo>
                  <a:pt x="0" y="48694"/>
                </a:lnTo>
                <a:cubicBezTo>
                  <a:pt x="0" y="21801"/>
                  <a:pt x="24802" y="0"/>
                  <a:pt x="55397" y="0"/>
                </a:cubicBezTo>
                <a:close/>
              </a:path>
            </a:pathLst>
          </a:custGeom>
        </p:spPr>
        <p:txBody>
          <a:bodyPr wrap="square">
            <a:noAutofit/>
          </a:bodyPr>
          <a:lstStyle/>
          <a:p>
            <a:endParaRPr lang="en-GB"/>
          </a:p>
        </p:txBody>
      </p:sp>
      <p:sp>
        <p:nvSpPr>
          <p:cNvPr id="6" name="Picture Placeholder 10">
            <a:extLst>
              <a:ext uri="{FF2B5EF4-FFF2-40B4-BE49-F238E27FC236}">
                <a16:creationId xmlns:a16="http://schemas.microsoft.com/office/drawing/2014/main" id="{29F93511-B19C-7C62-9BA6-E7C1792E1FC6}"/>
              </a:ext>
            </a:extLst>
          </p:cNvPr>
          <p:cNvSpPr>
            <a:spLocks noGrp="1"/>
          </p:cNvSpPr>
          <p:nvPr>
            <p:ph type="pic" sz="quarter" idx="11"/>
          </p:nvPr>
        </p:nvSpPr>
        <p:spPr>
          <a:xfrm>
            <a:off x="7005484" y="2795652"/>
            <a:ext cx="2797314" cy="1604942"/>
          </a:xfrm>
          <a:custGeom>
            <a:avLst/>
            <a:gdLst>
              <a:gd name="connsiteX0" fmla="*/ 0 w 2797314"/>
              <a:gd name="connsiteY0" fmla="*/ 0 h 1604942"/>
              <a:gd name="connsiteX1" fmla="*/ 2741917 w 2797314"/>
              <a:gd name="connsiteY1" fmla="*/ 0 h 1604942"/>
              <a:gd name="connsiteX2" fmla="*/ 2797314 w 2797314"/>
              <a:gd name="connsiteY2" fmla="*/ 48694 h 1604942"/>
              <a:gd name="connsiteX3" fmla="*/ 2797314 w 2797314"/>
              <a:gd name="connsiteY3" fmla="*/ 1556248 h 1604942"/>
              <a:gd name="connsiteX4" fmla="*/ 2741917 w 2797314"/>
              <a:gd name="connsiteY4" fmla="*/ 1604942 h 1604942"/>
              <a:gd name="connsiteX5" fmla="*/ 0 w 2797314"/>
              <a:gd name="connsiteY5" fmla="*/ 1604942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314" h="1604942">
                <a:moveTo>
                  <a:pt x="0" y="0"/>
                </a:moveTo>
                <a:lnTo>
                  <a:pt x="2741917" y="0"/>
                </a:lnTo>
                <a:cubicBezTo>
                  <a:pt x="2772512" y="0"/>
                  <a:pt x="2797314" y="21801"/>
                  <a:pt x="2797314" y="48694"/>
                </a:cubicBezTo>
                <a:lnTo>
                  <a:pt x="2797314" y="1556248"/>
                </a:lnTo>
                <a:cubicBezTo>
                  <a:pt x="2797314" y="1583141"/>
                  <a:pt x="2772512" y="1604942"/>
                  <a:pt x="2741917" y="1604942"/>
                </a:cubicBezTo>
                <a:lnTo>
                  <a:pt x="0" y="1604942"/>
                </a:lnTo>
                <a:close/>
              </a:path>
            </a:pathLst>
          </a:custGeom>
        </p:spPr>
        <p:txBody>
          <a:bodyPr wrap="square">
            <a:noAutofit/>
          </a:bodyPr>
          <a:lstStyle/>
          <a:p>
            <a:endParaRPr lang="en-GB"/>
          </a:p>
        </p:txBody>
      </p:sp>
      <p:sp>
        <p:nvSpPr>
          <p:cNvPr id="7" name="Picture Placeholder 11">
            <a:extLst>
              <a:ext uri="{FF2B5EF4-FFF2-40B4-BE49-F238E27FC236}">
                <a16:creationId xmlns:a16="http://schemas.microsoft.com/office/drawing/2014/main" id="{A25A71AC-A7C5-D3E9-DF3B-0A2ECAA55BF4}"/>
              </a:ext>
            </a:extLst>
          </p:cNvPr>
          <p:cNvSpPr>
            <a:spLocks noGrp="1"/>
          </p:cNvSpPr>
          <p:nvPr>
            <p:ph type="pic" sz="quarter" idx="12"/>
          </p:nvPr>
        </p:nvSpPr>
        <p:spPr>
          <a:xfrm>
            <a:off x="1086501" y="4530386"/>
            <a:ext cx="2797314" cy="1604942"/>
          </a:xfrm>
          <a:custGeom>
            <a:avLst/>
            <a:gdLst>
              <a:gd name="connsiteX0" fmla="*/ 55397 w 2797314"/>
              <a:gd name="connsiteY0" fmla="*/ 0 h 1604942"/>
              <a:gd name="connsiteX1" fmla="*/ 2797314 w 2797314"/>
              <a:gd name="connsiteY1" fmla="*/ 0 h 1604942"/>
              <a:gd name="connsiteX2" fmla="*/ 2797314 w 2797314"/>
              <a:gd name="connsiteY2" fmla="*/ 1604942 h 1604942"/>
              <a:gd name="connsiteX3" fmla="*/ 55397 w 2797314"/>
              <a:gd name="connsiteY3" fmla="*/ 1604942 h 1604942"/>
              <a:gd name="connsiteX4" fmla="*/ 0 w 2797314"/>
              <a:gd name="connsiteY4" fmla="*/ 1556248 h 1604942"/>
              <a:gd name="connsiteX5" fmla="*/ 0 w 2797314"/>
              <a:gd name="connsiteY5" fmla="*/ 48695 h 1604942"/>
              <a:gd name="connsiteX6" fmla="*/ 55397 w 2797314"/>
              <a:gd name="connsiteY6" fmla="*/ 0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314" h="1604942">
                <a:moveTo>
                  <a:pt x="55397" y="0"/>
                </a:moveTo>
                <a:lnTo>
                  <a:pt x="2797314" y="0"/>
                </a:lnTo>
                <a:lnTo>
                  <a:pt x="2797314" y="1604942"/>
                </a:lnTo>
                <a:lnTo>
                  <a:pt x="55397" y="1604942"/>
                </a:lnTo>
                <a:cubicBezTo>
                  <a:pt x="24802" y="1604942"/>
                  <a:pt x="0" y="1583141"/>
                  <a:pt x="0" y="1556248"/>
                </a:cubicBezTo>
                <a:lnTo>
                  <a:pt x="0" y="48695"/>
                </a:lnTo>
                <a:cubicBezTo>
                  <a:pt x="0" y="21801"/>
                  <a:pt x="24802" y="0"/>
                  <a:pt x="55397" y="0"/>
                </a:cubicBezTo>
                <a:close/>
              </a:path>
            </a:pathLst>
          </a:custGeom>
        </p:spPr>
        <p:txBody>
          <a:bodyPr wrap="square">
            <a:noAutofit/>
          </a:bodyPr>
          <a:lstStyle/>
          <a:p>
            <a:endParaRPr lang="en-GB"/>
          </a:p>
        </p:txBody>
      </p:sp>
      <p:sp>
        <p:nvSpPr>
          <p:cNvPr id="10" name="TextBox 9">
            <a:extLst>
              <a:ext uri="{FF2B5EF4-FFF2-40B4-BE49-F238E27FC236}">
                <a16:creationId xmlns:a16="http://schemas.microsoft.com/office/drawing/2014/main" id="{BC2E0CCE-68D6-D070-2644-8B1CA081D354}"/>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spTree>
    <p:extLst>
      <p:ext uri="{BB962C8B-B14F-4D97-AF65-F5344CB8AC3E}">
        <p14:creationId xmlns:p14="http://schemas.microsoft.com/office/powerpoint/2010/main" val="22574226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809F3729-BFFC-9D96-C839-43ECB598F267}"/>
              </a:ext>
            </a:extLst>
          </p:cNvPr>
          <p:cNvSpPr>
            <a:spLocks noGrp="1"/>
          </p:cNvSpPr>
          <p:nvPr>
            <p:ph type="pic" sz="quarter" idx="10"/>
          </p:nvPr>
        </p:nvSpPr>
        <p:spPr>
          <a:xfrm>
            <a:off x="498230" y="2282299"/>
            <a:ext cx="1733542" cy="1733542"/>
          </a:xfrm>
          <a:prstGeom prst="roundRect">
            <a:avLst>
              <a:gd name="adj" fmla="val 6277"/>
            </a:avLst>
          </a:prstGeom>
        </p:spPr>
        <p:txBody>
          <a:bodyPr wrap="square">
            <a:noAutofit/>
          </a:bodyPr>
          <a:lstStyle>
            <a:lvl1pPr>
              <a:defRPr sz="2000"/>
            </a:lvl1pPr>
          </a:lstStyle>
          <a:p>
            <a:endParaRPr lang="en-GB"/>
          </a:p>
        </p:txBody>
      </p:sp>
      <p:sp>
        <p:nvSpPr>
          <p:cNvPr id="3" name="Picture Placeholder 17">
            <a:extLst>
              <a:ext uri="{FF2B5EF4-FFF2-40B4-BE49-F238E27FC236}">
                <a16:creationId xmlns:a16="http://schemas.microsoft.com/office/drawing/2014/main" id="{18870B1E-7B09-AAA2-2CDA-7608AC723C3E}"/>
              </a:ext>
            </a:extLst>
          </p:cNvPr>
          <p:cNvSpPr>
            <a:spLocks noGrp="1"/>
          </p:cNvSpPr>
          <p:nvPr>
            <p:ph type="pic" sz="quarter" idx="11"/>
          </p:nvPr>
        </p:nvSpPr>
        <p:spPr>
          <a:xfrm>
            <a:off x="2390629" y="4132707"/>
            <a:ext cx="1733542" cy="1733542"/>
          </a:xfrm>
          <a:prstGeom prst="roundRect">
            <a:avLst>
              <a:gd name="adj" fmla="val 7077"/>
            </a:avLst>
          </a:prstGeom>
        </p:spPr>
        <p:txBody>
          <a:bodyPr wrap="square">
            <a:noAutofit/>
          </a:bodyPr>
          <a:lstStyle>
            <a:lvl1pPr>
              <a:defRPr sz="2000"/>
            </a:lvl1pPr>
          </a:lstStyle>
          <a:p>
            <a:endParaRPr lang="en-GB"/>
          </a:p>
        </p:txBody>
      </p:sp>
      <p:sp>
        <p:nvSpPr>
          <p:cNvPr id="4" name="Picture Placeholder 18">
            <a:extLst>
              <a:ext uri="{FF2B5EF4-FFF2-40B4-BE49-F238E27FC236}">
                <a16:creationId xmlns:a16="http://schemas.microsoft.com/office/drawing/2014/main" id="{F7B211D6-68BB-AB50-8702-D7CC6C9B4204}"/>
              </a:ext>
            </a:extLst>
          </p:cNvPr>
          <p:cNvSpPr>
            <a:spLocks noGrp="1"/>
          </p:cNvSpPr>
          <p:nvPr>
            <p:ph type="pic" sz="quarter" idx="12"/>
          </p:nvPr>
        </p:nvSpPr>
        <p:spPr>
          <a:xfrm>
            <a:off x="4283028" y="2282299"/>
            <a:ext cx="1733542" cy="1733542"/>
          </a:xfrm>
          <a:prstGeom prst="roundRect">
            <a:avLst>
              <a:gd name="adj" fmla="val 7076"/>
            </a:avLst>
          </a:prstGeom>
        </p:spPr>
        <p:txBody>
          <a:bodyPr wrap="square">
            <a:noAutofit/>
          </a:bodyPr>
          <a:lstStyle>
            <a:lvl1pPr>
              <a:defRPr sz="2000"/>
            </a:lvl1pPr>
          </a:lstStyle>
          <a:p>
            <a:endParaRPr lang="en-GB"/>
          </a:p>
        </p:txBody>
      </p:sp>
      <p:sp>
        <p:nvSpPr>
          <p:cNvPr id="10" name="Picture Placeholder 19">
            <a:extLst>
              <a:ext uri="{FF2B5EF4-FFF2-40B4-BE49-F238E27FC236}">
                <a16:creationId xmlns:a16="http://schemas.microsoft.com/office/drawing/2014/main" id="{4746A6FE-7FF1-4C55-F6F6-08A7DB838F8B}"/>
              </a:ext>
            </a:extLst>
          </p:cNvPr>
          <p:cNvSpPr>
            <a:spLocks noGrp="1"/>
          </p:cNvSpPr>
          <p:nvPr>
            <p:ph type="pic" sz="quarter" idx="13"/>
          </p:nvPr>
        </p:nvSpPr>
        <p:spPr>
          <a:xfrm>
            <a:off x="6175427" y="4132707"/>
            <a:ext cx="1733542" cy="1733542"/>
          </a:xfrm>
          <a:prstGeom prst="roundRect">
            <a:avLst>
              <a:gd name="adj" fmla="val 8675"/>
            </a:avLst>
          </a:prstGeom>
        </p:spPr>
        <p:txBody>
          <a:bodyPr wrap="square">
            <a:noAutofit/>
          </a:bodyPr>
          <a:lstStyle>
            <a:lvl1pPr>
              <a:defRPr sz="2000"/>
            </a:lvl1pPr>
          </a:lstStyle>
          <a:p>
            <a:endParaRPr lang="en-GB"/>
          </a:p>
        </p:txBody>
      </p:sp>
      <p:sp>
        <p:nvSpPr>
          <p:cNvPr id="11" name="Picture Placeholder 20">
            <a:extLst>
              <a:ext uri="{FF2B5EF4-FFF2-40B4-BE49-F238E27FC236}">
                <a16:creationId xmlns:a16="http://schemas.microsoft.com/office/drawing/2014/main" id="{35C78BD7-625C-50E0-05B1-EFCAEFAB89FA}"/>
              </a:ext>
            </a:extLst>
          </p:cNvPr>
          <p:cNvSpPr>
            <a:spLocks noGrp="1"/>
          </p:cNvSpPr>
          <p:nvPr>
            <p:ph type="pic" sz="quarter" idx="14"/>
          </p:nvPr>
        </p:nvSpPr>
        <p:spPr>
          <a:xfrm>
            <a:off x="8067827" y="2282299"/>
            <a:ext cx="1733542" cy="1733542"/>
          </a:xfrm>
          <a:prstGeom prst="roundRect">
            <a:avLst>
              <a:gd name="adj" fmla="val 7876"/>
            </a:avLst>
          </a:prstGeom>
        </p:spPr>
        <p:txBody>
          <a:bodyPr wrap="square">
            <a:noAutofit/>
          </a:bodyPr>
          <a:lstStyle>
            <a:lvl1pPr>
              <a:defRPr sz="2000"/>
            </a:lvl1pPr>
          </a:lstStyle>
          <a:p>
            <a:endParaRPr lang="en-GB"/>
          </a:p>
        </p:txBody>
      </p:sp>
      <p:sp>
        <p:nvSpPr>
          <p:cNvPr id="12" name="Picture Placeholder 21">
            <a:extLst>
              <a:ext uri="{FF2B5EF4-FFF2-40B4-BE49-F238E27FC236}">
                <a16:creationId xmlns:a16="http://schemas.microsoft.com/office/drawing/2014/main" id="{56B9A11C-18CE-93A1-65B2-92A8ED950F90}"/>
              </a:ext>
            </a:extLst>
          </p:cNvPr>
          <p:cNvSpPr>
            <a:spLocks noGrp="1"/>
          </p:cNvSpPr>
          <p:nvPr>
            <p:ph type="pic" sz="quarter" idx="15"/>
          </p:nvPr>
        </p:nvSpPr>
        <p:spPr>
          <a:xfrm>
            <a:off x="9960228" y="4132707"/>
            <a:ext cx="1733542" cy="1733542"/>
          </a:xfrm>
          <a:prstGeom prst="roundRect">
            <a:avLst>
              <a:gd name="adj" fmla="val 7077"/>
            </a:avLst>
          </a:prstGeom>
        </p:spPr>
        <p:txBody>
          <a:bodyPr wrap="square">
            <a:noAutofit/>
          </a:bodyPr>
          <a:lstStyle>
            <a:lvl1pPr>
              <a:defRPr sz="2000"/>
            </a:lvl1pPr>
          </a:lstStyle>
          <a:p>
            <a:endParaRPr lang="en-GB"/>
          </a:p>
        </p:txBody>
      </p:sp>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562216" y="365125"/>
            <a:ext cx="10515600" cy="1325563"/>
          </a:xfrm>
        </p:spPr>
        <p:txBody>
          <a:bodyPr/>
          <a:lstStyle/>
          <a:p>
            <a:r>
              <a:rPr lang="en-US"/>
              <a:t>Click to edit title style</a:t>
            </a:r>
            <a:endParaRPr lang="en-CA"/>
          </a:p>
        </p:txBody>
      </p:sp>
      <p:pic>
        <p:nvPicPr>
          <p:cNvPr id="15" name="Picture 14">
            <a:extLst>
              <a:ext uri="{FF2B5EF4-FFF2-40B4-BE49-F238E27FC236}">
                <a16:creationId xmlns:a16="http://schemas.microsoft.com/office/drawing/2014/main" id="{9AE56EC2-115E-42E2-6B90-E0E82AF6C8AC}"/>
              </a:ext>
            </a:extLst>
          </p:cNvPr>
          <p:cNvPicPr>
            <a:picLocks noChangeAspect="1"/>
          </p:cNvPicPr>
          <p:nvPr userDrawn="1"/>
        </p:nvPicPr>
        <p:blipFill>
          <a:blip r:embed="rId2"/>
          <a:stretch>
            <a:fillRect/>
          </a:stretch>
        </p:blipFill>
        <p:spPr>
          <a:xfrm>
            <a:off x="9710670" y="267358"/>
            <a:ext cx="2193300" cy="488304"/>
          </a:xfrm>
          <a:prstGeom prst="rect">
            <a:avLst/>
          </a:prstGeom>
        </p:spPr>
      </p:pic>
      <p:sp>
        <p:nvSpPr>
          <p:cNvPr id="16" name="TextBox 15">
            <a:extLst>
              <a:ext uri="{FF2B5EF4-FFF2-40B4-BE49-F238E27FC236}">
                <a16:creationId xmlns:a16="http://schemas.microsoft.com/office/drawing/2014/main" id="{A61D35A7-3232-9F35-B6F6-B4CC8522F577}"/>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6" name="Picture 5">
            <a:extLst>
              <a:ext uri="{FF2B5EF4-FFF2-40B4-BE49-F238E27FC236}">
                <a16:creationId xmlns:a16="http://schemas.microsoft.com/office/drawing/2014/main" id="{5F8964E2-F678-C4BD-D5C3-89ADABAEAC3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360471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562216" y="365125"/>
            <a:ext cx="10515600" cy="1325563"/>
          </a:xfrm>
        </p:spPr>
        <p:txBody>
          <a:bodyPr/>
          <a:lstStyle/>
          <a:p>
            <a:r>
              <a:rPr lang="en-US"/>
              <a:t>Click to edit title style</a:t>
            </a:r>
            <a:endParaRPr lang="en-CA"/>
          </a:p>
        </p:txBody>
      </p:sp>
      <p:pic>
        <p:nvPicPr>
          <p:cNvPr id="15" name="Picture 14">
            <a:extLst>
              <a:ext uri="{FF2B5EF4-FFF2-40B4-BE49-F238E27FC236}">
                <a16:creationId xmlns:a16="http://schemas.microsoft.com/office/drawing/2014/main" id="{9AE56EC2-115E-42E2-6B90-E0E82AF6C8AC}"/>
              </a:ext>
            </a:extLst>
          </p:cNvPr>
          <p:cNvPicPr>
            <a:picLocks noChangeAspect="1"/>
          </p:cNvPicPr>
          <p:nvPr userDrawn="1"/>
        </p:nvPicPr>
        <p:blipFill>
          <a:blip r:embed="rId2"/>
          <a:stretch>
            <a:fillRect/>
          </a:stretch>
        </p:blipFill>
        <p:spPr>
          <a:xfrm>
            <a:off x="9710670" y="267358"/>
            <a:ext cx="2193300" cy="488304"/>
          </a:xfrm>
          <a:prstGeom prst="rect">
            <a:avLst/>
          </a:prstGeom>
        </p:spPr>
      </p:pic>
      <p:sp>
        <p:nvSpPr>
          <p:cNvPr id="6" name="Freeform: Shape 5">
            <a:extLst>
              <a:ext uri="{FF2B5EF4-FFF2-40B4-BE49-F238E27FC236}">
                <a16:creationId xmlns:a16="http://schemas.microsoft.com/office/drawing/2014/main" id="{AD53CB41-000F-4AA1-03E2-0A33D85F878F}"/>
              </a:ext>
            </a:extLst>
          </p:cNvPr>
          <p:cNvSpPr/>
          <p:nvPr userDrawn="1"/>
        </p:nvSpPr>
        <p:spPr>
          <a:xfrm flipH="1">
            <a:off x="0" y="1649975"/>
            <a:ext cx="12192000" cy="2626997"/>
          </a:xfrm>
          <a:custGeom>
            <a:avLst/>
            <a:gdLst>
              <a:gd name="connsiteX0" fmla="*/ 8748491 w 12192000"/>
              <a:gd name="connsiteY0" fmla="*/ 1233 h 2626997"/>
              <a:gd name="connsiteX1" fmla="*/ 9144000 w 12192000"/>
              <a:gd name="connsiteY1" fmla="*/ 24961 h 2626997"/>
              <a:gd name="connsiteX2" fmla="*/ 12012914 w 12192000"/>
              <a:gd name="connsiteY2" fmla="*/ 498775 h 2626997"/>
              <a:gd name="connsiteX3" fmla="*/ 12192000 w 12192000"/>
              <a:gd name="connsiteY3" fmla="*/ 536959 h 2626997"/>
              <a:gd name="connsiteX4" fmla="*/ 12192000 w 12192000"/>
              <a:gd name="connsiteY4" fmla="*/ 1894026 h 2626997"/>
              <a:gd name="connsiteX5" fmla="*/ 12192000 w 12192000"/>
              <a:gd name="connsiteY5" fmla="*/ 2104484 h 2626997"/>
              <a:gd name="connsiteX6" fmla="*/ 12192000 w 12192000"/>
              <a:gd name="connsiteY6" fmla="*/ 2626997 h 2626997"/>
              <a:gd name="connsiteX7" fmla="*/ 0 w 12192000"/>
              <a:gd name="connsiteY7" fmla="*/ 2626997 h 2626997"/>
              <a:gd name="connsiteX8" fmla="*/ 0 w 12192000"/>
              <a:gd name="connsiteY8" fmla="*/ 2104484 h 2626997"/>
              <a:gd name="connsiteX9" fmla="*/ 0 w 12192000"/>
              <a:gd name="connsiteY9" fmla="*/ 1894026 h 2626997"/>
              <a:gd name="connsiteX10" fmla="*/ 0 w 12192000"/>
              <a:gd name="connsiteY10" fmla="*/ 222829 h 2626997"/>
              <a:gd name="connsiteX11" fmla="*/ 308035 w 12192000"/>
              <a:gd name="connsiteY11" fmla="*/ 272447 h 2626997"/>
              <a:gd name="connsiteX12" fmla="*/ 4306531 w 12192000"/>
              <a:gd name="connsiteY12" fmla="*/ 1057349 h 2626997"/>
              <a:gd name="connsiteX13" fmla="*/ 8748491 w 12192000"/>
              <a:gd name="connsiteY13" fmla="*/ 1233 h 26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626997">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200"/>
          </a:p>
        </p:txBody>
      </p:sp>
      <p:sp>
        <p:nvSpPr>
          <p:cNvPr id="7" name="Freeform: Shape 10">
            <a:extLst>
              <a:ext uri="{FF2B5EF4-FFF2-40B4-BE49-F238E27FC236}">
                <a16:creationId xmlns:a16="http://schemas.microsoft.com/office/drawing/2014/main" id="{866CBCC5-D337-A937-F809-EFFACD76A312}"/>
              </a:ext>
            </a:extLst>
          </p:cNvPr>
          <p:cNvSpPr/>
          <p:nvPr userDrawn="1"/>
        </p:nvSpPr>
        <p:spPr>
          <a:xfrm>
            <a:off x="0" y="1649975"/>
            <a:ext cx="12192000" cy="5368045"/>
          </a:xfrm>
          <a:custGeom>
            <a:avLst/>
            <a:gdLst>
              <a:gd name="connsiteX0" fmla="*/ 8748491 w 12192000"/>
              <a:gd name="connsiteY0" fmla="*/ 1233 h 5368045"/>
              <a:gd name="connsiteX1" fmla="*/ 9144000 w 12192000"/>
              <a:gd name="connsiteY1" fmla="*/ 24961 h 5368045"/>
              <a:gd name="connsiteX2" fmla="*/ 12012914 w 12192000"/>
              <a:gd name="connsiteY2" fmla="*/ 498775 h 5368045"/>
              <a:gd name="connsiteX3" fmla="*/ 12192000 w 12192000"/>
              <a:gd name="connsiteY3" fmla="*/ 536959 h 5368045"/>
              <a:gd name="connsiteX4" fmla="*/ 12192000 w 12192000"/>
              <a:gd name="connsiteY4" fmla="*/ 1894026 h 5368045"/>
              <a:gd name="connsiteX5" fmla="*/ 12192000 w 12192000"/>
              <a:gd name="connsiteY5" fmla="*/ 2104484 h 5368045"/>
              <a:gd name="connsiteX6" fmla="*/ 12192000 w 12192000"/>
              <a:gd name="connsiteY6" fmla="*/ 2626997 h 5368045"/>
              <a:gd name="connsiteX7" fmla="*/ 12192000 w 12192000"/>
              <a:gd name="connsiteY7" fmla="*/ 3214777 h 5368045"/>
              <a:gd name="connsiteX8" fmla="*/ 12192000 w 12192000"/>
              <a:gd name="connsiteY8" fmla="*/ 3515997 h 5368045"/>
              <a:gd name="connsiteX9" fmla="*/ 12192000 w 12192000"/>
              <a:gd name="connsiteY9" fmla="*/ 5368045 h 5368045"/>
              <a:gd name="connsiteX10" fmla="*/ 0 w 12192000"/>
              <a:gd name="connsiteY10" fmla="*/ 5368045 h 5368045"/>
              <a:gd name="connsiteX11" fmla="*/ 0 w 12192000"/>
              <a:gd name="connsiteY11" fmla="*/ 3515997 h 5368045"/>
              <a:gd name="connsiteX12" fmla="*/ 0 w 12192000"/>
              <a:gd name="connsiteY12" fmla="*/ 3214777 h 5368045"/>
              <a:gd name="connsiteX13" fmla="*/ 0 w 12192000"/>
              <a:gd name="connsiteY13" fmla="*/ 2626997 h 5368045"/>
              <a:gd name="connsiteX14" fmla="*/ 0 w 12192000"/>
              <a:gd name="connsiteY14" fmla="*/ 2104484 h 5368045"/>
              <a:gd name="connsiteX15" fmla="*/ 0 w 12192000"/>
              <a:gd name="connsiteY15" fmla="*/ 1894026 h 5368045"/>
              <a:gd name="connsiteX16" fmla="*/ 0 w 12192000"/>
              <a:gd name="connsiteY16" fmla="*/ 222829 h 5368045"/>
              <a:gd name="connsiteX17" fmla="*/ 308035 w 12192000"/>
              <a:gd name="connsiteY17" fmla="*/ 272447 h 5368045"/>
              <a:gd name="connsiteX18" fmla="*/ 4306531 w 12192000"/>
              <a:gd name="connsiteY18" fmla="*/ 1057349 h 5368045"/>
              <a:gd name="connsiteX19" fmla="*/ 8748491 w 12192000"/>
              <a:gd name="connsiteY19" fmla="*/ 1233 h 53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368045">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12192000" y="3214777"/>
                </a:lnTo>
                <a:lnTo>
                  <a:pt x="12192000" y="3515997"/>
                </a:lnTo>
                <a:lnTo>
                  <a:pt x="12192000" y="5368045"/>
                </a:lnTo>
                <a:lnTo>
                  <a:pt x="0" y="5368045"/>
                </a:lnTo>
                <a:lnTo>
                  <a:pt x="0" y="3515997"/>
                </a:lnTo>
                <a:lnTo>
                  <a:pt x="0" y="321477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gradFill flip="none" rotWithShape="1">
            <a:gsLst>
              <a:gs pos="27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id-ID"/>
          </a:p>
        </p:txBody>
      </p:sp>
      <p:sp>
        <p:nvSpPr>
          <p:cNvPr id="8" name="Picture Placeholder 33">
            <a:extLst>
              <a:ext uri="{FF2B5EF4-FFF2-40B4-BE49-F238E27FC236}">
                <a16:creationId xmlns:a16="http://schemas.microsoft.com/office/drawing/2014/main" id="{7D0EBB84-E53A-F4D7-3E98-DADFAC47B62F}"/>
              </a:ext>
            </a:extLst>
          </p:cNvPr>
          <p:cNvSpPr>
            <a:spLocks noGrp="1"/>
          </p:cNvSpPr>
          <p:nvPr>
            <p:ph type="pic" sz="quarter" idx="12" hasCustomPrompt="1"/>
          </p:nvPr>
        </p:nvSpPr>
        <p:spPr>
          <a:xfrm>
            <a:off x="8830274" y="3028071"/>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sp>
        <p:nvSpPr>
          <p:cNvPr id="9" name="Picture Placeholder 29">
            <a:extLst>
              <a:ext uri="{FF2B5EF4-FFF2-40B4-BE49-F238E27FC236}">
                <a16:creationId xmlns:a16="http://schemas.microsoft.com/office/drawing/2014/main" id="{D2EB6691-DEB9-79AA-843D-936E5CE30070}"/>
              </a:ext>
            </a:extLst>
          </p:cNvPr>
          <p:cNvSpPr>
            <a:spLocks noGrp="1"/>
          </p:cNvSpPr>
          <p:nvPr>
            <p:ph type="pic" sz="quarter" idx="10" hasCustomPrompt="1"/>
          </p:nvPr>
        </p:nvSpPr>
        <p:spPr>
          <a:xfrm>
            <a:off x="1897029" y="3028071"/>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sp>
        <p:nvSpPr>
          <p:cNvPr id="14" name="Picture Placeholder 32">
            <a:extLst>
              <a:ext uri="{FF2B5EF4-FFF2-40B4-BE49-F238E27FC236}">
                <a16:creationId xmlns:a16="http://schemas.microsoft.com/office/drawing/2014/main" id="{0DAE2B59-860E-E6AD-4A4A-02271ECB9532}"/>
              </a:ext>
            </a:extLst>
          </p:cNvPr>
          <p:cNvSpPr>
            <a:spLocks noGrp="1"/>
          </p:cNvSpPr>
          <p:nvPr>
            <p:ph type="pic" sz="quarter" idx="11" hasCustomPrompt="1"/>
          </p:nvPr>
        </p:nvSpPr>
        <p:spPr>
          <a:xfrm>
            <a:off x="5438844" y="4658819"/>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pic>
        <p:nvPicPr>
          <p:cNvPr id="2" name="Picture 1">
            <a:extLst>
              <a:ext uri="{FF2B5EF4-FFF2-40B4-BE49-F238E27FC236}">
                <a16:creationId xmlns:a16="http://schemas.microsoft.com/office/drawing/2014/main" id="{6F32114A-D30D-44F3-63A2-1313028A146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529125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Freeform: Shape 20">
            <a:extLst>
              <a:ext uri="{FF2B5EF4-FFF2-40B4-BE49-F238E27FC236}">
                <a16:creationId xmlns:a16="http://schemas.microsoft.com/office/drawing/2014/main" id="{B5761DE0-13F1-95A9-7C6E-42D47F90C144}"/>
              </a:ext>
            </a:extLst>
          </p:cNvPr>
          <p:cNvSpPr/>
          <p:nvPr userDrawn="1"/>
        </p:nvSpPr>
        <p:spPr>
          <a:xfrm>
            <a:off x="0" y="0"/>
            <a:ext cx="12192000" cy="4617306"/>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37000">
                <a:schemeClr val="accent1"/>
              </a:gs>
              <a:gs pos="0">
                <a:schemeClr val="accent6"/>
              </a:gs>
              <a:gs pos="100000">
                <a:schemeClr val="accent2"/>
              </a:gs>
            </a:gsLst>
            <a:lin ang="2700000" scaled="0"/>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620487" y="360238"/>
            <a:ext cx="10515600" cy="1325563"/>
          </a:xfrm>
        </p:spPr>
        <p:txBody>
          <a:bodyPr/>
          <a:lstStyle>
            <a:lvl1pPr algn="ctr">
              <a:defRPr>
                <a:solidFill>
                  <a:schemeClr val="bg1"/>
                </a:solidFill>
              </a:defRPr>
            </a:lvl1pPr>
          </a:lstStyle>
          <a:p>
            <a:r>
              <a:rPr lang="en-US"/>
              <a:t>Click to edit title style</a:t>
            </a:r>
            <a:endParaRPr lang="en-CA"/>
          </a:p>
        </p:txBody>
      </p:sp>
      <p:pic>
        <p:nvPicPr>
          <p:cNvPr id="14" name="Picture 13">
            <a:extLst>
              <a:ext uri="{FF2B5EF4-FFF2-40B4-BE49-F238E27FC236}">
                <a16:creationId xmlns:a16="http://schemas.microsoft.com/office/drawing/2014/main" id="{DB25EE54-11FB-4285-84A6-16170A99A815}"/>
              </a:ext>
            </a:extLst>
          </p:cNvPr>
          <p:cNvPicPr>
            <a:picLocks noChangeAspect="1"/>
          </p:cNvPicPr>
          <p:nvPr userDrawn="1"/>
        </p:nvPicPr>
        <p:blipFill>
          <a:blip r:embed="rId2"/>
          <a:stretch>
            <a:fillRect/>
          </a:stretch>
        </p:blipFill>
        <p:spPr>
          <a:xfrm>
            <a:off x="5522687" y="1418571"/>
            <a:ext cx="711200" cy="101600"/>
          </a:xfrm>
          <a:prstGeom prst="rect">
            <a:avLst/>
          </a:prstGeom>
        </p:spPr>
      </p:pic>
      <p:sp>
        <p:nvSpPr>
          <p:cNvPr id="16" name="TextBox 15">
            <a:extLst>
              <a:ext uri="{FF2B5EF4-FFF2-40B4-BE49-F238E27FC236}">
                <a16:creationId xmlns:a16="http://schemas.microsoft.com/office/drawing/2014/main" id="{A61D35A7-3232-9F35-B6F6-B4CC8522F577}"/>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17" name="Picture 16">
            <a:extLst>
              <a:ext uri="{FF2B5EF4-FFF2-40B4-BE49-F238E27FC236}">
                <a16:creationId xmlns:a16="http://schemas.microsoft.com/office/drawing/2014/main" id="{6DED6013-7972-F1E0-E9EE-2FFD1D7669AF}"/>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24" name="Picture Placeholder 11">
            <a:extLst>
              <a:ext uri="{FF2B5EF4-FFF2-40B4-BE49-F238E27FC236}">
                <a16:creationId xmlns:a16="http://schemas.microsoft.com/office/drawing/2014/main" id="{8D528BE8-91E9-9C62-31D3-D8BA1FD066F0}"/>
              </a:ext>
            </a:extLst>
          </p:cNvPr>
          <p:cNvSpPr>
            <a:spLocks noGrp="1"/>
          </p:cNvSpPr>
          <p:nvPr>
            <p:ph type="pic" sz="quarter" idx="13"/>
          </p:nvPr>
        </p:nvSpPr>
        <p:spPr>
          <a:xfrm>
            <a:off x="3717424" y="2786677"/>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2" name="Picture Placeholder 11">
            <a:extLst>
              <a:ext uri="{FF2B5EF4-FFF2-40B4-BE49-F238E27FC236}">
                <a16:creationId xmlns:a16="http://schemas.microsoft.com/office/drawing/2014/main" id="{2996BEA5-700B-F326-B08C-0120DEF10259}"/>
              </a:ext>
            </a:extLst>
          </p:cNvPr>
          <p:cNvSpPr>
            <a:spLocks noGrp="1"/>
          </p:cNvSpPr>
          <p:nvPr>
            <p:ph type="pic" sz="quarter" idx="14"/>
          </p:nvPr>
        </p:nvSpPr>
        <p:spPr>
          <a:xfrm>
            <a:off x="1152380"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3" name="Picture Placeholder 11">
            <a:extLst>
              <a:ext uri="{FF2B5EF4-FFF2-40B4-BE49-F238E27FC236}">
                <a16:creationId xmlns:a16="http://schemas.microsoft.com/office/drawing/2014/main" id="{CE88DFE1-2BCE-8ED8-44CE-DF5696AB2883}"/>
              </a:ext>
            </a:extLst>
          </p:cNvPr>
          <p:cNvSpPr>
            <a:spLocks noGrp="1"/>
          </p:cNvSpPr>
          <p:nvPr>
            <p:ph type="pic" sz="quarter" idx="15"/>
          </p:nvPr>
        </p:nvSpPr>
        <p:spPr>
          <a:xfrm>
            <a:off x="6282468"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4" name="Picture Placeholder 11">
            <a:extLst>
              <a:ext uri="{FF2B5EF4-FFF2-40B4-BE49-F238E27FC236}">
                <a16:creationId xmlns:a16="http://schemas.microsoft.com/office/drawing/2014/main" id="{E25F97A0-521F-1F2F-5457-FE704BC0C2E8}"/>
              </a:ext>
            </a:extLst>
          </p:cNvPr>
          <p:cNvSpPr>
            <a:spLocks noGrp="1"/>
          </p:cNvSpPr>
          <p:nvPr>
            <p:ph type="pic" sz="quarter" idx="16"/>
          </p:nvPr>
        </p:nvSpPr>
        <p:spPr>
          <a:xfrm>
            <a:off x="8847512"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Tree>
    <p:extLst>
      <p:ext uri="{BB962C8B-B14F-4D97-AF65-F5344CB8AC3E}">
        <p14:creationId xmlns:p14="http://schemas.microsoft.com/office/powerpoint/2010/main" val="1341097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3"/>
            <a:ext cx="184731"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Work Sans" pitchFamily="2" charset="77"/>
              <a:ea typeface="+mn-ea"/>
              <a:cs typeface="+mn-cs"/>
            </a:endParaRP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302"/>
            <a:ext cx="7695547" cy="3848100"/>
          </a:xfrm>
          <a:prstGeom prst="rect">
            <a:avLst/>
          </a:prstGeom>
        </p:spPr>
        <p:txBody>
          <a:bodyPr numCol="2" spcCol="365760"/>
          <a:lstStyle>
            <a:lvl1pPr marL="0" indent="0" algn="l">
              <a:buNone/>
              <a:defRPr sz="2000" b="0" i="0">
                <a:solidFill>
                  <a:srgbClr val="22376C"/>
                </a:solidFill>
                <a:latin typeface="Work Sans" pitchFamily="2" charset="77"/>
                <a:ea typeface="Source Sans Pro" panose="020B0503030403020204" pitchFamily="34" charset="0"/>
              </a:defRPr>
            </a:lvl1pPr>
            <a:lvl2pPr marL="457178" indent="0" algn="l">
              <a:buNone/>
              <a:defRPr sz="1800" b="0" i="0">
                <a:solidFill>
                  <a:srgbClr val="22376C"/>
                </a:solidFill>
                <a:latin typeface="Work Sans" pitchFamily="2" charset="77"/>
                <a:ea typeface="Source Sans Pro" panose="020B0503030403020204" pitchFamily="34" charset="0"/>
              </a:defRPr>
            </a:lvl2pPr>
            <a:lvl3pPr marL="914354" indent="0" algn="l">
              <a:buNone/>
              <a:defRPr sz="1600" b="0" i="0">
                <a:solidFill>
                  <a:srgbClr val="22376C"/>
                </a:solidFill>
                <a:latin typeface="Work Sans" pitchFamily="2" charset="77"/>
                <a:ea typeface="Source Sans Pro" panose="020B0503030403020204" pitchFamily="34" charset="0"/>
              </a:defRPr>
            </a:lvl3pPr>
            <a:lvl4pPr marL="1371532" indent="0" algn="l">
              <a:buNone/>
              <a:defRPr sz="1400" b="0" i="0">
                <a:solidFill>
                  <a:srgbClr val="22376C"/>
                </a:solidFill>
                <a:latin typeface="Work Sans" pitchFamily="2" charset="77"/>
                <a:ea typeface="Source Sans Pro" panose="020B0503030403020204" pitchFamily="34" charset="0"/>
              </a:defRPr>
            </a:lvl4pPr>
            <a:lvl5pPr marL="1828709" indent="0" algn="l">
              <a:buNone/>
              <a:defRPr sz="1400" b="0" i="0">
                <a:solidFill>
                  <a:srgbClr val="22376C"/>
                </a:solidFill>
                <a:latin typeface="Work Sans" pitchFamily="2" charset="77"/>
                <a:ea typeface="Source Sans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0880C5C-6175-2376-E937-CFBEB35727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3" name="Title 4">
            <a:extLst>
              <a:ext uri="{FF2B5EF4-FFF2-40B4-BE49-F238E27FC236}">
                <a16:creationId xmlns:a16="http://schemas.microsoft.com/office/drawing/2014/main" id="{F38256D8-6785-F27C-E304-B71560CFC12A}"/>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2555994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66293" y="183709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reeform 2">
            <a:extLst>
              <a:ext uri="{FF2B5EF4-FFF2-40B4-BE49-F238E27FC236}">
                <a16:creationId xmlns:a16="http://schemas.microsoft.com/office/drawing/2014/main" id="{75CB41B5-CB5D-4C32-E5A0-C9874FC4D4CB}"/>
              </a:ext>
            </a:extLst>
          </p:cNvPr>
          <p:cNvSpPr/>
          <p:nvPr userDrawn="1"/>
        </p:nvSpPr>
        <p:spPr>
          <a:xfrm rot="10800000" flipH="1">
            <a:off x="9505347" y="4026123"/>
            <a:ext cx="2686653" cy="2846092"/>
          </a:xfrm>
          <a:custGeom>
            <a:avLst/>
            <a:gdLst>
              <a:gd name="connsiteX0" fmla="*/ 0 w 2687912"/>
              <a:gd name="connsiteY0" fmla="*/ 0 h 2847425"/>
              <a:gd name="connsiteX1" fmla="*/ 1991337 w 2687912"/>
              <a:gd name="connsiteY1" fmla="*/ 0 h 2847425"/>
              <a:gd name="connsiteX2" fmla="*/ 2040094 w 2687912"/>
              <a:gd name="connsiteY2" fmla="*/ 36235 h 2847425"/>
              <a:gd name="connsiteX3" fmla="*/ 2584077 w 2687912"/>
              <a:gd name="connsiteY3" fmla="*/ 567380 h 2847425"/>
              <a:gd name="connsiteX4" fmla="*/ 2687912 w 2687912"/>
              <a:gd name="connsiteY4" fmla="*/ 706237 h 2847425"/>
              <a:gd name="connsiteX5" fmla="*/ 2687912 w 2687912"/>
              <a:gd name="connsiteY5" fmla="*/ 2847425 h 2847425"/>
              <a:gd name="connsiteX6" fmla="*/ 2666243 w 2687912"/>
              <a:gd name="connsiteY6" fmla="*/ 2726083 h 2847425"/>
              <a:gd name="connsiteX7" fmla="*/ 92813 w 2687912"/>
              <a:gd name="connsiteY7" fmla="*/ 21421 h 2847425"/>
              <a:gd name="connsiteX8" fmla="*/ 0 w 2687912"/>
              <a:gd name="connsiteY8" fmla="*/ 0 h 28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912" h="2847425">
                <a:moveTo>
                  <a:pt x="0" y="0"/>
                </a:moveTo>
                <a:lnTo>
                  <a:pt x="1991337" y="0"/>
                </a:lnTo>
                <a:lnTo>
                  <a:pt x="2040094" y="36235"/>
                </a:lnTo>
                <a:cubicBezTo>
                  <a:pt x="2239931" y="193278"/>
                  <a:pt x="2422380" y="371448"/>
                  <a:pt x="2584077" y="567380"/>
                </a:cubicBezTo>
                <a:lnTo>
                  <a:pt x="2687912" y="706237"/>
                </a:lnTo>
                <a:lnTo>
                  <a:pt x="2687912" y="2847425"/>
                </a:lnTo>
                <a:lnTo>
                  <a:pt x="2666243" y="2726083"/>
                </a:lnTo>
                <a:cubicBezTo>
                  <a:pt x="2396140" y="1406126"/>
                  <a:pt x="1388561" y="354803"/>
                  <a:pt x="92813" y="21421"/>
                </a:cubicBezTo>
                <a:lnTo>
                  <a:pt x="0" y="0"/>
                </a:lnTo>
                <a:close/>
              </a:path>
            </a:pathLst>
          </a:custGeom>
          <a:gradFill flip="none" rotWithShape="1">
            <a:gsLst>
              <a:gs pos="13000">
                <a:schemeClr val="accent1"/>
              </a:gs>
              <a:gs pos="79000">
                <a:schemeClr val="accent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5" name="Picture 4">
            <a:extLst>
              <a:ext uri="{FF2B5EF4-FFF2-40B4-BE49-F238E27FC236}">
                <a16:creationId xmlns:a16="http://schemas.microsoft.com/office/drawing/2014/main" id="{C25925A2-FA69-15CA-070B-58F2586A8D1D}"/>
              </a:ext>
            </a:extLst>
          </p:cNvPr>
          <p:cNvPicPr>
            <a:picLocks noChangeAspect="1"/>
          </p:cNvPicPr>
          <p:nvPr userDrawn="1"/>
        </p:nvPicPr>
        <p:blipFill>
          <a:blip r:embed="rId2"/>
          <a:stretch>
            <a:fillRect/>
          </a:stretch>
        </p:blipFill>
        <p:spPr>
          <a:xfrm>
            <a:off x="11560712" y="6064961"/>
            <a:ext cx="224004" cy="224004"/>
          </a:xfrm>
          <a:prstGeom prst="rect">
            <a:avLst/>
          </a:prstGeom>
        </p:spPr>
      </p:pic>
      <p:pic>
        <p:nvPicPr>
          <p:cNvPr id="6" name="Picture 5">
            <a:extLst>
              <a:ext uri="{FF2B5EF4-FFF2-40B4-BE49-F238E27FC236}">
                <a16:creationId xmlns:a16="http://schemas.microsoft.com/office/drawing/2014/main" id="{76999BFE-3987-6A9E-32FF-04AB3D80043B}"/>
              </a:ext>
            </a:extLst>
          </p:cNvPr>
          <p:cNvPicPr>
            <a:picLocks noChangeAspect="1"/>
          </p:cNvPicPr>
          <p:nvPr userDrawn="1"/>
        </p:nvPicPr>
        <p:blipFill>
          <a:blip r:embed="rId3"/>
          <a:stretch>
            <a:fillRect/>
          </a:stretch>
        </p:blipFill>
        <p:spPr>
          <a:xfrm>
            <a:off x="10489186" y="6513831"/>
            <a:ext cx="358385" cy="358385"/>
          </a:xfrm>
          <a:prstGeom prst="rect">
            <a:avLst/>
          </a:prstGeom>
        </p:spPr>
      </p:pic>
      <p:pic>
        <p:nvPicPr>
          <p:cNvPr id="7" name="Picture 6">
            <a:extLst>
              <a:ext uri="{FF2B5EF4-FFF2-40B4-BE49-F238E27FC236}">
                <a16:creationId xmlns:a16="http://schemas.microsoft.com/office/drawing/2014/main" id="{FF0D6C1B-E7E5-B263-3783-E19B02C86F54}"/>
              </a:ext>
            </a:extLst>
          </p:cNvPr>
          <p:cNvPicPr>
            <a:picLocks noChangeAspect="1"/>
          </p:cNvPicPr>
          <p:nvPr userDrawn="1"/>
        </p:nvPicPr>
        <p:blipFill>
          <a:blip r:embed="rId4"/>
          <a:stretch>
            <a:fillRect/>
          </a:stretch>
        </p:blipFill>
        <p:spPr>
          <a:xfrm>
            <a:off x="12043526" y="4923319"/>
            <a:ext cx="699268" cy="699268"/>
          </a:xfrm>
          <a:prstGeom prst="rect">
            <a:avLst/>
          </a:prstGeom>
        </p:spPr>
      </p:pic>
      <p:pic>
        <p:nvPicPr>
          <p:cNvPr id="8" name="Picture 7">
            <a:extLst>
              <a:ext uri="{FF2B5EF4-FFF2-40B4-BE49-F238E27FC236}">
                <a16:creationId xmlns:a16="http://schemas.microsoft.com/office/drawing/2014/main" id="{6396D3DC-D3C1-3BF1-CF93-0A8856289F53}"/>
              </a:ext>
            </a:extLst>
          </p:cNvPr>
          <p:cNvPicPr>
            <a:picLocks noChangeAspect="1"/>
          </p:cNvPicPr>
          <p:nvPr userDrawn="1"/>
        </p:nvPicPr>
        <p:blipFill>
          <a:blip r:embed="rId5"/>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562866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728472" y="679932"/>
            <a:ext cx="10515600" cy="1325563"/>
          </a:xfrm>
        </p:spPr>
        <p:txBody>
          <a:bodyPr/>
          <a:lstStyle/>
          <a:p>
            <a:r>
              <a:rPr lang="en-US"/>
              <a:t>Click to edit</a:t>
            </a:r>
            <a:br>
              <a:rPr lang="en-US"/>
            </a:br>
            <a:r>
              <a:rPr lang="en-US"/>
              <a:t>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728472" y="2462476"/>
            <a:ext cx="10515600" cy="32930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76B947A7-E377-38E4-32B7-85476028BE55}"/>
              </a:ext>
            </a:extLst>
          </p:cNvPr>
          <p:cNvPicPr>
            <a:picLocks noChangeAspect="1"/>
          </p:cNvPicPr>
          <p:nvPr userDrawn="1"/>
        </p:nvPicPr>
        <p:blipFill>
          <a:blip r:embed="rId2"/>
          <a:stretch>
            <a:fillRect/>
          </a:stretch>
        </p:blipFill>
        <p:spPr>
          <a:xfrm>
            <a:off x="824803" y="2052108"/>
            <a:ext cx="711200" cy="101600"/>
          </a:xfrm>
          <a:prstGeom prst="rect">
            <a:avLst/>
          </a:prstGeom>
        </p:spPr>
      </p:pic>
    </p:spTree>
    <p:extLst>
      <p:ext uri="{BB962C8B-B14F-4D97-AF65-F5344CB8AC3E}">
        <p14:creationId xmlns:p14="http://schemas.microsoft.com/office/powerpoint/2010/main" val="3946673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4" name="Freeform: Shape 20">
            <a:extLst>
              <a:ext uri="{FF2B5EF4-FFF2-40B4-BE49-F238E27FC236}">
                <a16:creationId xmlns:a16="http://schemas.microsoft.com/office/drawing/2014/main" id="{A70A789D-FC2F-92F6-5415-F10DC290A684}"/>
              </a:ext>
            </a:extLst>
          </p:cNvPr>
          <p:cNvSpPr/>
          <p:nvPr userDrawn="1"/>
        </p:nvSpPr>
        <p:spPr>
          <a:xfrm rot="10800000">
            <a:off x="0" y="4222419"/>
            <a:ext cx="12192000" cy="2707301"/>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13000">
                <a:schemeClr val="accent1"/>
              </a:gs>
              <a:gs pos="89000">
                <a:schemeClr val="accent5"/>
              </a:gs>
            </a:gsLst>
            <a:lin ang="8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BD7B2B3-745B-5560-F225-E592BBD365FA}"/>
              </a:ext>
            </a:extLst>
          </p:cNvPr>
          <p:cNvGrpSpPr/>
          <p:nvPr userDrawn="1"/>
        </p:nvGrpSpPr>
        <p:grpSpPr>
          <a:xfrm>
            <a:off x="424353" y="5054475"/>
            <a:ext cx="12030682" cy="2071257"/>
            <a:chOff x="424353" y="5054475"/>
            <a:chExt cx="12030682" cy="2071257"/>
          </a:xfrm>
        </p:grpSpPr>
        <p:pic>
          <p:nvPicPr>
            <p:cNvPr id="11" name="Picture 10">
              <a:extLst>
                <a:ext uri="{FF2B5EF4-FFF2-40B4-BE49-F238E27FC236}">
                  <a16:creationId xmlns:a16="http://schemas.microsoft.com/office/drawing/2014/main" id="{591639CE-0DA5-7014-F3AD-8ADA164E37BD}"/>
                </a:ext>
              </a:extLst>
            </p:cNvPr>
            <p:cNvPicPr>
              <a:picLocks noChangeAspect="1"/>
            </p:cNvPicPr>
            <p:nvPr userDrawn="1"/>
          </p:nvPicPr>
          <p:blipFill>
            <a:blip r:embed="rId2">
              <a:alphaModFix amt="70000"/>
            </a:blip>
            <a:stretch>
              <a:fillRect/>
            </a:stretch>
          </p:blipFill>
          <p:spPr>
            <a:xfrm>
              <a:off x="424353" y="5054475"/>
              <a:ext cx="559331" cy="800861"/>
            </a:xfrm>
            <a:prstGeom prst="rect">
              <a:avLst/>
            </a:prstGeom>
          </p:spPr>
        </p:pic>
        <p:pic>
          <p:nvPicPr>
            <p:cNvPr id="12" name="Picture 11">
              <a:extLst>
                <a:ext uri="{FF2B5EF4-FFF2-40B4-BE49-F238E27FC236}">
                  <a16:creationId xmlns:a16="http://schemas.microsoft.com/office/drawing/2014/main" id="{5BBE51A2-3080-7611-D0FE-EE9EAE04543D}"/>
                </a:ext>
              </a:extLst>
            </p:cNvPr>
            <p:cNvPicPr>
              <a:picLocks noChangeAspect="1"/>
            </p:cNvPicPr>
            <p:nvPr userDrawn="1"/>
          </p:nvPicPr>
          <p:blipFill>
            <a:blip r:embed="rId3"/>
            <a:stretch>
              <a:fillRect/>
            </a:stretch>
          </p:blipFill>
          <p:spPr>
            <a:xfrm>
              <a:off x="2288083" y="5910110"/>
              <a:ext cx="427016" cy="410160"/>
            </a:xfrm>
            <a:prstGeom prst="rect">
              <a:avLst/>
            </a:prstGeom>
          </p:spPr>
        </p:pic>
        <p:pic>
          <p:nvPicPr>
            <p:cNvPr id="13" name="Picture 12">
              <a:extLst>
                <a:ext uri="{FF2B5EF4-FFF2-40B4-BE49-F238E27FC236}">
                  <a16:creationId xmlns:a16="http://schemas.microsoft.com/office/drawing/2014/main" id="{33DB6F0F-2143-418C-7989-642F1DA1B519}"/>
                </a:ext>
              </a:extLst>
            </p:cNvPr>
            <p:cNvPicPr>
              <a:picLocks noChangeAspect="1"/>
            </p:cNvPicPr>
            <p:nvPr userDrawn="1"/>
          </p:nvPicPr>
          <p:blipFill>
            <a:blip r:embed="rId4">
              <a:alphaModFix amt="70000"/>
            </a:blip>
            <a:stretch>
              <a:fillRect/>
            </a:stretch>
          </p:blipFill>
          <p:spPr>
            <a:xfrm>
              <a:off x="11483197" y="6153894"/>
              <a:ext cx="971838" cy="971838"/>
            </a:xfrm>
            <a:prstGeom prst="rect">
              <a:avLst/>
            </a:prstGeom>
          </p:spPr>
        </p:pic>
        <p:pic>
          <p:nvPicPr>
            <p:cNvPr id="14" name="Picture 13">
              <a:extLst>
                <a:ext uri="{FF2B5EF4-FFF2-40B4-BE49-F238E27FC236}">
                  <a16:creationId xmlns:a16="http://schemas.microsoft.com/office/drawing/2014/main" id="{69AEFB3E-53C7-5E7C-DBCB-632D59C4C7EC}"/>
                </a:ext>
              </a:extLst>
            </p:cNvPr>
            <p:cNvPicPr>
              <a:picLocks noChangeAspect="1"/>
            </p:cNvPicPr>
            <p:nvPr userDrawn="1"/>
          </p:nvPicPr>
          <p:blipFill>
            <a:blip r:embed="rId5">
              <a:alphaModFix amt="35000"/>
            </a:blip>
            <a:stretch>
              <a:fillRect/>
            </a:stretch>
          </p:blipFill>
          <p:spPr>
            <a:xfrm>
              <a:off x="9692818" y="6193912"/>
              <a:ext cx="358385" cy="358385"/>
            </a:xfrm>
            <a:prstGeom prst="rect">
              <a:avLst/>
            </a:prstGeom>
          </p:spPr>
        </p:pic>
        <p:pic>
          <p:nvPicPr>
            <p:cNvPr id="15" name="Picture 14">
              <a:extLst>
                <a:ext uri="{FF2B5EF4-FFF2-40B4-BE49-F238E27FC236}">
                  <a16:creationId xmlns:a16="http://schemas.microsoft.com/office/drawing/2014/main" id="{35675E09-5034-BA24-5C53-27AA81EAEECE}"/>
                </a:ext>
              </a:extLst>
            </p:cNvPr>
            <p:cNvPicPr>
              <a:picLocks noChangeAspect="1"/>
            </p:cNvPicPr>
            <p:nvPr userDrawn="1"/>
          </p:nvPicPr>
          <p:blipFill>
            <a:blip r:embed="rId6">
              <a:alphaModFix amt="35000"/>
            </a:blip>
            <a:stretch>
              <a:fillRect/>
            </a:stretch>
          </p:blipFill>
          <p:spPr>
            <a:xfrm>
              <a:off x="5700246" y="6373105"/>
              <a:ext cx="239539" cy="239539"/>
            </a:xfrm>
            <a:prstGeom prst="rect">
              <a:avLst/>
            </a:prstGeom>
          </p:spPr>
        </p:pic>
      </p:grpSp>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pic>
        <p:nvPicPr>
          <p:cNvPr id="3" name="Picture 2">
            <a:extLst>
              <a:ext uri="{FF2B5EF4-FFF2-40B4-BE49-F238E27FC236}">
                <a16:creationId xmlns:a16="http://schemas.microsoft.com/office/drawing/2014/main" id="{7484D7E1-FE47-F05A-F33E-61C0A36FD466}"/>
              </a:ext>
            </a:extLst>
          </p:cNvPr>
          <p:cNvPicPr>
            <a:picLocks noChangeAspect="1"/>
          </p:cNvPicPr>
          <p:nvPr userDrawn="1"/>
        </p:nvPicPr>
        <p:blipFill>
          <a:blip r:embed="rId7"/>
          <a:stretch>
            <a:fillRect/>
          </a:stretch>
        </p:blipFill>
        <p:spPr>
          <a:xfrm>
            <a:off x="649446" y="1411426"/>
            <a:ext cx="711200" cy="101600"/>
          </a:xfrm>
          <a:prstGeom prst="rect">
            <a:avLst/>
          </a:prstGeom>
        </p:spPr>
      </p:pic>
    </p:spTree>
    <p:extLst>
      <p:ext uri="{BB962C8B-B14F-4D97-AF65-F5344CB8AC3E}">
        <p14:creationId xmlns:p14="http://schemas.microsoft.com/office/powerpoint/2010/main" val="42534129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377C-BF51-D934-D013-F93B02FC2E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2C345E2-C0D8-6329-CC0F-48BCF8C72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8945900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95E7-90AE-6DFE-3973-F7274C5044CD}"/>
              </a:ext>
            </a:extLst>
          </p:cNvPr>
          <p:cNvSpPr>
            <a:spLocks noGrp="1"/>
          </p:cNvSpPr>
          <p:nvPr>
            <p:ph type="title"/>
          </p:nvPr>
        </p:nvSpPr>
        <p:spPr/>
        <p:txBody>
          <a:bodyPr/>
          <a:lstStyle/>
          <a:p>
            <a:r>
              <a:rPr lang="en-US"/>
              <a:t>Click to edit Master title style</a:t>
            </a:r>
            <a:endParaRPr lang="en-CA"/>
          </a:p>
        </p:txBody>
      </p:sp>
      <p:sp>
        <p:nvSpPr>
          <p:cNvPr id="3" name="Picture Placeholder 5">
            <a:extLst>
              <a:ext uri="{FF2B5EF4-FFF2-40B4-BE49-F238E27FC236}">
                <a16:creationId xmlns:a16="http://schemas.microsoft.com/office/drawing/2014/main" id="{B281C324-912F-5E61-D017-F6DD193C6452}"/>
              </a:ext>
            </a:extLst>
          </p:cNvPr>
          <p:cNvSpPr>
            <a:spLocks noGrp="1"/>
          </p:cNvSpPr>
          <p:nvPr>
            <p:ph type="pic" sz="quarter" idx="10"/>
          </p:nvPr>
        </p:nvSpPr>
        <p:spPr>
          <a:xfrm>
            <a:off x="7185009" y="1819997"/>
            <a:ext cx="3968898" cy="3254104"/>
          </a:xfrm>
          <a:prstGeom prst="roundRect">
            <a:avLst>
              <a:gd name="adj" fmla="val 5719"/>
            </a:avLst>
          </a:prstGeom>
        </p:spPr>
        <p:txBody>
          <a:bodyPr wrap="square">
            <a:noAutofit/>
          </a:bodyPr>
          <a:lstStyle/>
          <a:p>
            <a:endParaRPr lang="en-GB"/>
          </a:p>
        </p:txBody>
      </p:sp>
      <p:sp>
        <p:nvSpPr>
          <p:cNvPr id="9" name="Text Placeholder 2">
            <a:extLst>
              <a:ext uri="{FF2B5EF4-FFF2-40B4-BE49-F238E27FC236}">
                <a16:creationId xmlns:a16="http://schemas.microsoft.com/office/drawing/2014/main" id="{C58693AE-140C-A284-BC54-08E876D4EFF6}"/>
              </a:ext>
            </a:extLst>
          </p:cNvPr>
          <p:cNvSpPr>
            <a:spLocks noGrp="1"/>
          </p:cNvSpPr>
          <p:nvPr>
            <p:ph idx="1"/>
          </p:nvPr>
        </p:nvSpPr>
        <p:spPr>
          <a:xfrm>
            <a:off x="562216" y="1819997"/>
            <a:ext cx="562614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884222F8-69FD-728B-E532-A7CD1E6F01AA}"/>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738284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95E7-90AE-6DFE-3973-F7274C5044CD}"/>
              </a:ext>
            </a:extLst>
          </p:cNvPr>
          <p:cNvSpPr>
            <a:spLocks noGrp="1"/>
          </p:cNvSpPr>
          <p:nvPr>
            <p:ph type="title"/>
          </p:nvPr>
        </p:nvSpPr>
        <p:spPr>
          <a:xfrm>
            <a:off x="562216" y="365125"/>
            <a:ext cx="7608007" cy="1325563"/>
          </a:xfrm>
        </p:spPr>
        <p:txBody>
          <a:bodyPr/>
          <a:lstStyle/>
          <a:p>
            <a:r>
              <a:rPr lang="en-US"/>
              <a:t>Click to edit Master title style</a:t>
            </a:r>
            <a:endParaRPr lang="en-CA"/>
          </a:p>
        </p:txBody>
      </p:sp>
      <p:sp>
        <p:nvSpPr>
          <p:cNvPr id="5" name="Picture Placeholder 5">
            <a:extLst>
              <a:ext uri="{FF2B5EF4-FFF2-40B4-BE49-F238E27FC236}">
                <a16:creationId xmlns:a16="http://schemas.microsoft.com/office/drawing/2014/main" id="{E6BAADDC-DF59-082D-7A7F-DDDDE0486B3E}"/>
              </a:ext>
            </a:extLst>
          </p:cNvPr>
          <p:cNvSpPr>
            <a:spLocks noGrp="1"/>
          </p:cNvSpPr>
          <p:nvPr>
            <p:ph type="pic" sz="quarter" idx="10"/>
          </p:nvPr>
        </p:nvSpPr>
        <p:spPr>
          <a:xfrm>
            <a:off x="6433754" y="1"/>
            <a:ext cx="5758247" cy="6182903"/>
          </a:xfrm>
          <a:custGeom>
            <a:avLst/>
            <a:gdLst>
              <a:gd name="connsiteX0" fmla="*/ 2732064 w 5758247"/>
              <a:gd name="connsiteY0" fmla="*/ 0 h 6182903"/>
              <a:gd name="connsiteX1" fmla="*/ 5758247 w 5758247"/>
              <a:gd name="connsiteY1" fmla="*/ 0 h 6182903"/>
              <a:gd name="connsiteX2" fmla="*/ 5758247 w 5758247"/>
              <a:gd name="connsiteY2" fmla="*/ 3875317 h 6182903"/>
              <a:gd name="connsiteX3" fmla="*/ 4165375 w 5758247"/>
              <a:gd name="connsiteY3" fmla="*/ 5468223 h 6182903"/>
              <a:gd name="connsiteX4" fmla="*/ 714666 w 5758247"/>
              <a:gd name="connsiteY4" fmla="*/ 5468223 h 6182903"/>
              <a:gd name="connsiteX5" fmla="*/ 714666 w 5758247"/>
              <a:gd name="connsiteY5" fmla="*/ 2017441 h 618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8247" h="6182903">
                <a:moveTo>
                  <a:pt x="2732064" y="0"/>
                </a:moveTo>
                <a:lnTo>
                  <a:pt x="5758247" y="0"/>
                </a:lnTo>
                <a:lnTo>
                  <a:pt x="5758247" y="3875317"/>
                </a:lnTo>
                <a:lnTo>
                  <a:pt x="4165375" y="5468223"/>
                </a:lnTo>
                <a:cubicBezTo>
                  <a:pt x="3212488" y="6421130"/>
                  <a:pt x="1667554" y="6421130"/>
                  <a:pt x="714666" y="5468223"/>
                </a:cubicBezTo>
                <a:cubicBezTo>
                  <a:pt x="-238221" y="4515316"/>
                  <a:pt x="-238221" y="2970348"/>
                  <a:pt x="714666" y="2017441"/>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E19B5161-08AE-465C-178A-6784C64F4290}"/>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931503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400E2923-8320-A601-296F-4C2EBC729B29}"/>
              </a:ext>
            </a:extLst>
          </p:cNvPr>
          <p:cNvSpPr>
            <a:spLocks noGrp="1"/>
          </p:cNvSpPr>
          <p:nvPr>
            <p:ph type="pic" sz="quarter" idx="10" hasCustomPrompt="1"/>
          </p:nvPr>
        </p:nvSpPr>
        <p:spPr>
          <a:xfrm>
            <a:off x="0" y="0"/>
            <a:ext cx="6788888" cy="6858000"/>
          </a:xfrm>
          <a:custGeom>
            <a:avLst/>
            <a:gdLst>
              <a:gd name="connsiteX0" fmla="*/ 0 w 6788888"/>
              <a:gd name="connsiteY0" fmla="*/ 0 h 6858000"/>
              <a:gd name="connsiteX1" fmla="*/ 6788888 w 6788888"/>
              <a:gd name="connsiteY1" fmla="*/ 0 h 6858000"/>
              <a:gd name="connsiteX2" fmla="*/ 6788888 w 6788888"/>
              <a:gd name="connsiteY2" fmla="*/ 6858000 h 6858000"/>
              <a:gd name="connsiteX3" fmla="*/ 0 w 6788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8888" h="6858000">
                <a:moveTo>
                  <a:pt x="0" y="0"/>
                </a:moveTo>
                <a:lnTo>
                  <a:pt x="6788888" y="0"/>
                </a:lnTo>
                <a:lnTo>
                  <a:pt x="6788888" y="6858000"/>
                </a:lnTo>
                <a:lnTo>
                  <a:pt x="0" y="6858000"/>
                </a:lnTo>
                <a:close/>
              </a:path>
            </a:pathLst>
          </a:custGeom>
          <a:noFill/>
          <a:effectLst/>
        </p:spPr>
        <p:txBody>
          <a:bodyPr wrap="square">
            <a:noAutofit/>
          </a:bodyPr>
          <a:lstStyle>
            <a:lvl1pPr marL="0" indent="0" algn="ctr">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25876887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F951B27E-6225-EBD9-43E1-4525408AFDB3}"/>
              </a:ext>
            </a:extLst>
          </p:cNvPr>
          <p:cNvSpPr/>
          <p:nvPr userDrawn="1"/>
        </p:nvSpPr>
        <p:spPr>
          <a:xfrm>
            <a:off x="4940300" y="3212163"/>
            <a:ext cx="7251700" cy="3645837"/>
          </a:xfrm>
          <a:custGeom>
            <a:avLst/>
            <a:gdLst>
              <a:gd name="connsiteX0" fmla="*/ 6820404 w 6820404"/>
              <a:gd name="connsiteY0" fmla="*/ 0 h 3429000"/>
              <a:gd name="connsiteX1" fmla="*/ 6820404 w 6820404"/>
              <a:gd name="connsiteY1" fmla="*/ 3429000 h 3429000"/>
              <a:gd name="connsiteX2" fmla="*/ 0 w 6820404"/>
              <a:gd name="connsiteY2" fmla="*/ 3429000 h 3429000"/>
              <a:gd name="connsiteX3" fmla="*/ 70295 w 6820404"/>
              <a:gd name="connsiteY3" fmla="*/ 3337592 h 3429000"/>
              <a:gd name="connsiteX4" fmla="*/ 617581 w 6820404"/>
              <a:gd name="connsiteY4" fmla="*/ 2900290 h 3429000"/>
              <a:gd name="connsiteX5" fmla="*/ 6066904 w 6820404"/>
              <a:gd name="connsiteY5" fmla="*/ 176276 h 3429000"/>
              <a:gd name="connsiteX6" fmla="*/ 6723806 w 6820404"/>
              <a:gd name="connsiteY6" fmla="*/ 27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404" h="3429000">
                <a:moveTo>
                  <a:pt x="6820404" y="0"/>
                </a:moveTo>
                <a:lnTo>
                  <a:pt x="6820404" y="3429000"/>
                </a:lnTo>
                <a:lnTo>
                  <a:pt x="0" y="3429000"/>
                </a:lnTo>
                <a:lnTo>
                  <a:pt x="70295" y="3337592"/>
                </a:lnTo>
                <a:cubicBezTo>
                  <a:pt x="217757" y="3158773"/>
                  <a:pt x="402835" y="3008767"/>
                  <a:pt x="617581" y="2900290"/>
                </a:cubicBezTo>
                <a:cubicBezTo>
                  <a:pt x="617581" y="2900290"/>
                  <a:pt x="617581" y="2900290"/>
                  <a:pt x="6066904" y="176276"/>
                </a:cubicBezTo>
                <a:cubicBezTo>
                  <a:pt x="6275246" y="73448"/>
                  <a:pt x="6498588" y="15608"/>
                  <a:pt x="6723806" y="2754"/>
                </a:cubicBezTo>
                <a:close/>
              </a:path>
            </a:pathLst>
          </a:custGeom>
          <a:gradFill flip="none" rotWithShape="1">
            <a:gsLst>
              <a:gs pos="43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BABC2C-0F72-9603-09C8-089A24E807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6066" y="1128709"/>
            <a:ext cx="4180569" cy="5800628"/>
          </a:xfrm>
          <a:prstGeom prst="rect">
            <a:avLst/>
          </a:prstGeom>
        </p:spPr>
      </p:pic>
      <p:sp>
        <p:nvSpPr>
          <p:cNvPr id="5" name="Picture Placeholder 12">
            <a:extLst>
              <a:ext uri="{FF2B5EF4-FFF2-40B4-BE49-F238E27FC236}">
                <a16:creationId xmlns:a16="http://schemas.microsoft.com/office/drawing/2014/main" id="{1E00FF21-0342-3CA1-6616-32994C721445}"/>
              </a:ext>
            </a:extLst>
          </p:cNvPr>
          <p:cNvSpPr>
            <a:spLocks noGrp="1"/>
          </p:cNvSpPr>
          <p:nvPr>
            <p:ph type="pic" sz="quarter" idx="10" hasCustomPrompt="1"/>
          </p:nvPr>
        </p:nvSpPr>
        <p:spPr>
          <a:xfrm>
            <a:off x="8315016" y="1931541"/>
            <a:ext cx="2128745" cy="3757149"/>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6" name="Title 1">
            <a:extLst>
              <a:ext uri="{FF2B5EF4-FFF2-40B4-BE49-F238E27FC236}">
                <a16:creationId xmlns:a16="http://schemas.microsoft.com/office/drawing/2014/main" id="{5950AC91-D669-DB90-CCBC-54E6AC88D23D}"/>
              </a:ext>
            </a:extLst>
          </p:cNvPr>
          <p:cNvSpPr>
            <a:spLocks noGrp="1"/>
          </p:cNvSpPr>
          <p:nvPr>
            <p:ph type="title" hasCustomPrompt="1"/>
          </p:nvPr>
        </p:nvSpPr>
        <p:spPr>
          <a:xfrm>
            <a:off x="562216" y="365125"/>
            <a:ext cx="10515600" cy="1325563"/>
          </a:xfrm>
        </p:spPr>
        <p:txBody>
          <a:bodyPr/>
          <a:lstStyle/>
          <a:p>
            <a:r>
              <a:rPr lang="en-US"/>
              <a:t>Click to edit title style</a:t>
            </a:r>
            <a:endParaRPr lang="en-CA"/>
          </a:p>
        </p:txBody>
      </p:sp>
      <p:pic>
        <p:nvPicPr>
          <p:cNvPr id="4" name="Picture 3">
            <a:extLst>
              <a:ext uri="{FF2B5EF4-FFF2-40B4-BE49-F238E27FC236}">
                <a16:creationId xmlns:a16="http://schemas.microsoft.com/office/drawing/2014/main" id="{C5039673-5439-0A72-39BE-A4D00122181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648486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1E00FF21-0342-3CA1-6616-32994C721445}"/>
              </a:ext>
            </a:extLst>
          </p:cNvPr>
          <p:cNvSpPr>
            <a:spLocks noGrp="1"/>
          </p:cNvSpPr>
          <p:nvPr>
            <p:ph type="pic" sz="quarter" idx="10" hasCustomPrompt="1"/>
          </p:nvPr>
        </p:nvSpPr>
        <p:spPr>
          <a:xfrm>
            <a:off x="7510072" y="1570029"/>
            <a:ext cx="3567745" cy="5332942"/>
          </a:xfrm>
          <a:prstGeom prst="round2SameRect">
            <a:avLst>
              <a:gd name="adj1" fmla="val 10125"/>
              <a:gd name="adj2" fmla="val 0"/>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6" name="Title 1">
            <a:extLst>
              <a:ext uri="{FF2B5EF4-FFF2-40B4-BE49-F238E27FC236}">
                <a16:creationId xmlns:a16="http://schemas.microsoft.com/office/drawing/2014/main" id="{5950AC91-D669-DB90-CCBC-54E6AC88D23D}"/>
              </a:ext>
            </a:extLst>
          </p:cNvPr>
          <p:cNvSpPr>
            <a:spLocks noGrp="1"/>
          </p:cNvSpPr>
          <p:nvPr>
            <p:ph type="title" hasCustomPrompt="1"/>
          </p:nvPr>
        </p:nvSpPr>
        <p:spPr>
          <a:xfrm>
            <a:off x="562216" y="365125"/>
            <a:ext cx="10515600" cy="1325563"/>
          </a:xfrm>
        </p:spPr>
        <p:txBody>
          <a:bodyPr/>
          <a:lstStyle/>
          <a:p>
            <a:r>
              <a:rPr lang="en-US"/>
              <a:t>Click to edit title style</a:t>
            </a:r>
            <a:endParaRPr lang="en-CA"/>
          </a:p>
        </p:txBody>
      </p:sp>
      <p:pic>
        <p:nvPicPr>
          <p:cNvPr id="2" name="Picture 1">
            <a:extLst>
              <a:ext uri="{FF2B5EF4-FFF2-40B4-BE49-F238E27FC236}">
                <a16:creationId xmlns:a16="http://schemas.microsoft.com/office/drawing/2014/main" id="{B4BB4460-BD2F-8934-E733-CAD37DCC933D}"/>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7457577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Freeform: Shape 74">
            <a:extLst>
              <a:ext uri="{FF2B5EF4-FFF2-40B4-BE49-F238E27FC236}">
                <a16:creationId xmlns:a16="http://schemas.microsoft.com/office/drawing/2014/main" id="{7F2493FB-DC33-B76F-1761-8EE5CCA82B41}"/>
              </a:ext>
            </a:extLst>
          </p:cNvPr>
          <p:cNvSpPr/>
          <p:nvPr userDrawn="1"/>
        </p:nvSpPr>
        <p:spPr>
          <a:xfrm>
            <a:off x="1" y="0"/>
            <a:ext cx="6938167" cy="6858001"/>
          </a:xfrm>
          <a:custGeom>
            <a:avLst/>
            <a:gdLst>
              <a:gd name="connsiteX0" fmla="*/ 0 w 6938167"/>
              <a:gd name="connsiteY0" fmla="*/ 0 h 6858001"/>
              <a:gd name="connsiteX1" fmla="*/ 5639588 w 6938167"/>
              <a:gd name="connsiteY1" fmla="*/ 0 h 6858001"/>
              <a:gd name="connsiteX2" fmla="*/ 5806038 w 6938167"/>
              <a:gd name="connsiteY2" fmla="*/ 83205 h 6858001"/>
              <a:gd name="connsiteX3" fmla="*/ 6379540 w 6938167"/>
              <a:gd name="connsiteY3" fmla="*/ 369888 h 6858001"/>
              <a:gd name="connsiteX4" fmla="*/ 6938167 w 6938167"/>
              <a:gd name="connsiteY4" fmla="*/ 1274289 h 6858001"/>
              <a:gd name="connsiteX5" fmla="*/ 6938167 w 6938167"/>
              <a:gd name="connsiteY5" fmla="*/ 5583714 h 6858001"/>
              <a:gd name="connsiteX6" fmla="*/ 6379540 w 6938167"/>
              <a:gd name="connsiteY6" fmla="*/ 6488115 h 6858001"/>
              <a:gd name="connsiteX7" fmla="*/ 5697561 w 6938167"/>
              <a:gd name="connsiteY7" fmla="*/ 6829024 h 6858001"/>
              <a:gd name="connsiteX8" fmla="*/ 5639592 w 6938167"/>
              <a:gd name="connsiteY8" fmla="*/ 6858001 h 6858001"/>
              <a:gd name="connsiteX9" fmla="*/ 0 w 6938167"/>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8167" h="6858001">
                <a:moveTo>
                  <a:pt x="0" y="0"/>
                </a:moveTo>
                <a:lnTo>
                  <a:pt x="5639588" y="0"/>
                </a:lnTo>
                <a:lnTo>
                  <a:pt x="5806038" y="83205"/>
                </a:lnTo>
                <a:cubicBezTo>
                  <a:pt x="5985009" y="172669"/>
                  <a:pt x="6175911" y="268098"/>
                  <a:pt x="6379540" y="369888"/>
                </a:cubicBezTo>
                <a:cubicBezTo>
                  <a:pt x="6721923" y="542842"/>
                  <a:pt x="6938167" y="892352"/>
                  <a:pt x="6938167" y="1274289"/>
                </a:cubicBezTo>
                <a:cubicBezTo>
                  <a:pt x="6938167" y="1274289"/>
                  <a:pt x="6938167" y="1274289"/>
                  <a:pt x="6938167" y="5583714"/>
                </a:cubicBezTo>
                <a:cubicBezTo>
                  <a:pt x="6938167" y="5965651"/>
                  <a:pt x="6721923" y="6315163"/>
                  <a:pt x="6379540" y="6488115"/>
                </a:cubicBezTo>
                <a:cubicBezTo>
                  <a:pt x="6379540" y="6488115"/>
                  <a:pt x="6379540" y="6488115"/>
                  <a:pt x="5697561" y="6829024"/>
                </a:cubicBezTo>
                <a:lnTo>
                  <a:pt x="5639592" y="6858001"/>
                </a:lnTo>
                <a:lnTo>
                  <a:pt x="0" y="6858001"/>
                </a:lnTo>
                <a:close/>
              </a:path>
            </a:pathLst>
          </a:custGeom>
          <a:gradFill>
            <a:gsLst>
              <a:gs pos="100000">
                <a:schemeClr val="accent2"/>
              </a:gs>
              <a:gs pos="60000">
                <a:schemeClr val="accent5"/>
              </a:gs>
              <a:gs pos="23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7" name="Picture 6">
            <a:extLst>
              <a:ext uri="{FF2B5EF4-FFF2-40B4-BE49-F238E27FC236}">
                <a16:creationId xmlns:a16="http://schemas.microsoft.com/office/drawing/2014/main" id="{D0329E64-1793-740A-33F6-1A20FCABBD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5979" y="664578"/>
            <a:ext cx="4291059" cy="5953935"/>
          </a:xfrm>
          <a:prstGeom prst="rect">
            <a:avLst/>
          </a:prstGeom>
        </p:spPr>
      </p:pic>
      <p:sp>
        <p:nvSpPr>
          <p:cNvPr id="4" name="Picture Placeholder 12">
            <a:extLst>
              <a:ext uri="{FF2B5EF4-FFF2-40B4-BE49-F238E27FC236}">
                <a16:creationId xmlns:a16="http://schemas.microsoft.com/office/drawing/2014/main" id="{394E7194-BCCC-C12F-48AF-162E93BF1C8F}"/>
              </a:ext>
            </a:extLst>
          </p:cNvPr>
          <p:cNvSpPr>
            <a:spLocks noGrp="1"/>
          </p:cNvSpPr>
          <p:nvPr>
            <p:ph type="pic" sz="quarter" idx="10" hasCustomPrompt="1"/>
          </p:nvPr>
        </p:nvSpPr>
        <p:spPr>
          <a:xfrm>
            <a:off x="4266358" y="1491222"/>
            <a:ext cx="2185006" cy="3856448"/>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1186753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5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B0DED-9E8F-CA6A-AC91-D217B5A874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3" name="Rectangle 2">
            <a:extLst>
              <a:ext uri="{FF2B5EF4-FFF2-40B4-BE49-F238E27FC236}">
                <a16:creationId xmlns:a16="http://schemas.microsoft.com/office/drawing/2014/main" id="{F59AAE3D-7D86-6580-DE44-5DD0AB63B177}"/>
              </a:ext>
            </a:extLst>
          </p:cNvPr>
          <p:cNvSpPr/>
          <p:nvPr userDrawn="1"/>
        </p:nvSpPr>
        <p:spPr>
          <a:xfrm>
            <a:off x="613840" y="1540938"/>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6" name="Rectangle 5">
            <a:extLst>
              <a:ext uri="{FF2B5EF4-FFF2-40B4-BE49-F238E27FC236}">
                <a16:creationId xmlns:a16="http://schemas.microsoft.com/office/drawing/2014/main" id="{CD7B96BC-FA35-63EC-9823-D0F8D8A1EE52}"/>
              </a:ext>
            </a:extLst>
          </p:cNvPr>
          <p:cNvSpPr/>
          <p:nvPr userDrawn="1"/>
        </p:nvSpPr>
        <p:spPr>
          <a:xfrm>
            <a:off x="613840" y="3253168"/>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7" name="Rectangle 6">
            <a:extLst>
              <a:ext uri="{FF2B5EF4-FFF2-40B4-BE49-F238E27FC236}">
                <a16:creationId xmlns:a16="http://schemas.microsoft.com/office/drawing/2014/main" id="{3D9CE497-174E-D8CD-BEFF-41E448B7C0C2}"/>
              </a:ext>
            </a:extLst>
          </p:cNvPr>
          <p:cNvSpPr/>
          <p:nvPr userDrawn="1"/>
        </p:nvSpPr>
        <p:spPr>
          <a:xfrm>
            <a:off x="613840" y="4965400"/>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8" name="Rectangle 7">
            <a:extLst>
              <a:ext uri="{FF2B5EF4-FFF2-40B4-BE49-F238E27FC236}">
                <a16:creationId xmlns:a16="http://schemas.microsoft.com/office/drawing/2014/main" id="{0938BD36-252B-93C1-2FD5-F12D51FD0116}"/>
              </a:ext>
            </a:extLst>
          </p:cNvPr>
          <p:cNvSpPr/>
          <p:nvPr userDrawn="1"/>
        </p:nvSpPr>
        <p:spPr>
          <a:xfrm>
            <a:off x="6177315" y="1540938"/>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9" name="Rectangle 8">
            <a:extLst>
              <a:ext uri="{FF2B5EF4-FFF2-40B4-BE49-F238E27FC236}">
                <a16:creationId xmlns:a16="http://schemas.microsoft.com/office/drawing/2014/main" id="{A8116D26-8AEB-4DA5-2DF7-8356B9D253E7}"/>
              </a:ext>
            </a:extLst>
          </p:cNvPr>
          <p:cNvSpPr/>
          <p:nvPr userDrawn="1"/>
        </p:nvSpPr>
        <p:spPr>
          <a:xfrm>
            <a:off x="6177315" y="3253168"/>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0" name="Rectangle 9">
            <a:extLst>
              <a:ext uri="{FF2B5EF4-FFF2-40B4-BE49-F238E27FC236}">
                <a16:creationId xmlns:a16="http://schemas.microsoft.com/office/drawing/2014/main" id="{D2981295-32D1-F45A-32CD-E7EE29911622}"/>
              </a:ext>
            </a:extLst>
          </p:cNvPr>
          <p:cNvSpPr/>
          <p:nvPr userDrawn="1"/>
        </p:nvSpPr>
        <p:spPr>
          <a:xfrm>
            <a:off x="6177315" y="4965400"/>
            <a:ext cx="5373712" cy="1570125"/>
          </a:xfrm>
          <a:prstGeom prst="rect">
            <a:avLst/>
          </a:prstGeom>
          <a:solidFill>
            <a:srgbClr val="203970"/>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grpSp>
        <p:nvGrpSpPr>
          <p:cNvPr id="17" name="Group 16">
            <a:extLst>
              <a:ext uri="{FF2B5EF4-FFF2-40B4-BE49-F238E27FC236}">
                <a16:creationId xmlns:a16="http://schemas.microsoft.com/office/drawing/2014/main" id="{20FE25A9-47B5-1B0B-4A2A-C931263DC8F3}"/>
              </a:ext>
            </a:extLst>
          </p:cNvPr>
          <p:cNvGrpSpPr/>
          <p:nvPr userDrawn="1"/>
        </p:nvGrpSpPr>
        <p:grpSpPr>
          <a:xfrm rot="17901735">
            <a:off x="5439263" y="1398831"/>
            <a:ext cx="647664" cy="647664"/>
            <a:chOff x="3470964" y="82079"/>
            <a:chExt cx="2039400" cy="2039400"/>
          </a:xfrm>
          <a:effectLst>
            <a:outerShdw blurRad="129263" dist="38100" dir="18900000" sx="96819" sy="96819" algn="bl" rotWithShape="0">
              <a:prstClr val="black">
                <a:alpha val="24395"/>
              </a:prstClr>
            </a:outerShdw>
          </a:effectLst>
        </p:grpSpPr>
        <p:sp>
          <p:nvSpPr>
            <p:cNvPr id="18" name="Oval 17">
              <a:extLst>
                <a:ext uri="{FF2B5EF4-FFF2-40B4-BE49-F238E27FC236}">
                  <a16:creationId xmlns:a16="http://schemas.microsoft.com/office/drawing/2014/main" id="{1323A447-09FD-111D-DEEA-5A4A7CE2A970}"/>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19" name="Partial Circle 214">
              <a:extLst>
                <a:ext uri="{FF2B5EF4-FFF2-40B4-BE49-F238E27FC236}">
                  <a16:creationId xmlns:a16="http://schemas.microsoft.com/office/drawing/2014/main" id="{10A44952-946D-C864-74B0-21772B4A9351}"/>
                </a:ext>
              </a:extLst>
            </p:cNvPr>
            <p:cNvSpPr/>
            <p:nvPr/>
          </p:nvSpPr>
          <p:spPr>
            <a:xfrm rot="262834" flipH="1">
              <a:off x="3470964" y="82079"/>
              <a:ext cx="2039400" cy="2039400"/>
            </a:xfrm>
            <a:prstGeom prst="pie">
              <a:avLst>
                <a:gd name="adj1" fmla="val 8348380"/>
                <a:gd name="adj2" fmla="val 1273893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20" name="Oval 19">
              <a:extLst>
                <a:ext uri="{FF2B5EF4-FFF2-40B4-BE49-F238E27FC236}">
                  <a16:creationId xmlns:a16="http://schemas.microsoft.com/office/drawing/2014/main" id="{81A4D93E-EAE1-D557-94D1-8F30B1D8B9C0}"/>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grpSp>
        <p:nvGrpSpPr>
          <p:cNvPr id="21" name="Group 20">
            <a:extLst>
              <a:ext uri="{FF2B5EF4-FFF2-40B4-BE49-F238E27FC236}">
                <a16:creationId xmlns:a16="http://schemas.microsoft.com/office/drawing/2014/main" id="{5B39230B-CD75-54F5-F64B-1D55ADCB6BBF}"/>
              </a:ext>
            </a:extLst>
          </p:cNvPr>
          <p:cNvGrpSpPr/>
          <p:nvPr userDrawn="1"/>
        </p:nvGrpSpPr>
        <p:grpSpPr>
          <a:xfrm rot="20726052">
            <a:off x="5446528" y="3155827"/>
            <a:ext cx="647664" cy="647664"/>
            <a:chOff x="3470964" y="82079"/>
            <a:chExt cx="2039400" cy="2039400"/>
          </a:xfrm>
          <a:effectLst>
            <a:outerShdw blurRad="129263" dist="38100" dir="18900000" sx="96819" sy="96819" algn="bl" rotWithShape="0">
              <a:prstClr val="black">
                <a:alpha val="24395"/>
              </a:prstClr>
            </a:outerShdw>
          </a:effectLst>
        </p:grpSpPr>
        <p:sp>
          <p:nvSpPr>
            <p:cNvPr id="22" name="Oval 21">
              <a:extLst>
                <a:ext uri="{FF2B5EF4-FFF2-40B4-BE49-F238E27FC236}">
                  <a16:creationId xmlns:a16="http://schemas.microsoft.com/office/drawing/2014/main" id="{3D41B1B8-25DF-7CBF-F996-5F24A28AFD60}"/>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23" name="Partial Circle 214">
              <a:extLst>
                <a:ext uri="{FF2B5EF4-FFF2-40B4-BE49-F238E27FC236}">
                  <a16:creationId xmlns:a16="http://schemas.microsoft.com/office/drawing/2014/main" id="{85885253-BC97-5070-EAC4-8EDECDF49FE3}"/>
                </a:ext>
              </a:extLst>
            </p:cNvPr>
            <p:cNvSpPr/>
            <p:nvPr/>
          </p:nvSpPr>
          <p:spPr>
            <a:xfrm rot="262834" flipH="1">
              <a:off x="3470964" y="82079"/>
              <a:ext cx="2039400" cy="2039400"/>
            </a:xfrm>
            <a:prstGeom prst="pie">
              <a:avLst>
                <a:gd name="adj1" fmla="val 7691086"/>
                <a:gd name="adj2" fmla="val 1567350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24" name="Oval 23">
              <a:extLst>
                <a:ext uri="{FF2B5EF4-FFF2-40B4-BE49-F238E27FC236}">
                  <a16:creationId xmlns:a16="http://schemas.microsoft.com/office/drawing/2014/main" id="{81A4AF81-FD4A-C8B6-C2D3-309C214E7705}"/>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grpSp>
        <p:nvGrpSpPr>
          <p:cNvPr id="25" name="Group 24">
            <a:extLst>
              <a:ext uri="{FF2B5EF4-FFF2-40B4-BE49-F238E27FC236}">
                <a16:creationId xmlns:a16="http://schemas.microsoft.com/office/drawing/2014/main" id="{95D3B4A7-73B9-3CF1-B93F-E73602516D89}"/>
              </a:ext>
            </a:extLst>
          </p:cNvPr>
          <p:cNvGrpSpPr/>
          <p:nvPr userDrawn="1"/>
        </p:nvGrpSpPr>
        <p:grpSpPr>
          <a:xfrm rot="2333086">
            <a:off x="5446528" y="4868059"/>
            <a:ext cx="647664" cy="647664"/>
            <a:chOff x="3470964" y="82079"/>
            <a:chExt cx="2039400" cy="2039400"/>
          </a:xfrm>
          <a:effectLst>
            <a:outerShdw blurRad="129263" dist="38100" dir="18900000" sx="96819" sy="96819" algn="bl" rotWithShape="0">
              <a:prstClr val="black">
                <a:alpha val="24395"/>
              </a:prstClr>
            </a:outerShdw>
          </a:effectLst>
        </p:grpSpPr>
        <p:sp>
          <p:nvSpPr>
            <p:cNvPr id="26" name="Oval 25">
              <a:extLst>
                <a:ext uri="{FF2B5EF4-FFF2-40B4-BE49-F238E27FC236}">
                  <a16:creationId xmlns:a16="http://schemas.microsoft.com/office/drawing/2014/main" id="{EE8291C3-888D-721F-7075-400AC5C6AD93}"/>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27" name="Partial Circle 214">
              <a:extLst>
                <a:ext uri="{FF2B5EF4-FFF2-40B4-BE49-F238E27FC236}">
                  <a16:creationId xmlns:a16="http://schemas.microsoft.com/office/drawing/2014/main" id="{2C30CE67-486E-3086-A1AB-857682DA1D71}"/>
                </a:ext>
              </a:extLst>
            </p:cNvPr>
            <p:cNvSpPr/>
            <p:nvPr/>
          </p:nvSpPr>
          <p:spPr>
            <a:xfrm rot="461724" flipH="1">
              <a:off x="3470964" y="82079"/>
              <a:ext cx="2039400" cy="2039400"/>
            </a:xfrm>
            <a:prstGeom prst="pie">
              <a:avLst>
                <a:gd name="adj1" fmla="val 8235199"/>
                <a:gd name="adj2" fmla="val 189791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28" name="Oval 27">
              <a:extLst>
                <a:ext uri="{FF2B5EF4-FFF2-40B4-BE49-F238E27FC236}">
                  <a16:creationId xmlns:a16="http://schemas.microsoft.com/office/drawing/2014/main" id="{7392DA0D-C384-95AA-84F0-48D92E47EC3D}"/>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grpSp>
        <p:nvGrpSpPr>
          <p:cNvPr id="29" name="Group 28">
            <a:extLst>
              <a:ext uri="{FF2B5EF4-FFF2-40B4-BE49-F238E27FC236}">
                <a16:creationId xmlns:a16="http://schemas.microsoft.com/office/drawing/2014/main" id="{03ACE56B-7D8C-3B52-7F41-B6AFC4C994B2}"/>
              </a:ext>
            </a:extLst>
          </p:cNvPr>
          <p:cNvGrpSpPr/>
          <p:nvPr userDrawn="1"/>
        </p:nvGrpSpPr>
        <p:grpSpPr>
          <a:xfrm rot="5675218">
            <a:off x="11038692" y="1380217"/>
            <a:ext cx="647664" cy="647664"/>
            <a:chOff x="3470964" y="82079"/>
            <a:chExt cx="2039400" cy="2039400"/>
          </a:xfrm>
          <a:effectLst>
            <a:outerShdw blurRad="129263" dist="38100" dir="18900000" sx="96819" sy="96819" algn="bl" rotWithShape="0">
              <a:prstClr val="black">
                <a:alpha val="24395"/>
              </a:prstClr>
            </a:outerShdw>
          </a:effectLst>
        </p:grpSpPr>
        <p:sp>
          <p:nvSpPr>
            <p:cNvPr id="30" name="Oval 29">
              <a:extLst>
                <a:ext uri="{FF2B5EF4-FFF2-40B4-BE49-F238E27FC236}">
                  <a16:creationId xmlns:a16="http://schemas.microsoft.com/office/drawing/2014/main" id="{B3A33905-62CE-0B77-E08C-04169D5E4CBC}"/>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31" name="Partial Circle 214">
              <a:extLst>
                <a:ext uri="{FF2B5EF4-FFF2-40B4-BE49-F238E27FC236}">
                  <a16:creationId xmlns:a16="http://schemas.microsoft.com/office/drawing/2014/main" id="{D166D736-E4E5-ED33-C137-99D63B318A9F}"/>
                </a:ext>
              </a:extLst>
            </p:cNvPr>
            <p:cNvSpPr/>
            <p:nvPr/>
          </p:nvSpPr>
          <p:spPr>
            <a:xfrm rot="262834" flipH="1">
              <a:off x="3470964" y="82079"/>
              <a:ext cx="2039400" cy="2039400"/>
            </a:xfrm>
            <a:prstGeom prst="pie">
              <a:avLst>
                <a:gd name="adj1" fmla="val 8235199"/>
                <a:gd name="adj2" fmla="val 7506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32" name="Oval 31">
              <a:extLst>
                <a:ext uri="{FF2B5EF4-FFF2-40B4-BE49-F238E27FC236}">
                  <a16:creationId xmlns:a16="http://schemas.microsoft.com/office/drawing/2014/main" id="{D4E2CFE5-2EC8-739C-8805-BB003B19CE1D}"/>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grpSp>
        <p:nvGrpSpPr>
          <p:cNvPr id="33" name="Group 32">
            <a:extLst>
              <a:ext uri="{FF2B5EF4-FFF2-40B4-BE49-F238E27FC236}">
                <a16:creationId xmlns:a16="http://schemas.microsoft.com/office/drawing/2014/main" id="{2709221F-01F1-8BD5-1DBB-329A0B0B9497}"/>
              </a:ext>
            </a:extLst>
          </p:cNvPr>
          <p:cNvGrpSpPr/>
          <p:nvPr userDrawn="1"/>
        </p:nvGrpSpPr>
        <p:grpSpPr>
          <a:xfrm rot="9411896">
            <a:off x="11038692" y="3155825"/>
            <a:ext cx="647664" cy="647664"/>
            <a:chOff x="3470964" y="82079"/>
            <a:chExt cx="2039400" cy="2039400"/>
          </a:xfrm>
          <a:effectLst>
            <a:outerShdw blurRad="129263" dist="38100" dir="18900000" sx="96819" sy="96819" algn="bl" rotWithShape="0">
              <a:prstClr val="black">
                <a:alpha val="24395"/>
              </a:prstClr>
            </a:outerShdw>
          </a:effectLst>
        </p:grpSpPr>
        <p:sp>
          <p:nvSpPr>
            <p:cNvPr id="34" name="Oval 33">
              <a:extLst>
                <a:ext uri="{FF2B5EF4-FFF2-40B4-BE49-F238E27FC236}">
                  <a16:creationId xmlns:a16="http://schemas.microsoft.com/office/drawing/2014/main" id="{DC08ED71-00E5-4F49-DCE8-93873D05C6FE}"/>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35" name="Partial Circle 214">
              <a:extLst>
                <a:ext uri="{FF2B5EF4-FFF2-40B4-BE49-F238E27FC236}">
                  <a16:creationId xmlns:a16="http://schemas.microsoft.com/office/drawing/2014/main" id="{B9085EDB-587A-1122-A679-B73D5EC59B5F}"/>
                </a:ext>
              </a:extLst>
            </p:cNvPr>
            <p:cNvSpPr/>
            <p:nvPr/>
          </p:nvSpPr>
          <p:spPr>
            <a:xfrm rot="262834" flipH="1">
              <a:off x="3470964" y="82079"/>
              <a:ext cx="2039400" cy="2039400"/>
            </a:xfrm>
            <a:prstGeom prst="pie">
              <a:avLst>
                <a:gd name="adj1" fmla="val 8235199"/>
                <a:gd name="adj2" fmla="val 43593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36" name="Oval 35">
              <a:extLst>
                <a:ext uri="{FF2B5EF4-FFF2-40B4-BE49-F238E27FC236}">
                  <a16:creationId xmlns:a16="http://schemas.microsoft.com/office/drawing/2014/main" id="{100DAAE2-1C2D-D9C4-2E02-CE1E596B1E08}"/>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grpSp>
        <p:nvGrpSpPr>
          <p:cNvPr id="37" name="Group 36">
            <a:extLst>
              <a:ext uri="{FF2B5EF4-FFF2-40B4-BE49-F238E27FC236}">
                <a16:creationId xmlns:a16="http://schemas.microsoft.com/office/drawing/2014/main" id="{1AFEAFDF-D9AE-F976-60D7-BF878B68EDCA}"/>
              </a:ext>
            </a:extLst>
          </p:cNvPr>
          <p:cNvGrpSpPr/>
          <p:nvPr userDrawn="1"/>
        </p:nvGrpSpPr>
        <p:grpSpPr>
          <a:xfrm rot="13373100">
            <a:off x="11038692" y="4896515"/>
            <a:ext cx="647664" cy="647664"/>
            <a:chOff x="3470964" y="82079"/>
            <a:chExt cx="2039400" cy="2039400"/>
          </a:xfrm>
          <a:effectLst>
            <a:outerShdw blurRad="129263" dist="38100" dir="18900000" sx="96819" sy="96819" algn="bl" rotWithShape="0">
              <a:prstClr val="black">
                <a:alpha val="24395"/>
              </a:prstClr>
            </a:outerShdw>
          </a:effectLst>
        </p:grpSpPr>
        <p:sp>
          <p:nvSpPr>
            <p:cNvPr id="38" name="Oval 37">
              <a:extLst>
                <a:ext uri="{FF2B5EF4-FFF2-40B4-BE49-F238E27FC236}">
                  <a16:creationId xmlns:a16="http://schemas.microsoft.com/office/drawing/2014/main" id="{1B82654D-B1A5-5F76-26D7-1B610FDA857E}"/>
                </a:ext>
              </a:extLst>
            </p:cNvPr>
            <p:cNvSpPr/>
            <p:nvPr/>
          </p:nvSpPr>
          <p:spPr>
            <a:xfrm>
              <a:off x="3470964" y="82079"/>
              <a:ext cx="2039400" cy="2039400"/>
            </a:xfrm>
            <a:prstGeom prst="ellipse">
              <a:avLst/>
            </a:prstGeom>
            <a:pattFill prst="dkUpDiag">
              <a:fgClr>
                <a:schemeClr val="bg1">
                  <a:lumMod val="95000"/>
                </a:schemeClr>
              </a:fgClr>
              <a:bgClr>
                <a:schemeClr val="bg1"/>
              </a:bgClr>
            </a:patt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39" name="Partial Circle 214">
              <a:extLst>
                <a:ext uri="{FF2B5EF4-FFF2-40B4-BE49-F238E27FC236}">
                  <a16:creationId xmlns:a16="http://schemas.microsoft.com/office/drawing/2014/main" id="{988F9226-73BE-E1F9-E96C-201F8AD02CE7}"/>
                </a:ext>
              </a:extLst>
            </p:cNvPr>
            <p:cNvSpPr/>
            <p:nvPr/>
          </p:nvSpPr>
          <p:spPr>
            <a:xfrm rot="262834" flipH="1">
              <a:off x="3470964" y="82079"/>
              <a:ext cx="2039400" cy="2039400"/>
            </a:xfrm>
            <a:prstGeom prst="pie">
              <a:avLst>
                <a:gd name="adj1" fmla="val 8235199"/>
                <a:gd name="adj2" fmla="val 81795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sp>
          <p:nvSpPr>
            <p:cNvPr id="40" name="Oval 39">
              <a:extLst>
                <a:ext uri="{FF2B5EF4-FFF2-40B4-BE49-F238E27FC236}">
                  <a16:creationId xmlns:a16="http://schemas.microsoft.com/office/drawing/2014/main" id="{FE055D45-3AEF-AEB8-035B-ADB637D90244}"/>
                </a:ext>
              </a:extLst>
            </p:cNvPr>
            <p:cNvSpPr/>
            <p:nvPr/>
          </p:nvSpPr>
          <p:spPr>
            <a:xfrm>
              <a:off x="3693558" y="304673"/>
              <a:ext cx="1594212" cy="1594212"/>
            </a:xfrm>
            <a:prstGeom prst="ellipse">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Work Sans" pitchFamily="2" charset="77"/>
              </a:endParaRPr>
            </a:p>
          </p:txBody>
        </p:sp>
      </p:grpSp>
      <p:sp>
        <p:nvSpPr>
          <p:cNvPr id="41" name="TextBox 40">
            <a:extLst>
              <a:ext uri="{FF2B5EF4-FFF2-40B4-BE49-F238E27FC236}">
                <a16:creationId xmlns:a16="http://schemas.microsoft.com/office/drawing/2014/main" id="{D0D08CD8-176D-1146-CCBC-64A83E6F1DF3}"/>
              </a:ext>
            </a:extLst>
          </p:cNvPr>
          <p:cNvSpPr txBox="1"/>
          <p:nvPr userDrawn="1"/>
        </p:nvSpPr>
        <p:spPr>
          <a:xfrm>
            <a:off x="5548110" y="1465233"/>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1</a:t>
            </a:r>
            <a:endParaRPr lang="en-CA" sz="2400">
              <a:latin typeface="Work Sans" pitchFamily="2" charset="77"/>
            </a:endParaRPr>
          </a:p>
        </p:txBody>
      </p:sp>
      <p:sp>
        <p:nvSpPr>
          <p:cNvPr id="42" name="TextBox 41">
            <a:extLst>
              <a:ext uri="{FF2B5EF4-FFF2-40B4-BE49-F238E27FC236}">
                <a16:creationId xmlns:a16="http://schemas.microsoft.com/office/drawing/2014/main" id="{869EFC5B-01C4-474B-C8B6-E05ECD0061DB}"/>
              </a:ext>
            </a:extLst>
          </p:cNvPr>
          <p:cNvSpPr txBox="1"/>
          <p:nvPr userDrawn="1"/>
        </p:nvSpPr>
        <p:spPr>
          <a:xfrm>
            <a:off x="5560467" y="3199370"/>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2</a:t>
            </a:r>
            <a:endParaRPr lang="en-CA" sz="2400">
              <a:latin typeface="Work Sans" pitchFamily="2" charset="77"/>
            </a:endParaRPr>
          </a:p>
        </p:txBody>
      </p:sp>
      <p:sp>
        <p:nvSpPr>
          <p:cNvPr id="43" name="TextBox 42">
            <a:extLst>
              <a:ext uri="{FF2B5EF4-FFF2-40B4-BE49-F238E27FC236}">
                <a16:creationId xmlns:a16="http://schemas.microsoft.com/office/drawing/2014/main" id="{97A6BE38-A1C4-CF9D-507C-42D1615B1301}"/>
              </a:ext>
            </a:extLst>
          </p:cNvPr>
          <p:cNvSpPr txBox="1"/>
          <p:nvPr userDrawn="1"/>
        </p:nvSpPr>
        <p:spPr>
          <a:xfrm>
            <a:off x="5562085" y="4922633"/>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3</a:t>
            </a:r>
            <a:endParaRPr lang="en-CA" sz="2400">
              <a:latin typeface="Work Sans" pitchFamily="2" charset="77"/>
            </a:endParaRPr>
          </a:p>
        </p:txBody>
      </p:sp>
      <p:sp>
        <p:nvSpPr>
          <p:cNvPr id="44" name="TextBox 43">
            <a:extLst>
              <a:ext uri="{FF2B5EF4-FFF2-40B4-BE49-F238E27FC236}">
                <a16:creationId xmlns:a16="http://schemas.microsoft.com/office/drawing/2014/main" id="{559C4785-8B81-1C0F-89D4-567427D0B353}"/>
              </a:ext>
            </a:extLst>
          </p:cNvPr>
          <p:cNvSpPr txBox="1"/>
          <p:nvPr userDrawn="1"/>
        </p:nvSpPr>
        <p:spPr>
          <a:xfrm>
            <a:off x="11147194" y="1437196"/>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4</a:t>
            </a:r>
            <a:endParaRPr lang="en-CA" sz="2400">
              <a:latin typeface="Work Sans" pitchFamily="2" charset="77"/>
            </a:endParaRPr>
          </a:p>
        </p:txBody>
      </p:sp>
      <p:sp>
        <p:nvSpPr>
          <p:cNvPr id="45" name="TextBox 44">
            <a:extLst>
              <a:ext uri="{FF2B5EF4-FFF2-40B4-BE49-F238E27FC236}">
                <a16:creationId xmlns:a16="http://schemas.microsoft.com/office/drawing/2014/main" id="{AB49829D-058D-A0D9-2379-1080A756E3F6}"/>
              </a:ext>
            </a:extLst>
          </p:cNvPr>
          <p:cNvSpPr txBox="1"/>
          <p:nvPr userDrawn="1"/>
        </p:nvSpPr>
        <p:spPr>
          <a:xfrm>
            <a:off x="11174945" y="3237810"/>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5</a:t>
            </a:r>
            <a:endParaRPr lang="en-CA" sz="2400">
              <a:latin typeface="Work Sans" pitchFamily="2" charset="77"/>
            </a:endParaRPr>
          </a:p>
        </p:txBody>
      </p:sp>
      <p:sp>
        <p:nvSpPr>
          <p:cNvPr id="46" name="TextBox 45">
            <a:extLst>
              <a:ext uri="{FF2B5EF4-FFF2-40B4-BE49-F238E27FC236}">
                <a16:creationId xmlns:a16="http://schemas.microsoft.com/office/drawing/2014/main" id="{EDFDE0AF-13D1-2C03-B299-3C51B35D2CEF}"/>
              </a:ext>
            </a:extLst>
          </p:cNvPr>
          <p:cNvSpPr txBox="1"/>
          <p:nvPr userDrawn="1"/>
        </p:nvSpPr>
        <p:spPr>
          <a:xfrm>
            <a:off x="11161231" y="4974126"/>
            <a:ext cx="389796" cy="461665"/>
          </a:xfrm>
          <a:prstGeom prst="rect">
            <a:avLst/>
          </a:prstGeom>
          <a:noFill/>
        </p:spPr>
        <p:txBody>
          <a:bodyPr wrap="square">
            <a:spAutoFit/>
          </a:bodyPr>
          <a:lstStyle/>
          <a:p>
            <a:r>
              <a:rPr lang="en-US" sz="2400">
                <a:solidFill>
                  <a:srgbClr val="203970"/>
                </a:solidFill>
                <a:latin typeface="Work Sans" pitchFamily="2" charset="77"/>
                <a:ea typeface="Source Sans Pro"/>
                <a:cs typeface="Arial" panose="020B0604020202020204" pitchFamily="34" charset="0"/>
              </a:rPr>
              <a:t>6</a:t>
            </a:r>
            <a:endParaRPr lang="en-CA" sz="2400">
              <a:latin typeface="Work Sans" pitchFamily="2" charset="77"/>
            </a:endParaRPr>
          </a:p>
        </p:txBody>
      </p:sp>
      <p:sp>
        <p:nvSpPr>
          <p:cNvPr id="47" name="Title 4">
            <a:extLst>
              <a:ext uri="{FF2B5EF4-FFF2-40B4-BE49-F238E27FC236}">
                <a16:creationId xmlns:a16="http://schemas.microsoft.com/office/drawing/2014/main" id="{912CF180-7563-5761-7B10-A68F9AD2A11A}"/>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2405342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E5C26D-1D15-DED5-64DC-900604DC3CDA}"/>
              </a:ext>
            </a:extLst>
          </p:cNvPr>
          <p:cNvSpPr/>
          <p:nvPr userDrawn="1"/>
        </p:nvSpPr>
        <p:spPr>
          <a:xfrm>
            <a:off x="7150100" y="0"/>
            <a:ext cx="5041900" cy="6858000"/>
          </a:xfrm>
          <a:prstGeom prst="rect">
            <a:avLst/>
          </a:prstGeom>
          <a:gradFill>
            <a:gsLst>
              <a:gs pos="100000">
                <a:schemeClr val="accent2"/>
              </a:gs>
              <a:gs pos="64000">
                <a:schemeClr val="accent5"/>
              </a:gs>
              <a:gs pos="23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a:extLst>
              <a:ext uri="{FF2B5EF4-FFF2-40B4-BE49-F238E27FC236}">
                <a16:creationId xmlns:a16="http://schemas.microsoft.com/office/drawing/2014/main" id="{1E4A6544-4573-72C2-5D99-B185840B7D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85729" y="664578"/>
            <a:ext cx="4291059" cy="5953935"/>
          </a:xfrm>
          <a:prstGeom prst="rect">
            <a:avLst/>
          </a:prstGeom>
        </p:spPr>
      </p:pic>
      <p:sp>
        <p:nvSpPr>
          <p:cNvPr id="2" name="Picture Placeholder 12">
            <a:extLst>
              <a:ext uri="{FF2B5EF4-FFF2-40B4-BE49-F238E27FC236}">
                <a16:creationId xmlns:a16="http://schemas.microsoft.com/office/drawing/2014/main" id="{7D3A82AA-8455-BED9-DC9F-12FC9EF16A91}"/>
              </a:ext>
            </a:extLst>
          </p:cNvPr>
          <p:cNvSpPr>
            <a:spLocks noGrp="1"/>
          </p:cNvSpPr>
          <p:nvPr>
            <p:ph type="pic" sz="quarter" idx="10" hasCustomPrompt="1"/>
          </p:nvPr>
        </p:nvSpPr>
        <p:spPr>
          <a:xfrm>
            <a:off x="6076108" y="1491222"/>
            <a:ext cx="2185006" cy="3856448"/>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8" name="Picture 7">
            <a:extLst>
              <a:ext uri="{FF2B5EF4-FFF2-40B4-BE49-F238E27FC236}">
                <a16:creationId xmlns:a16="http://schemas.microsoft.com/office/drawing/2014/main" id="{8DD12993-3CA9-229B-C0ED-3E589DCB7B86}"/>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9" name="Title 1">
            <a:extLst>
              <a:ext uri="{FF2B5EF4-FFF2-40B4-BE49-F238E27FC236}">
                <a16:creationId xmlns:a16="http://schemas.microsoft.com/office/drawing/2014/main" id="{3FC4F0DF-B165-10A6-C8F2-DF62AEF1962C}"/>
              </a:ext>
            </a:extLst>
          </p:cNvPr>
          <p:cNvSpPr>
            <a:spLocks noGrp="1"/>
          </p:cNvSpPr>
          <p:nvPr>
            <p:ph type="title" hasCustomPrompt="1"/>
          </p:nvPr>
        </p:nvSpPr>
        <p:spPr>
          <a:xfrm>
            <a:off x="728472" y="679932"/>
            <a:ext cx="10515600" cy="1325563"/>
          </a:xfrm>
        </p:spPr>
        <p:txBody>
          <a:bodyPr/>
          <a:lstStyle/>
          <a:p>
            <a:r>
              <a:rPr lang="en-US"/>
              <a:t>Click to edit</a:t>
            </a:r>
            <a:br>
              <a:rPr lang="en-US"/>
            </a:br>
            <a:r>
              <a:rPr lang="en-US"/>
              <a:t>title style</a:t>
            </a:r>
            <a:endParaRPr lang="en-CA"/>
          </a:p>
        </p:txBody>
      </p:sp>
      <p:pic>
        <p:nvPicPr>
          <p:cNvPr id="3" name="Picture 2">
            <a:extLst>
              <a:ext uri="{FF2B5EF4-FFF2-40B4-BE49-F238E27FC236}">
                <a16:creationId xmlns:a16="http://schemas.microsoft.com/office/drawing/2014/main" id="{C1B5B2CB-86F8-6F09-717E-0E7FE4838F7D}"/>
              </a:ext>
            </a:extLst>
          </p:cNvPr>
          <p:cNvPicPr>
            <a:picLocks noChangeAspect="1"/>
          </p:cNvPicPr>
          <p:nvPr userDrawn="1"/>
        </p:nvPicPr>
        <p:blipFill>
          <a:blip r:embed="rId4"/>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9819446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3" name="Freeform: Shape 15">
            <a:extLst>
              <a:ext uri="{FF2B5EF4-FFF2-40B4-BE49-F238E27FC236}">
                <a16:creationId xmlns:a16="http://schemas.microsoft.com/office/drawing/2014/main" id="{942711EE-3A6A-6AE1-9B99-6D61977DCF3C}"/>
              </a:ext>
            </a:extLst>
          </p:cNvPr>
          <p:cNvSpPr/>
          <p:nvPr userDrawn="1"/>
        </p:nvSpPr>
        <p:spPr>
          <a:xfrm>
            <a:off x="0" y="-1"/>
            <a:ext cx="12192000" cy="6025716"/>
          </a:xfrm>
          <a:custGeom>
            <a:avLst/>
            <a:gdLst>
              <a:gd name="connsiteX0" fmla="*/ 0 w 12192000"/>
              <a:gd name="connsiteY0" fmla="*/ 0 h 6025716"/>
              <a:gd name="connsiteX1" fmla="*/ 12192000 w 12192000"/>
              <a:gd name="connsiteY1" fmla="*/ 0 h 6025716"/>
              <a:gd name="connsiteX2" fmla="*/ 12192000 w 12192000"/>
              <a:gd name="connsiteY2" fmla="*/ 273843 h 6025716"/>
              <a:gd name="connsiteX3" fmla="*/ 12192000 w 12192000"/>
              <a:gd name="connsiteY3" fmla="*/ 963506 h 6025716"/>
              <a:gd name="connsiteX4" fmla="*/ 12192000 w 12192000"/>
              <a:gd name="connsiteY4" fmla="*/ 1237349 h 6025716"/>
              <a:gd name="connsiteX5" fmla="*/ 12108859 w 12192000"/>
              <a:gd name="connsiteY5" fmla="*/ 1286893 h 6025716"/>
              <a:gd name="connsiteX6" fmla="*/ 4747183 w 12192000"/>
              <a:gd name="connsiteY6" fmla="*/ 5673688 h 6025716"/>
              <a:gd name="connsiteX7" fmla="*/ 3645712 w 12192000"/>
              <a:gd name="connsiteY7" fmla="*/ 6018825 h 6025716"/>
              <a:gd name="connsiteX8" fmla="*/ 2505448 w 12192000"/>
              <a:gd name="connsiteY8" fmla="*/ 5839527 h 6025716"/>
              <a:gd name="connsiteX9" fmla="*/ 87072 w 12192000"/>
              <a:gd name="connsiteY9" fmla="*/ 4846264 h 6025716"/>
              <a:gd name="connsiteX10" fmla="*/ 0 w 12192000"/>
              <a:gd name="connsiteY10" fmla="*/ 4810502 h 6025716"/>
              <a:gd name="connsiteX11" fmla="*/ 0 w 12192000"/>
              <a:gd name="connsiteY11" fmla="*/ 4536659 h 6025716"/>
              <a:gd name="connsiteX12" fmla="*/ 0 w 12192000"/>
              <a:gd name="connsiteY12" fmla="*/ 273843 h 602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025716">
                <a:moveTo>
                  <a:pt x="0" y="0"/>
                </a:moveTo>
                <a:lnTo>
                  <a:pt x="12192000" y="0"/>
                </a:lnTo>
                <a:lnTo>
                  <a:pt x="12192000" y="273843"/>
                </a:lnTo>
                <a:lnTo>
                  <a:pt x="12192000" y="963506"/>
                </a:lnTo>
                <a:lnTo>
                  <a:pt x="12192000" y="1237349"/>
                </a:lnTo>
                <a:lnTo>
                  <a:pt x="12108859" y="1286893"/>
                </a:lnTo>
                <a:cubicBezTo>
                  <a:pt x="11397841" y="1710586"/>
                  <a:pt x="9549914" y="2811758"/>
                  <a:pt x="4747183" y="5673688"/>
                </a:cubicBezTo>
                <a:cubicBezTo>
                  <a:pt x="4405918" y="5874704"/>
                  <a:pt x="4029043" y="5990467"/>
                  <a:pt x="3645712" y="6018825"/>
                </a:cubicBezTo>
                <a:cubicBezTo>
                  <a:pt x="3262373" y="6047184"/>
                  <a:pt x="2872567" y="5988138"/>
                  <a:pt x="2505448" y="5839527"/>
                </a:cubicBezTo>
                <a:cubicBezTo>
                  <a:pt x="2505448" y="5839527"/>
                  <a:pt x="2505448" y="5839527"/>
                  <a:pt x="87072" y="4846264"/>
                </a:cubicBezTo>
                <a:lnTo>
                  <a:pt x="0" y="4810502"/>
                </a:lnTo>
                <a:lnTo>
                  <a:pt x="0" y="4536659"/>
                </a:lnTo>
                <a:lnTo>
                  <a:pt x="0" y="273843"/>
                </a:lnTo>
                <a:close/>
              </a:path>
            </a:pathLst>
          </a:custGeom>
          <a:gradFill>
            <a:gsLst>
              <a:gs pos="18000">
                <a:schemeClr val="accent1"/>
              </a:gs>
              <a:gs pos="82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id-ID"/>
          </a:p>
        </p:txBody>
      </p:sp>
      <p:pic>
        <p:nvPicPr>
          <p:cNvPr id="5" name="Picture 4">
            <a:extLst>
              <a:ext uri="{FF2B5EF4-FFF2-40B4-BE49-F238E27FC236}">
                <a16:creationId xmlns:a16="http://schemas.microsoft.com/office/drawing/2014/main" id="{9CE704DE-EB7E-CC0A-4D91-2D654ADCBB35}"/>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8" name="Picture 7">
            <a:extLst>
              <a:ext uri="{FF2B5EF4-FFF2-40B4-BE49-F238E27FC236}">
                <a16:creationId xmlns:a16="http://schemas.microsoft.com/office/drawing/2014/main" id="{A1F5C584-4A86-28E9-9A32-6CED2AD06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252" y="1055488"/>
            <a:ext cx="9528722" cy="5335353"/>
          </a:xfrm>
          <a:prstGeom prst="rect">
            <a:avLst/>
          </a:prstGeom>
          <a:effectLst>
            <a:outerShdw blurRad="1270000" dist="1028700" dir="2700000" algn="tl" rotWithShape="0">
              <a:prstClr val="black">
                <a:alpha val="20000"/>
              </a:prstClr>
            </a:outerShdw>
          </a:effectLst>
        </p:spPr>
      </p:pic>
      <p:sp>
        <p:nvSpPr>
          <p:cNvPr id="4" name="Picture Placeholder 5">
            <a:extLst>
              <a:ext uri="{FF2B5EF4-FFF2-40B4-BE49-F238E27FC236}">
                <a16:creationId xmlns:a16="http://schemas.microsoft.com/office/drawing/2014/main" id="{8CC76580-20A9-4B6B-C5FD-B07DE9CCDF03}"/>
              </a:ext>
            </a:extLst>
          </p:cNvPr>
          <p:cNvSpPr>
            <a:spLocks noGrp="1"/>
          </p:cNvSpPr>
          <p:nvPr>
            <p:ph type="pic" sz="quarter" idx="10" hasCustomPrompt="1"/>
          </p:nvPr>
        </p:nvSpPr>
        <p:spPr>
          <a:xfrm>
            <a:off x="5615213" y="1477426"/>
            <a:ext cx="6580800" cy="41184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9" name="Title 1">
            <a:extLst>
              <a:ext uri="{FF2B5EF4-FFF2-40B4-BE49-F238E27FC236}">
                <a16:creationId xmlns:a16="http://schemas.microsoft.com/office/drawing/2014/main" id="{37466703-3D9D-AFAF-474F-55FD723D5955}"/>
              </a:ext>
            </a:extLst>
          </p:cNvPr>
          <p:cNvSpPr>
            <a:spLocks noGrp="1"/>
          </p:cNvSpPr>
          <p:nvPr>
            <p:ph type="title" hasCustomPrompt="1"/>
          </p:nvPr>
        </p:nvSpPr>
        <p:spPr>
          <a:xfrm>
            <a:off x="728472" y="679932"/>
            <a:ext cx="10515600" cy="1325563"/>
          </a:xfrm>
        </p:spPr>
        <p:txBody>
          <a:bodyPr/>
          <a:lstStyle>
            <a:lvl1pPr>
              <a:defRPr>
                <a:solidFill>
                  <a:schemeClr val="bg1"/>
                </a:solidFill>
              </a:defRPr>
            </a:lvl1p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41B974DD-3C45-6063-4E4F-7D42A6CD96ED}"/>
              </a:ext>
            </a:extLst>
          </p:cNvPr>
          <p:cNvPicPr>
            <a:picLocks noChangeAspect="1"/>
          </p:cNvPicPr>
          <p:nvPr userDrawn="1"/>
        </p:nvPicPr>
        <p:blipFill>
          <a:blip r:embed="rId4"/>
          <a:stretch>
            <a:fillRect/>
          </a:stretch>
        </p:blipFill>
        <p:spPr>
          <a:xfrm>
            <a:off x="824803" y="2052108"/>
            <a:ext cx="711200" cy="101600"/>
          </a:xfrm>
          <a:prstGeom prst="rect">
            <a:avLst/>
          </a:prstGeom>
        </p:spPr>
      </p:pic>
    </p:spTree>
    <p:extLst>
      <p:ext uri="{BB962C8B-B14F-4D97-AF65-F5344CB8AC3E}">
        <p14:creationId xmlns:p14="http://schemas.microsoft.com/office/powerpoint/2010/main" val="11878885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6983EB66-45B9-38D0-88DE-547099D6C63F}"/>
              </a:ext>
            </a:extLst>
          </p:cNvPr>
          <p:cNvSpPr/>
          <p:nvPr userDrawn="1"/>
        </p:nvSpPr>
        <p:spPr>
          <a:xfrm>
            <a:off x="0" y="2654710"/>
            <a:ext cx="12192000" cy="4203291"/>
          </a:xfrm>
          <a:custGeom>
            <a:avLst/>
            <a:gdLst>
              <a:gd name="connsiteX0" fmla="*/ 6096000 w 12192000"/>
              <a:gd name="connsiteY0" fmla="*/ 0 h 4203291"/>
              <a:gd name="connsiteX1" fmla="*/ 12121116 w 12192000"/>
              <a:gd name="connsiteY1" fmla="*/ 432411 h 4203291"/>
              <a:gd name="connsiteX2" fmla="*/ 12192000 w 12192000"/>
              <a:gd name="connsiteY2" fmla="*/ 448160 h 4203291"/>
              <a:gd name="connsiteX3" fmla="*/ 12192000 w 12192000"/>
              <a:gd name="connsiteY3" fmla="*/ 4203291 h 4203291"/>
              <a:gd name="connsiteX4" fmla="*/ 0 w 12192000"/>
              <a:gd name="connsiteY4" fmla="*/ 4203291 h 4203291"/>
              <a:gd name="connsiteX5" fmla="*/ 0 w 12192000"/>
              <a:gd name="connsiteY5" fmla="*/ 448160 h 4203291"/>
              <a:gd name="connsiteX6" fmla="*/ 70884 w 12192000"/>
              <a:gd name="connsiteY6" fmla="*/ 432411 h 4203291"/>
              <a:gd name="connsiteX7" fmla="*/ 6096000 w 12192000"/>
              <a:gd name="connsiteY7" fmla="*/ 0 h 420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203291">
                <a:moveTo>
                  <a:pt x="6096000" y="0"/>
                </a:moveTo>
                <a:cubicBezTo>
                  <a:pt x="8604077" y="0"/>
                  <a:pt x="10815356" y="171525"/>
                  <a:pt x="12121116" y="432411"/>
                </a:cubicBezTo>
                <a:lnTo>
                  <a:pt x="12192000" y="448160"/>
                </a:lnTo>
                <a:lnTo>
                  <a:pt x="12192000" y="4203291"/>
                </a:lnTo>
                <a:lnTo>
                  <a:pt x="0" y="4203291"/>
                </a:lnTo>
                <a:lnTo>
                  <a:pt x="0" y="448160"/>
                </a:lnTo>
                <a:lnTo>
                  <a:pt x="70884" y="432411"/>
                </a:lnTo>
                <a:cubicBezTo>
                  <a:pt x="1376644" y="171525"/>
                  <a:pt x="3587922" y="0"/>
                  <a:pt x="6096000" y="0"/>
                </a:cubicBezTo>
                <a:close/>
              </a:path>
            </a:pathLst>
          </a:custGeom>
          <a:gradFill>
            <a:gsLst>
              <a:gs pos="79000">
                <a:schemeClr val="accent5"/>
              </a:gs>
              <a:gs pos="14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D"/>
          </a:p>
        </p:txBody>
      </p:sp>
      <p:pic>
        <p:nvPicPr>
          <p:cNvPr id="8" name="Picture 7">
            <a:extLst>
              <a:ext uri="{FF2B5EF4-FFF2-40B4-BE49-F238E27FC236}">
                <a16:creationId xmlns:a16="http://schemas.microsoft.com/office/drawing/2014/main" id="{A05B3C05-DD30-8C29-02B6-C806AD26C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6189" y="1955800"/>
            <a:ext cx="7659622" cy="4288800"/>
          </a:xfrm>
          <a:prstGeom prst="rect">
            <a:avLst/>
          </a:prstGeom>
          <a:effectLst>
            <a:outerShdw blurRad="1270000" dist="1028700" dir="2700000" algn="tl" rotWithShape="0">
              <a:prstClr val="black">
                <a:alpha val="20000"/>
              </a:prstClr>
            </a:outerShdw>
          </a:effectLst>
        </p:spPr>
      </p:pic>
      <p:sp>
        <p:nvSpPr>
          <p:cNvPr id="2" name="Picture Placeholder 5">
            <a:extLst>
              <a:ext uri="{FF2B5EF4-FFF2-40B4-BE49-F238E27FC236}">
                <a16:creationId xmlns:a16="http://schemas.microsoft.com/office/drawing/2014/main" id="{12D03E76-68F4-4B7D-CF8E-C6DC00BDA209}"/>
              </a:ext>
            </a:extLst>
          </p:cNvPr>
          <p:cNvSpPr>
            <a:spLocks noGrp="1"/>
          </p:cNvSpPr>
          <p:nvPr>
            <p:ph type="pic" sz="quarter" idx="10"/>
          </p:nvPr>
        </p:nvSpPr>
        <p:spPr>
          <a:xfrm>
            <a:off x="3438912" y="2301240"/>
            <a:ext cx="5285988" cy="3308082"/>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endParaRPr lang="en-US"/>
          </a:p>
        </p:txBody>
      </p:sp>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p:spPr>
        <p:txBody>
          <a:bodyPr/>
          <a:lstStyle>
            <a:lvl1pPr algn="ctr">
              <a:defRPr/>
            </a:lvl1pPr>
          </a:lstStyle>
          <a:p>
            <a:r>
              <a:rPr lang="en-US"/>
              <a:t>Click to edit title style</a:t>
            </a:r>
            <a:endParaRPr lang="en-CA"/>
          </a:p>
        </p:txBody>
      </p:sp>
      <p:pic>
        <p:nvPicPr>
          <p:cNvPr id="3" name="Picture 2">
            <a:extLst>
              <a:ext uri="{FF2B5EF4-FFF2-40B4-BE49-F238E27FC236}">
                <a16:creationId xmlns:a16="http://schemas.microsoft.com/office/drawing/2014/main" id="{36A98F48-64B3-52DC-656B-CA64DDC28170}"/>
              </a:ext>
            </a:extLst>
          </p:cNvPr>
          <p:cNvPicPr>
            <a:picLocks noChangeAspect="1"/>
          </p:cNvPicPr>
          <p:nvPr userDrawn="1"/>
        </p:nvPicPr>
        <p:blipFill>
          <a:blip r:embed="rId3"/>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483172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p:spPr>
        <p:txBody>
          <a:bodyPr/>
          <a:lstStyle>
            <a:lvl1pPr algn="ctr">
              <a:defRPr/>
            </a:lvl1pPr>
          </a:lstStyle>
          <a:p>
            <a:r>
              <a:rPr lang="en-US"/>
              <a:t>Click to edit title style</a:t>
            </a:r>
            <a:endParaRPr lang="en-CA"/>
          </a:p>
        </p:txBody>
      </p:sp>
      <p:sp>
        <p:nvSpPr>
          <p:cNvPr id="69" name="Picture Placeholder 12">
            <a:extLst>
              <a:ext uri="{FF2B5EF4-FFF2-40B4-BE49-F238E27FC236}">
                <a16:creationId xmlns:a16="http://schemas.microsoft.com/office/drawing/2014/main" id="{45F9E6CA-101C-3CFB-2D48-2BA29CA98274}"/>
              </a:ext>
            </a:extLst>
          </p:cNvPr>
          <p:cNvSpPr>
            <a:spLocks noGrp="1"/>
          </p:cNvSpPr>
          <p:nvPr>
            <p:ph type="pic" sz="quarter" idx="10" hasCustomPrompt="1"/>
          </p:nvPr>
        </p:nvSpPr>
        <p:spPr>
          <a:xfrm>
            <a:off x="4649564" y="2170690"/>
            <a:ext cx="2340904" cy="4322186"/>
          </a:xfrm>
          <a:prstGeom prst="roundRect">
            <a:avLst>
              <a:gd name="adj" fmla="val 7062"/>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2" name="Picture 1">
            <a:extLst>
              <a:ext uri="{FF2B5EF4-FFF2-40B4-BE49-F238E27FC236}">
                <a16:creationId xmlns:a16="http://schemas.microsoft.com/office/drawing/2014/main" id="{E4D9A360-24CF-744F-5DF0-C5564651BA2A}"/>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27995902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43179C48-86B8-5C8D-1FFF-CCF7324ADF46}"/>
              </a:ext>
            </a:extLst>
          </p:cNvPr>
          <p:cNvSpPr>
            <a:spLocks noGrp="1"/>
          </p:cNvSpPr>
          <p:nvPr>
            <p:ph type="pic" sz="quarter" idx="11" hasCustomPrompt="1"/>
          </p:nvPr>
        </p:nvSpPr>
        <p:spPr>
          <a:xfrm>
            <a:off x="4427869" y="3500189"/>
            <a:ext cx="3399724" cy="2154713"/>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p:spPr>
        <p:txBody>
          <a:bodyPr/>
          <a:lstStyle>
            <a:lvl1pPr algn="ctr">
              <a:defRPr/>
            </a:lvl1pPr>
          </a:lstStyle>
          <a:p>
            <a:r>
              <a:rPr lang="en-US"/>
              <a:t>Click to edit title style</a:t>
            </a:r>
            <a:endParaRPr lang="en-CA"/>
          </a:p>
        </p:txBody>
      </p:sp>
      <p:pic>
        <p:nvPicPr>
          <p:cNvPr id="2" name="Picture 1">
            <a:extLst>
              <a:ext uri="{FF2B5EF4-FFF2-40B4-BE49-F238E27FC236}">
                <a16:creationId xmlns:a16="http://schemas.microsoft.com/office/drawing/2014/main" id="{7E64EA7C-C2A2-C792-EF72-677CF8F2F670}"/>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16710376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p:spPr>
        <p:txBody>
          <a:bodyPr/>
          <a:lstStyle>
            <a:lvl1pPr algn="ctr">
              <a:defRPr/>
            </a:lvl1pPr>
          </a:lstStyle>
          <a:p>
            <a:r>
              <a:rPr lang="en-US"/>
              <a:t>Click to edit title style</a:t>
            </a:r>
            <a:endParaRPr lang="en-CA"/>
          </a:p>
        </p:txBody>
      </p:sp>
      <p:pic>
        <p:nvPicPr>
          <p:cNvPr id="2" name="Picture 1">
            <a:extLst>
              <a:ext uri="{FF2B5EF4-FFF2-40B4-BE49-F238E27FC236}">
                <a16:creationId xmlns:a16="http://schemas.microsoft.com/office/drawing/2014/main" id="{CF8D83E9-8680-3BD6-B853-9D77C5C929FC}"/>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15636083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C88FA7-D1C2-382C-0614-E0E4E0B2BB0F}"/>
              </a:ext>
            </a:extLst>
          </p:cNvPr>
          <p:cNvSpPr/>
          <p:nvPr userDrawn="1"/>
        </p:nvSpPr>
        <p:spPr>
          <a:xfrm>
            <a:off x="0" y="3276600"/>
            <a:ext cx="12192000" cy="358140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D"/>
          </a:p>
        </p:txBody>
      </p:sp>
      <p:pic>
        <p:nvPicPr>
          <p:cNvPr id="9" name="Picture 8">
            <a:extLst>
              <a:ext uri="{FF2B5EF4-FFF2-40B4-BE49-F238E27FC236}">
                <a16:creationId xmlns:a16="http://schemas.microsoft.com/office/drawing/2014/main" id="{2C6EDAD6-19B7-28DE-A77E-9389CBAE2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1189" y="592608"/>
            <a:ext cx="7659622" cy="4288800"/>
          </a:xfrm>
          <a:prstGeom prst="rect">
            <a:avLst/>
          </a:prstGeom>
          <a:effectLst>
            <a:outerShdw blurRad="1270000" dist="1028700" dir="2700000" algn="tl" rotWithShape="0">
              <a:prstClr val="black">
                <a:alpha val="10000"/>
              </a:prstClr>
            </a:outerShdw>
          </a:effectLst>
        </p:spPr>
      </p:pic>
      <p:sp>
        <p:nvSpPr>
          <p:cNvPr id="3" name="Picture Placeholder 5">
            <a:extLst>
              <a:ext uri="{FF2B5EF4-FFF2-40B4-BE49-F238E27FC236}">
                <a16:creationId xmlns:a16="http://schemas.microsoft.com/office/drawing/2014/main" id="{D730BD8E-B5D6-CE9E-DA4E-78D404902095}"/>
              </a:ext>
            </a:extLst>
          </p:cNvPr>
          <p:cNvSpPr>
            <a:spLocks noGrp="1"/>
          </p:cNvSpPr>
          <p:nvPr>
            <p:ph type="pic" sz="quarter" idx="10" hasCustomPrompt="1"/>
          </p:nvPr>
        </p:nvSpPr>
        <p:spPr>
          <a:xfrm>
            <a:off x="5343912" y="938048"/>
            <a:ext cx="5285988" cy="3308082"/>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7" name="Title 1">
            <a:extLst>
              <a:ext uri="{FF2B5EF4-FFF2-40B4-BE49-F238E27FC236}">
                <a16:creationId xmlns:a16="http://schemas.microsoft.com/office/drawing/2014/main" id="{BEDFB7CE-B14D-F0C3-179C-6AE88F5B6D87}"/>
              </a:ext>
            </a:extLst>
          </p:cNvPr>
          <p:cNvSpPr>
            <a:spLocks noGrp="1"/>
          </p:cNvSpPr>
          <p:nvPr>
            <p:ph type="title" hasCustomPrompt="1"/>
          </p:nvPr>
        </p:nvSpPr>
        <p:spPr>
          <a:xfrm>
            <a:off x="728472" y="679932"/>
            <a:ext cx="4168648" cy="1325563"/>
          </a:xfrm>
        </p:spPr>
        <p:txBody>
          <a:bodyPr/>
          <a:lstStyle>
            <a:lvl1pPr>
              <a:defRPr>
                <a:solidFill>
                  <a:schemeClr val="bg1"/>
                </a:solidFill>
              </a:defRPr>
            </a:lvl1p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37FEAB49-9B54-B779-73B7-6C3EF63F2809}"/>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16300187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A579B9-32A2-1845-9D30-066B9E8FFC97}"/>
              </a:ext>
            </a:extLst>
          </p:cNvPr>
          <p:cNvSpPr/>
          <p:nvPr userDrawn="1"/>
        </p:nvSpPr>
        <p:spPr>
          <a:xfrm flipV="1">
            <a:off x="0" y="388620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1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54C288D-3DFA-E415-F869-51714B29CBD9}"/>
              </a:ext>
            </a:extLst>
          </p:cNvPr>
          <p:cNvSpPr/>
          <p:nvPr userDrawn="1"/>
        </p:nvSpPr>
        <p:spPr>
          <a:xfrm flipH="1">
            <a:off x="6280982" y="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1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F6A1201-2ED7-FDA3-F330-8E16C6CF89F1}"/>
              </a:ext>
            </a:extLst>
          </p:cNvPr>
          <p:cNvSpPr/>
          <p:nvPr userDrawn="1"/>
        </p:nvSpPr>
        <p:spPr>
          <a:xfrm>
            <a:off x="1120700" y="1757004"/>
            <a:ext cx="9957116" cy="4645730"/>
          </a:xfrm>
          <a:prstGeom prst="roundRect">
            <a:avLst>
              <a:gd name="adj" fmla="val 1464"/>
            </a:avLst>
          </a:prstGeom>
          <a:solidFill>
            <a:schemeClr val="bg1"/>
          </a:solidFill>
          <a:ln>
            <a:noFill/>
          </a:ln>
          <a:effectLst>
            <a:outerShdw blurRad="965200" dist="368300" dir="5400000" sx="89000" sy="89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CAD03153-F8E8-CD56-D0CE-14299210DA3A}"/>
              </a:ext>
            </a:extLst>
          </p:cNvPr>
          <p:cNvSpPr>
            <a:spLocks noGrp="1"/>
          </p:cNvSpPr>
          <p:nvPr>
            <p:ph type="pic" sz="quarter" idx="10" hasCustomPrompt="1"/>
          </p:nvPr>
        </p:nvSpPr>
        <p:spPr>
          <a:xfrm>
            <a:off x="6459823" y="1757004"/>
            <a:ext cx="4617993" cy="4645730"/>
          </a:xfrm>
          <a:custGeom>
            <a:avLst/>
            <a:gdLst>
              <a:gd name="connsiteX0" fmla="*/ 0 w 7249885"/>
              <a:gd name="connsiteY0" fmla="*/ 0 h 7293429"/>
              <a:gd name="connsiteX1" fmla="*/ 7167909 w 7249885"/>
              <a:gd name="connsiteY1" fmla="*/ 0 h 7293429"/>
              <a:gd name="connsiteX2" fmla="*/ 7249885 w 7249885"/>
              <a:gd name="connsiteY2" fmla="*/ 81978 h 7293429"/>
              <a:gd name="connsiteX3" fmla="*/ 7249885 w 7249885"/>
              <a:gd name="connsiteY3" fmla="*/ 7211451 h 7293429"/>
              <a:gd name="connsiteX4" fmla="*/ 7167909 w 7249885"/>
              <a:gd name="connsiteY4" fmla="*/ 7293429 h 7293429"/>
              <a:gd name="connsiteX5" fmla="*/ 0 w 7249885"/>
              <a:gd name="connsiteY5" fmla="*/ 7293429 h 72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885" h="7293429">
                <a:moveTo>
                  <a:pt x="0" y="0"/>
                </a:moveTo>
                <a:lnTo>
                  <a:pt x="7167909" y="0"/>
                </a:lnTo>
                <a:cubicBezTo>
                  <a:pt x="7213183" y="0"/>
                  <a:pt x="7249885" y="36703"/>
                  <a:pt x="7249885" y="81978"/>
                </a:cubicBezTo>
                <a:lnTo>
                  <a:pt x="7249885" y="7211451"/>
                </a:lnTo>
                <a:cubicBezTo>
                  <a:pt x="7249885" y="7256726"/>
                  <a:pt x="7213183" y="7293429"/>
                  <a:pt x="7167909" y="7293429"/>
                </a:cubicBezTo>
                <a:lnTo>
                  <a:pt x="0" y="7293429"/>
                </a:lnTo>
                <a:close/>
              </a:path>
            </a:pathLst>
          </a:custGeom>
          <a:solidFill>
            <a:schemeClr val="bg1">
              <a:lumMod val="95000"/>
              <a:alpha val="30000"/>
            </a:schemeClr>
          </a:solidFill>
          <a:effectLst/>
        </p:spPr>
        <p:txBody>
          <a:bodyPr wrap="square">
            <a:noAutofit/>
          </a:bodyPr>
          <a:lstStyle>
            <a:lvl1pPr marL="0" indent="0">
              <a:buNone/>
              <a:defRPr sz="1400">
                <a:solidFill>
                  <a:schemeClr val="bg1">
                    <a:lumMod val="75000"/>
                  </a:schemeClr>
                </a:solidFill>
              </a:defRPr>
            </a:lvl1pPr>
          </a:lstStyle>
          <a:p>
            <a:r>
              <a:rPr lang="en-US"/>
              <a:t>Image Placeholder</a:t>
            </a:r>
          </a:p>
        </p:txBody>
      </p:sp>
      <p:pic>
        <p:nvPicPr>
          <p:cNvPr id="7" name="Picture 6">
            <a:extLst>
              <a:ext uri="{FF2B5EF4-FFF2-40B4-BE49-F238E27FC236}">
                <a16:creationId xmlns:a16="http://schemas.microsoft.com/office/drawing/2014/main" id="{62DC62EF-C272-0AF0-1E57-075B6F4ED709}"/>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12" name="Title 1">
            <a:extLst>
              <a:ext uri="{FF2B5EF4-FFF2-40B4-BE49-F238E27FC236}">
                <a16:creationId xmlns:a16="http://schemas.microsoft.com/office/drawing/2014/main" id="{92CD8B01-DB35-8950-270A-FD79FB123B0D}"/>
              </a:ext>
            </a:extLst>
          </p:cNvPr>
          <p:cNvSpPr>
            <a:spLocks noGrp="1"/>
          </p:cNvSpPr>
          <p:nvPr>
            <p:ph type="title" hasCustomPrompt="1"/>
          </p:nvPr>
        </p:nvSpPr>
        <p:spPr>
          <a:xfrm>
            <a:off x="562216" y="365125"/>
            <a:ext cx="10515600" cy="1325563"/>
          </a:xfrm>
        </p:spPr>
        <p:txBody>
          <a:bodyPr/>
          <a:lstStyle>
            <a:lvl1pPr>
              <a:defRPr>
                <a:solidFill>
                  <a:schemeClr val="accent1"/>
                </a:solidFill>
              </a:defRPr>
            </a:lvl1pPr>
          </a:lstStyle>
          <a:p>
            <a:r>
              <a:rPr lang="en-US"/>
              <a:t>Click to edit title style</a:t>
            </a:r>
            <a:endParaRPr lang="en-CA"/>
          </a:p>
        </p:txBody>
      </p:sp>
      <p:pic>
        <p:nvPicPr>
          <p:cNvPr id="2" name="Picture 1">
            <a:extLst>
              <a:ext uri="{FF2B5EF4-FFF2-40B4-BE49-F238E27FC236}">
                <a16:creationId xmlns:a16="http://schemas.microsoft.com/office/drawing/2014/main" id="{CBC371E4-F60B-8932-7DC7-E66DF6D1EA23}"/>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8213343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471BF3-D7F3-22E0-8FF8-5C5D380F1018}"/>
              </a:ext>
            </a:extLst>
          </p:cNvPr>
          <p:cNvSpPr/>
          <p:nvPr userDrawn="1"/>
        </p:nvSpPr>
        <p:spPr>
          <a:xfrm>
            <a:off x="5759571" y="0"/>
            <a:ext cx="6432429" cy="6858000"/>
          </a:xfrm>
          <a:prstGeom prst="rect">
            <a:avLst/>
          </a:prstGeom>
          <a:gradFill flip="none" rotWithShape="1">
            <a:gsLst>
              <a:gs pos="2300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9">
            <a:extLst>
              <a:ext uri="{FF2B5EF4-FFF2-40B4-BE49-F238E27FC236}">
                <a16:creationId xmlns:a16="http://schemas.microsoft.com/office/drawing/2014/main" id="{6103C222-A5EC-00DB-4C0E-D195BF8DA54F}"/>
              </a:ext>
            </a:extLst>
          </p:cNvPr>
          <p:cNvSpPr>
            <a:spLocks noGrp="1"/>
          </p:cNvSpPr>
          <p:nvPr>
            <p:ph type="pic" sz="quarter" idx="10"/>
          </p:nvPr>
        </p:nvSpPr>
        <p:spPr>
          <a:xfrm>
            <a:off x="4941677" y="869876"/>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8" name="Picture Placeholder 10">
            <a:extLst>
              <a:ext uri="{FF2B5EF4-FFF2-40B4-BE49-F238E27FC236}">
                <a16:creationId xmlns:a16="http://schemas.microsoft.com/office/drawing/2014/main" id="{B125485D-E5BC-A4DC-4948-854DF580DC4A}"/>
              </a:ext>
            </a:extLst>
          </p:cNvPr>
          <p:cNvSpPr>
            <a:spLocks noGrp="1"/>
          </p:cNvSpPr>
          <p:nvPr>
            <p:ph type="pic" sz="quarter" idx="11"/>
          </p:nvPr>
        </p:nvSpPr>
        <p:spPr>
          <a:xfrm>
            <a:off x="4941678" y="2732385"/>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9" name="Picture Placeholder 11">
            <a:extLst>
              <a:ext uri="{FF2B5EF4-FFF2-40B4-BE49-F238E27FC236}">
                <a16:creationId xmlns:a16="http://schemas.microsoft.com/office/drawing/2014/main" id="{872EEE43-FDEF-9355-C2DB-A39BF09AA4DB}"/>
              </a:ext>
            </a:extLst>
          </p:cNvPr>
          <p:cNvSpPr>
            <a:spLocks noGrp="1"/>
          </p:cNvSpPr>
          <p:nvPr>
            <p:ph type="pic" sz="quarter" idx="12"/>
          </p:nvPr>
        </p:nvSpPr>
        <p:spPr>
          <a:xfrm>
            <a:off x="4941679" y="4594894"/>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10" name="Title 1">
            <a:extLst>
              <a:ext uri="{FF2B5EF4-FFF2-40B4-BE49-F238E27FC236}">
                <a16:creationId xmlns:a16="http://schemas.microsoft.com/office/drawing/2014/main" id="{58FA65A1-1DEA-32F4-D639-B718167E2C93}"/>
              </a:ext>
            </a:extLst>
          </p:cNvPr>
          <p:cNvSpPr>
            <a:spLocks noGrp="1"/>
          </p:cNvSpPr>
          <p:nvPr>
            <p:ph type="title" hasCustomPrompt="1"/>
          </p:nvPr>
        </p:nvSpPr>
        <p:spPr>
          <a:xfrm>
            <a:off x="728472" y="679932"/>
            <a:ext cx="3904488" cy="1325563"/>
          </a:xfrm>
        </p:spPr>
        <p:txBody>
          <a:bodyPr/>
          <a:lstStyle/>
          <a:p>
            <a:r>
              <a:rPr lang="en-US"/>
              <a:t>Click to edit</a:t>
            </a:r>
            <a:br>
              <a:rPr lang="en-US"/>
            </a:br>
            <a:r>
              <a:rPr lang="en-US"/>
              <a:t>title style</a:t>
            </a:r>
            <a:endParaRPr lang="en-CA"/>
          </a:p>
        </p:txBody>
      </p:sp>
      <p:pic>
        <p:nvPicPr>
          <p:cNvPr id="15" name="Picture 14">
            <a:extLst>
              <a:ext uri="{FF2B5EF4-FFF2-40B4-BE49-F238E27FC236}">
                <a16:creationId xmlns:a16="http://schemas.microsoft.com/office/drawing/2014/main" id="{2EE065F0-2880-AF85-FCEE-FEE609D3291B}"/>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3" name="Picture 2">
            <a:extLst>
              <a:ext uri="{FF2B5EF4-FFF2-40B4-BE49-F238E27FC236}">
                <a16:creationId xmlns:a16="http://schemas.microsoft.com/office/drawing/2014/main" id="{8AE1E536-6D2F-CEAC-3E54-25018013FC96}"/>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12580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F93380-889B-3313-FFBF-FDC9FCB5EC18}"/>
              </a:ext>
            </a:extLst>
          </p:cNvPr>
          <p:cNvSpPr/>
          <p:nvPr userDrawn="1"/>
        </p:nvSpPr>
        <p:spPr>
          <a:xfrm>
            <a:off x="11537" y="3428999"/>
            <a:ext cx="12180463" cy="2506459"/>
          </a:xfrm>
          <a:prstGeom prst="rect">
            <a:avLst/>
          </a:prstGeom>
          <a:gradFill flip="none" rotWithShape="1">
            <a:gsLst>
              <a:gs pos="2300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E3A787A-708C-41B3-AE13-3B6A8E57E420}"/>
              </a:ext>
            </a:extLst>
          </p:cNvPr>
          <p:cNvSpPr>
            <a:spLocks noGrp="1"/>
          </p:cNvSpPr>
          <p:nvPr>
            <p:ph type="title" hasCustomPrompt="1"/>
          </p:nvPr>
        </p:nvSpPr>
        <p:spPr>
          <a:xfrm>
            <a:off x="562216" y="365125"/>
            <a:ext cx="10515600" cy="1325563"/>
          </a:xfrm>
        </p:spPr>
        <p:txBody>
          <a:bodyPr/>
          <a:lstStyle>
            <a:lvl1pPr>
              <a:defRPr>
                <a:solidFill>
                  <a:schemeClr val="accent1"/>
                </a:solidFill>
              </a:defRPr>
            </a:lvl1pPr>
          </a:lstStyle>
          <a:p>
            <a:r>
              <a:rPr lang="en-US"/>
              <a:t>Click to edit title style</a:t>
            </a:r>
            <a:endParaRPr lang="en-CA"/>
          </a:p>
        </p:txBody>
      </p:sp>
      <p:sp>
        <p:nvSpPr>
          <p:cNvPr id="30" name="Picture Placeholder 29">
            <a:extLst>
              <a:ext uri="{FF2B5EF4-FFF2-40B4-BE49-F238E27FC236}">
                <a16:creationId xmlns:a16="http://schemas.microsoft.com/office/drawing/2014/main" id="{EEAB0D85-B20D-B380-BD65-26E975D7FB37}"/>
              </a:ext>
            </a:extLst>
          </p:cNvPr>
          <p:cNvSpPr>
            <a:spLocks noGrp="1"/>
          </p:cNvSpPr>
          <p:nvPr>
            <p:ph type="pic" sz="quarter" idx="10"/>
          </p:nvPr>
        </p:nvSpPr>
        <p:spPr>
          <a:xfrm>
            <a:off x="1196975" y="2429813"/>
            <a:ext cx="1670050" cy="1670050"/>
          </a:xfrm>
          <a:prstGeom prst="ellipse">
            <a:avLst/>
          </a:prstGeom>
        </p:spPr>
        <p:txBody>
          <a:bodyPr>
            <a:normAutofit/>
          </a:bodyPr>
          <a:lstStyle>
            <a:lvl1pPr>
              <a:defRPr sz="1800"/>
            </a:lvl1pPr>
          </a:lstStyle>
          <a:p>
            <a:endParaRPr lang="en-CA"/>
          </a:p>
        </p:txBody>
      </p:sp>
      <p:sp>
        <p:nvSpPr>
          <p:cNvPr id="31" name="Picture Placeholder 29">
            <a:extLst>
              <a:ext uri="{FF2B5EF4-FFF2-40B4-BE49-F238E27FC236}">
                <a16:creationId xmlns:a16="http://schemas.microsoft.com/office/drawing/2014/main" id="{62FB8225-D68C-39D4-C014-F1A6E23AED2C}"/>
              </a:ext>
            </a:extLst>
          </p:cNvPr>
          <p:cNvSpPr>
            <a:spLocks noGrp="1"/>
          </p:cNvSpPr>
          <p:nvPr>
            <p:ph type="pic" sz="quarter" idx="11"/>
          </p:nvPr>
        </p:nvSpPr>
        <p:spPr>
          <a:xfrm>
            <a:off x="3904192" y="2429813"/>
            <a:ext cx="1670050" cy="1670050"/>
          </a:xfrm>
          <a:prstGeom prst="ellipse">
            <a:avLst/>
          </a:prstGeom>
        </p:spPr>
        <p:txBody>
          <a:bodyPr>
            <a:normAutofit/>
          </a:bodyPr>
          <a:lstStyle>
            <a:lvl1pPr>
              <a:defRPr sz="1800"/>
            </a:lvl1pPr>
          </a:lstStyle>
          <a:p>
            <a:endParaRPr lang="en-CA"/>
          </a:p>
        </p:txBody>
      </p:sp>
      <p:sp>
        <p:nvSpPr>
          <p:cNvPr id="32" name="Picture Placeholder 29">
            <a:extLst>
              <a:ext uri="{FF2B5EF4-FFF2-40B4-BE49-F238E27FC236}">
                <a16:creationId xmlns:a16="http://schemas.microsoft.com/office/drawing/2014/main" id="{D8E2927F-1CE6-9BCB-A781-7FDCA79D331B}"/>
              </a:ext>
            </a:extLst>
          </p:cNvPr>
          <p:cNvSpPr>
            <a:spLocks noGrp="1"/>
          </p:cNvSpPr>
          <p:nvPr>
            <p:ph type="pic" sz="quarter" idx="12"/>
          </p:nvPr>
        </p:nvSpPr>
        <p:spPr>
          <a:xfrm>
            <a:off x="6611409" y="2429813"/>
            <a:ext cx="1670050" cy="1670050"/>
          </a:xfrm>
          <a:prstGeom prst="ellipse">
            <a:avLst/>
          </a:prstGeom>
        </p:spPr>
        <p:txBody>
          <a:bodyPr>
            <a:normAutofit/>
          </a:bodyPr>
          <a:lstStyle>
            <a:lvl1pPr>
              <a:defRPr sz="1800"/>
            </a:lvl1pPr>
          </a:lstStyle>
          <a:p>
            <a:endParaRPr lang="en-CA"/>
          </a:p>
        </p:txBody>
      </p:sp>
      <p:sp>
        <p:nvSpPr>
          <p:cNvPr id="33" name="Picture Placeholder 29">
            <a:extLst>
              <a:ext uri="{FF2B5EF4-FFF2-40B4-BE49-F238E27FC236}">
                <a16:creationId xmlns:a16="http://schemas.microsoft.com/office/drawing/2014/main" id="{E2EC2222-B72C-C03B-4302-1C5E4AD66F35}"/>
              </a:ext>
            </a:extLst>
          </p:cNvPr>
          <p:cNvSpPr>
            <a:spLocks noGrp="1"/>
          </p:cNvSpPr>
          <p:nvPr>
            <p:ph type="pic" sz="quarter" idx="13"/>
          </p:nvPr>
        </p:nvSpPr>
        <p:spPr>
          <a:xfrm>
            <a:off x="9318625" y="2429813"/>
            <a:ext cx="1670050" cy="1670050"/>
          </a:xfrm>
          <a:prstGeom prst="ellipse">
            <a:avLst/>
          </a:prstGeom>
        </p:spPr>
        <p:txBody>
          <a:bodyPr>
            <a:normAutofit/>
          </a:bodyPr>
          <a:lstStyle>
            <a:lvl1pPr>
              <a:defRPr sz="1800"/>
            </a:lvl1pPr>
          </a:lstStyle>
          <a:p>
            <a:endParaRPr lang="en-CA"/>
          </a:p>
        </p:txBody>
      </p:sp>
      <p:pic>
        <p:nvPicPr>
          <p:cNvPr id="2" name="Picture 1">
            <a:extLst>
              <a:ext uri="{FF2B5EF4-FFF2-40B4-BE49-F238E27FC236}">
                <a16:creationId xmlns:a16="http://schemas.microsoft.com/office/drawing/2014/main" id="{A2F96868-C064-7073-CBBA-8AE40851FA0F}"/>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2949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80A31A-2178-40F3-031E-B9B3267BE3DC}"/>
              </a:ext>
            </a:extLst>
          </p:cNvPr>
          <p:cNvSpPr/>
          <p:nvPr userDrawn="1"/>
        </p:nvSpPr>
        <p:spPr>
          <a:xfrm>
            <a:off x="7211440" y="0"/>
            <a:ext cx="4980561" cy="6858000"/>
          </a:xfrm>
          <a:prstGeom prst="rect">
            <a:avLst/>
          </a:prstGeom>
          <a:solidFill>
            <a:srgbClr val="22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grpSp>
        <p:nvGrpSpPr>
          <p:cNvPr id="3" name="Group 2">
            <a:extLst>
              <a:ext uri="{FF2B5EF4-FFF2-40B4-BE49-F238E27FC236}">
                <a16:creationId xmlns:a16="http://schemas.microsoft.com/office/drawing/2014/main" id="{3DDAA72C-E21D-FF8C-1453-3D38641E4534}"/>
              </a:ext>
            </a:extLst>
          </p:cNvPr>
          <p:cNvGrpSpPr/>
          <p:nvPr userDrawn="1"/>
        </p:nvGrpSpPr>
        <p:grpSpPr>
          <a:xfrm>
            <a:off x="993977" y="4066249"/>
            <a:ext cx="10134465" cy="2167171"/>
            <a:chOff x="1086501" y="2795652"/>
            <a:chExt cx="8716297" cy="1604942"/>
          </a:xfrm>
        </p:grpSpPr>
        <p:sp>
          <p:nvSpPr>
            <p:cNvPr id="4" name="Rectangle: Rounded Corners 35">
              <a:extLst>
                <a:ext uri="{FF2B5EF4-FFF2-40B4-BE49-F238E27FC236}">
                  <a16:creationId xmlns:a16="http://schemas.microsoft.com/office/drawing/2014/main" id="{2AC52A87-8158-EB10-3892-751DA70DB867}"/>
                </a:ext>
              </a:extLst>
            </p:cNvPr>
            <p:cNvSpPr/>
            <p:nvPr/>
          </p:nvSpPr>
          <p:spPr>
            <a:xfrm>
              <a:off x="1086501" y="2795652"/>
              <a:ext cx="8716297" cy="1604942"/>
            </a:xfrm>
            <a:prstGeom prst="roundRect">
              <a:avLst>
                <a:gd name="adj" fmla="val 3034"/>
              </a:avLst>
            </a:prstGeom>
            <a:solidFill>
              <a:schemeClr val="bg1"/>
            </a:solidFill>
            <a:ln>
              <a:noFill/>
            </a:ln>
            <a:effectLst>
              <a:outerShdw blurRad="889000" dist="508000" dir="2700000" sx="91000" sy="9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Work Sans Black" pitchFamily="2" charset="77"/>
              </a:endParaRPr>
            </a:p>
          </p:txBody>
        </p:sp>
        <p:sp>
          <p:nvSpPr>
            <p:cNvPr id="5" name="TextBox 4">
              <a:extLst>
                <a:ext uri="{FF2B5EF4-FFF2-40B4-BE49-F238E27FC236}">
                  <a16:creationId xmlns:a16="http://schemas.microsoft.com/office/drawing/2014/main" id="{EDEB9687-8985-4ED9-494C-813EE2432594}"/>
                </a:ext>
              </a:extLst>
            </p:cNvPr>
            <p:cNvSpPr txBox="1"/>
            <p:nvPr/>
          </p:nvSpPr>
          <p:spPr>
            <a:xfrm>
              <a:off x="1251897" y="2813293"/>
              <a:ext cx="1841435" cy="1162443"/>
            </a:xfrm>
            <a:prstGeom prst="rect">
              <a:avLst/>
            </a:prstGeom>
            <a:noFill/>
          </p:spPr>
          <p:txBody>
            <a:bodyPr wrap="square" rtlCol="0">
              <a:spAutoFit/>
            </a:bodyPr>
            <a:lstStyle/>
            <a:p>
              <a:r>
                <a:rPr lang="en-US" sz="9600" b="1">
                  <a:solidFill>
                    <a:schemeClr val="tx1">
                      <a:lumMod val="75000"/>
                      <a:lumOff val="25000"/>
                      <a:alpha val="4000"/>
                    </a:schemeClr>
                  </a:solidFill>
                  <a:latin typeface="Work Sans Black" pitchFamily="2" charset="77"/>
                  <a:ea typeface="Roboto Black" panose="02000000000000000000" pitchFamily="2" charset="0"/>
                </a:rPr>
                <a:t>02</a:t>
              </a:r>
            </a:p>
          </p:txBody>
        </p:sp>
      </p:grpSp>
      <p:grpSp>
        <p:nvGrpSpPr>
          <p:cNvPr id="6" name="Group 5">
            <a:extLst>
              <a:ext uri="{FF2B5EF4-FFF2-40B4-BE49-F238E27FC236}">
                <a16:creationId xmlns:a16="http://schemas.microsoft.com/office/drawing/2014/main" id="{0DAE076E-65B8-C93C-F9EB-938161D59DC4}"/>
              </a:ext>
            </a:extLst>
          </p:cNvPr>
          <p:cNvGrpSpPr/>
          <p:nvPr userDrawn="1"/>
        </p:nvGrpSpPr>
        <p:grpSpPr>
          <a:xfrm>
            <a:off x="993978" y="1735371"/>
            <a:ext cx="10134465" cy="2167171"/>
            <a:chOff x="1086501" y="1060918"/>
            <a:chExt cx="8716297" cy="1604942"/>
          </a:xfrm>
        </p:grpSpPr>
        <p:sp>
          <p:nvSpPr>
            <p:cNvPr id="7" name="Rectangle: Rounded Corners 42">
              <a:extLst>
                <a:ext uri="{FF2B5EF4-FFF2-40B4-BE49-F238E27FC236}">
                  <a16:creationId xmlns:a16="http://schemas.microsoft.com/office/drawing/2014/main" id="{A9A35EA9-A1C7-A997-AB6E-94A18827FE91}"/>
                </a:ext>
              </a:extLst>
            </p:cNvPr>
            <p:cNvSpPr/>
            <p:nvPr/>
          </p:nvSpPr>
          <p:spPr>
            <a:xfrm>
              <a:off x="1086501" y="1060918"/>
              <a:ext cx="8716297" cy="1604942"/>
            </a:xfrm>
            <a:prstGeom prst="roundRect">
              <a:avLst>
                <a:gd name="adj" fmla="val 3034"/>
              </a:avLst>
            </a:prstGeom>
            <a:solidFill>
              <a:schemeClr val="bg1"/>
            </a:solidFill>
            <a:ln>
              <a:noFill/>
            </a:ln>
            <a:effectLst>
              <a:outerShdw blurRad="889000" dist="508000" dir="2700000" sx="91000" sy="9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Work Sans Black" pitchFamily="2" charset="77"/>
              </a:endParaRPr>
            </a:p>
          </p:txBody>
        </p:sp>
        <p:sp>
          <p:nvSpPr>
            <p:cNvPr id="8" name="TextBox 7">
              <a:extLst>
                <a:ext uri="{FF2B5EF4-FFF2-40B4-BE49-F238E27FC236}">
                  <a16:creationId xmlns:a16="http://schemas.microsoft.com/office/drawing/2014/main" id="{2E61480B-C972-FFD7-0DF6-979269670BED}"/>
                </a:ext>
              </a:extLst>
            </p:cNvPr>
            <p:cNvSpPr txBox="1"/>
            <p:nvPr/>
          </p:nvSpPr>
          <p:spPr>
            <a:xfrm>
              <a:off x="7818119" y="1078559"/>
              <a:ext cx="1841435" cy="1162443"/>
            </a:xfrm>
            <a:prstGeom prst="rect">
              <a:avLst/>
            </a:prstGeom>
            <a:noFill/>
          </p:spPr>
          <p:txBody>
            <a:bodyPr wrap="square" rtlCol="0">
              <a:spAutoFit/>
            </a:bodyPr>
            <a:lstStyle/>
            <a:p>
              <a:pPr algn="r"/>
              <a:r>
                <a:rPr lang="en-US" sz="9600" b="1">
                  <a:solidFill>
                    <a:schemeClr val="tx1">
                      <a:lumMod val="75000"/>
                      <a:lumOff val="25000"/>
                      <a:alpha val="4000"/>
                    </a:schemeClr>
                  </a:solidFill>
                  <a:latin typeface="Work Sans Black" pitchFamily="2" charset="77"/>
                  <a:ea typeface="Roboto Black" panose="02000000000000000000" pitchFamily="2" charset="0"/>
                </a:rPr>
                <a:t>01</a:t>
              </a:r>
            </a:p>
          </p:txBody>
        </p:sp>
      </p:grpSp>
      <p:pic>
        <p:nvPicPr>
          <p:cNvPr id="14" name="Picture 13" descr="A picture containing text, clipart&#10;&#10;Description automatically generated">
            <a:extLst>
              <a:ext uri="{FF2B5EF4-FFF2-40B4-BE49-F238E27FC236}">
                <a16:creationId xmlns:a16="http://schemas.microsoft.com/office/drawing/2014/main" id="{A03681CD-5DA6-DC7D-8E20-A72B315E2A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4246" y="247356"/>
            <a:ext cx="2170148" cy="523957"/>
          </a:xfrm>
          <a:prstGeom prst="rect">
            <a:avLst/>
          </a:prstGeom>
        </p:spPr>
      </p:pic>
      <p:sp>
        <p:nvSpPr>
          <p:cNvPr id="21" name="Picture Placeholder 20">
            <a:extLst>
              <a:ext uri="{FF2B5EF4-FFF2-40B4-BE49-F238E27FC236}">
                <a16:creationId xmlns:a16="http://schemas.microsoft.com/office/drawing/2014/main" id="{1A5AB1C9-75EF-42E6-B005-8491B4D405F4}"/>
              </a:ext>
            </a:extLst>
          </p:cNvPr>
          <p:cNvSpPr>
            <a:spLocks noGrp="1"/>
          </p:cNvSpPr>
          <p:nvPr>
            <p:ph type="pic" sz="quarter" idx="10"/>
          </p:nvPr>
        </p:nvSpPr>
        <p:spPr>
          <a:xfrm>
            <a:off x="993977" y="1728261"/>
            <a:ext cx="3033225" cy="2167171"/>
          </a:xfrm>
          <a:prstGeom prst="rect">
            <a:avLst/>
          </a:prstGeom>
        </p:spPr>
        <p:txBody>
          <a:bodyPr/>
          <a:lstStyle/>
          <a:p>
            <a:endParaRPr lang="en-CA"/>
          </a:p>
        </p:txBody>
      </p:sp>
      <p:sp>
        <p:nvSpPr>
          <p:cNvPr id="23" name="Title 4">
            <a:extLst>
              <a:ext uri="{FF2B5EF4-FFF2-40B4-BE49-F238E27FC236}">
                <a16:creationId xmlns:a16="http://schemas.microsoft.com/office/drawing/2014/main" id="{A769DC07-EA23-AB7A-559A-AA69AA859BCD}"/>
              </a:ext>
            </a:extLst>
          </p:cNvPr>
          <p:cNvSpPr>
            <a:spLocks noGrp="1"/>
          </p:cNvSpPr>
          <p:nvPr>
            <p:ph type="title" hasCustomPrompt="1"/>
          </p:nvPr>
        </p:nvSpPr>
        <p:spPr>
          <a:xfrm>
            <a:off x="722287" y="506897"/>
            <a:ext cx="10515600" cy="705803"/>
          </a:xfrm>
          <a:prstGeom prst="rect">
            <a:avLst/>
          </a:prstGeom>
        </p:spPr>
        <p:txBody>
          <a:bodyPr anchor="b"/>
          <a:lstStyle>
            <a:lvl1pPr>
              <a:defRPr lang="en-US" sz="3733"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
        <p:nvSpPr>
          <p:cNvPr id="24" name="Picture Placeholder 20">
            <a:extLst>
              <a:ext uri="{FF2B5EF4-FFF2-40B4-BE49-F238E27FC236}">
                <a16:creationId xmlns:a16="http://schemas.microsoft.com/office/drawing/2014/main" id="{DE2ABC00-F670-0276-6A44-909F1AF9085E}"/>
              </a:ext>
            </a:extLst>
          </p:cNvPr>
          <p:cNvSpPr>
            <a:spLocks noGrp="1"/>
          </p:cNvSpPr>
          <p:nvPr>
            <p:ph type="pic" sz="quarter" idx="11"/>
          </p:nvPr>
        </p:nvSpPr>
        <p:spPr>
          <a:xfrm>
            <a:off x="8095217" y="4066249"/>
            <a:ext cx="3033225" cy="2167171"/>
          </a:xfrm>
          <a:prstGeom prst="rect">
            <a:avLst/>
          </a:prstGeom>
        </p:spPr>
        <p:txBody>
          <a:bodyPr/>
          <a:lstStyle/>
          <a:p>
            <a:endParaRPr lang="en-CA"/>
          </a:p>
        </p:txBody>
      </p:sp>
    </p:spTree>
    <p:extLst>
      <p:ext uri="{BB962C8B-B14F-4D97-AF65-F5344CB8AC3E}">
        <p14:creationId xmlns:p14="http://schemas.microsoft.com/office/powerpoint/2010/main" val="28256348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2">
    <p:spTree>
      <p:nvGrpSpPr>
        <p:cNvPr id="1" name=""/>
        <p:cNvGrpSpPr/>
        <p:nvPr/>
      </p:nvGrpSpPr>
      <p:grpSpPr>
        <a:xfrm>
          <a:off x="0" y="0"/>
          <a:ext cx="0" cy="0"/>
          <a:chOff x="0" y="0"/>
          <a:chExt cx="0" cy="0"/>
        </a:xfrm>
      </p:grpSpPr>
      <p:sp>
        <p:nvSpPr>
          <p:cNvPr id="3" name="Freeform: Shape 20">
            <a:extLst>
              <a:ext uri="{FF2B5EF4-FFF2-40B4-BE49-F238E27FC236}">
                <a16:creationId xmlns:a16="http://schemas.microsoft.com/office/drawing/2014/main" id="{03D8DB40-AA94-1F1C-AE61-F2137EE1B210}"/>
              </a:ext>
            </a:extLst>
          </p:cNvPr>
          <p:cNvSpPr/>
          <p:nvPr userDrawn="1"/>
        </p:nvSpPr>
        <p:spPr>
          <a:xfrm>
            <a:off x="0" y="0"/>
            <a:ext cx="12192000" cy="4617307"/>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rgbClr val="203970"/>
          </a:soli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pic>
        <p:nvPicPr>
          <p:cNvPr id="4" name="Picture 3" descr="A picture containing text, clipart&#10;&#10;Description automatically generated">
            <a:extLst>
              <a:ext uri="{FF2B5EF4-FFF2-40B4-BE49-F238E27FC236}">
                <a16:creationId xmlns:a16="http://schemas.microsoft.com/office/drawing/2014/main" id="{B13A22E3-EDFD-8E71-CE1B-3AAD8D6F93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5134" y="247119"/>
            <a:ext cx="2170148" cy="523957"/>
          </a:xfrm>
          <a:prstGeom prst="rect">
            <a:avLst/>
          </a:prstGeom>
        </p:spPr>
      </p:pic>
      <p:sp>
        <p:nvSpPr>
          <p:cNvPr id="12" name="Picture Placeholder 11">
            <a:extLst>
              <a:ext uri="{FF2B5EF4-FFF2-40B4-BE49-F238E27FC236}">
                <a16:creationId xmlns:a16="http://schemas.microsoft.com/office/drawing/2014/main" id="{0497E2DE-12E6-454D-8415-43D5AE41B6AC}"/>
              </a:ext>
            </a:extLst>
          </p:cNvPr>
          <p:cNvSpPr>
            <a:spLocks noGrp="1"/>
          </p:cNvSpPr>
          <p:nvPr>
            <p:ph type="pic" sz="quarter" idx="10"/>
          </p:nvPr>
        </p:nvSpPr>
        <p:spPr>
          <a:xfrm>
            <a:off x="1055917"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3" name="Picture Placeholder 12">
            <a:extLst>
              <a:ext uri="{FF2B5EF4-FFF2-40B4-BE49-F238E27FC236}">
                <a16:creationId xmlns:a16="http://schemas.microsoft.com/office/drawing/2014/main" id="{D2B7C0A6-5A90-4BAB-92A5-6CCF7DBB0D0E}"/>
              </a:ext>
            </a:extLst>
          </p:cNvPr>
          <p:cNvSpPr>
            <a:spLocks noGrp="1"/>
          </p:cNvSpPr>
          <p:nvPr>
            <p:ph type="pic" sz="quarter" idx="11"/>
          </p:nvPr>
        </p:nvSpPr>
        <p:spPr>
          <a:xfrm>
            <a:off x="3626968"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4" name="Picture Placeholder 13">
            <a:extLst>
              <a:ext uri="{FF2B5EF4-FFF2-40B4-BE49-F238E27FC236}">
                <a16:creationId xmlns:a16="http://schemas.microsoft.com/office/drawing/2014/main" id="{CF483BEE-FF6B-4344-9165-0E40F51A0444}"/>
              </a:ext>
            </a:extLst>
          </p:cNvPr>
          <p:cNvSpPr>
            <a:spLocks noGrp="1"/>
          </p:cNvSpPr>
          <p:nvPr>
            <p:ph type="pic" sz="quarter" idx="12"/>
          </p:nvPr>
        </p:nvSpPr>
        <p:spPr>
          <a:xfrm>
            <a:off x="6198020"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5" name="Picture Placeholder 14">
            <a:extLst>
              <a:ext uri="{FF2B5EF4-FFF2-40B4-BE49-F238E27FC236}">
                <a16:creationId xmlns:a16="http://schemas.microsoft.com/office/drawing/2014/main" id="{01647247-56AC-4726-B7AC-A84A314F35F3}"/>
              </a:ext>
            </a:extLst>
          </p:cNvPr>
          <p:cNvSpPr>
            <a:spLocks noGrp="1"/>
          </p:cNvSpPr>
          <p:nvPr>
            <p:ph type="pic" sz="quarter" idx="13"/>
          </p:nvPr>
        </p:nvSpPr>
        <p:spPr>
          <a:xfrm>
            <a:off x="8769069"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5" name="Title 4">
            <a:extLst>
              <a:ext uri="{FF2B5EF4-FFF2-40B4-BE49-F238E27FC236}">
                <a16:creationId xmlns:a16="http://schemas.microsoft.com/office/drawing/2014/main" id="{E5005C93-167A-79EB-C16A-07691AAE164B}"/>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chemeClr val="bg1"/>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6085218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506896"/>
            <a:ext cx="10515600" cy="705802"/>
          </a:xfrm>
          <a:prstGeom prst="rect">
            <a:avLst/>
          </a:prstGeom>
        </p:spPr>
        <p:txBody>
          <a:bodyPr anchor="b"/>
          <a:lstStyle>
            <a:lvl1pPr>
              <a:defRPr lang="en-US" sz="3600" b="1" kern="1200" dirty="0">
                <a:solidFill>
                  <a:srgbClr val="22376C"/>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Arial" panose="020B0604020202020204" pitchFamily="34" charset="0"/>
                <a:cs typeface="Arial" panose="020B0604020202020204" pitchFamily="34" charset="0"/>
              </a:defRPr>
            </a:lvl1pPr>
            <a:lvl2pPr>
              <a:defRPr sz="2000" b="0" i="0">
                <a:solidFill>
                  <a:srgbClr val="22376C"/>
                </a:solidFill>
                <a:latin typeface="+mn-lt"/>
                <a:ea typeface="Arial" panose="020B0604020202020204" pitchFamily="34" charset="0"/>
                <a:cs typeface="Arial" panose="020B0604020202020204" pitchFamily="34" charset="0"/>
              </a:defRPr>
            </a:lvl2pPr>
            <a:lvl3pPr>
              <a:defRPr sz="1800" b="0" i="0">
                <a:solidFill>
                  <a:srgbClr val="22376C"/>
                </a:solidFill>
                <a:latin typeface="+mn-lt"/>
                <a:ea typeface="Arial" panose="020B0604020202020204" pitchFamily="34" charset="0"/>
                <a:cs typeface="Arial" panose="020B0604020202020204" pitchFamily="34" charset="0"/>
              </a:defRPr>
            </a:lvl3pPr>
            <a:lvl4pPr>
              <a:defRPr sz="1600" b="0" i="0">
                <a:solidFill>
                  <a:srgbClr val="22376C"/>
                </a:solidFill>
                <a:latin typeface="+mn-lt"/>
                <a:ea typeface="Arial" panose="020B0604020202020204" pitchFamily="34" charset="0"/>
                <a:cs typeface="Arial" panose="020B0604020202020204" pitchFamily="34" charset="0"/>
              </a:defRPr>
            </a:lvl4pPr>
            <a:lvl5pPr>
              <a:defRPr sz="1600" b="0" i="0">
                <a:solidFill>
                  <a:srgbClr val="22376C"/>
                </a:solidFill>
                <a:latin typeface="+mn-lt"/>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p:txBody>
          <a:bodyPr/>
          <a:lstStyle>
            <a:lvl1pPr>
              <a:defRPr>
                <a:latin typeface="+mj-lt"/>
                <a:cs typeface="Arial" panose="020B0604020202020204" pitchFamily="34" charset="0"/>
              </a:defRPr>
            </a:lvl1pPr>
          </a:lstStyle>
          <a:p>
            <a:endParaRPr lang="en-US"/>
          </a:p>
        </p:txBody>
      </p:sp>
      <p:pic>
        <p:nvPicPr>
          <p:cNvPr id="14" name="Picture 13">
            <a:extLst>
              <a:ext uri="{FF2B5EF4-FFF2-40B4-BE49-F238E27FC236}">
                <a16:creationId xmlns:a16="http://schemas.microsoft.com/office/drawing/2014/main" id="{DAD5164F-738C-4D31-8B1F-AD55D6451D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8361" y="6374560"/>
            <a:ext cx="1416012" cy="342891"/>
          </a:xfrm>
          <a:prstGeom prst="rect">
            <a:avLst/>
          </a:prstGeom>
        </p:spPr>
      </p:pic>
    </p:spTree>
    <p:extLst>
      <p:ext uri="{BB962C8B-B14F-4D97-AF65-F5344CB8AC3E}">
        <p14:creationId xmlns:p14="http://schemas.microsoft.com/office/powerpoint/2010/main" val="27828312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endParaRPr lang="en-US"/>
          </a:p>
        </p:txBody>
      </p:sp>
      <p:cxnSp>
        <p:nvCxnSpPr>
          <p:cNvPr id="4" name="Straight Connector 3">
            <a:extLst>
              <a:ext uri="{FF2B5EF4-FFF2-40B4-BE49-F238E27FC236}">
                <a16:creationId xmlns:a16="http://schemas.microsoft.com/office/drawing/2014/main" id="{DBC72B6D-33C0-254A-BB39-D5458E3B79EF}"/>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5084B7-1774-1F4C-986F-995647279B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
        <p:nvSpPr>
          <p:cNvPr id="9" name="Title 8">
            <a:extLst>
              <a:ext uri="{FF2B5EF4-FFF2-40B4-BE49-F238E27FC236}">
                <a16:creationId xmlns:a16="http://schemas.microsoft.com/office/drawing/2014/main" id="{A686A46F-3CF4-CE36-FAEE-29729BF217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9827312"/>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Tw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8"/>
            <a:ext cx="5373688"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A82109A-AFD8-4D25-B9D9-1CA60C688590}"/>
              </a:ext>
            </a:extLst>
          </p:cNvPr>
          <p:cNvSpPr>
            <a:spLocks noGrp="1"/>
          </p:cNvSpPr>
          <p:nvPr>
            <p:ph sz="quarter" idx="11"/>
          </p:nvPr>
        </p:nvSpPr>
        <p:spPr>
          <a:xfrm>
            <a:off x="6856855" y="1638298"/>
            <a:ext cx="4612833"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043972E-4D2B-4BFF-89F7-92E66232CCA9}"/>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0512483C-3878-4FD7-B3A0-4BC342FD8D0D}"/>
              </a:ext>
            </a:extLst>
          </p:cNvPr>
          <p:cNvSpPr>
            <a:spLocks noGrp="1"/>
          </p:cNvSpPr>
          <p:nvPr>
            <p:ph type="title"/>
          </p:nvPr>
        </p:nvSpPr>
        <p:spPr>
          <a:xfrm>
            <a:off x="722287" y="506896"/>
            <a:ext cx="10515600" cy="705802"/>
          </a:xfrm>
          <a:prstGeom prst="rect">
            <a:avLst/>
          </a:prstGeom>
        </p:spPr>
        <p:txBody>
          <a:bodyPr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4" name="Footer Placeholder 3">
            <a:extLst>
              <a:ext uri="{FF2B5EF4-FFF2-40B4-BE49-F238E27FC236}">
                <a16:creationId xmlns:a16="http://schemas.microsoft.com/office/drawing/2014/main" id="{34AC8562-71B6-344B-B6F8-CED7250E3472}"/>
              </a:ext>
            </a:extLst>
          </p:cNvPr>
          <p:cNvSpPr>
            <a:spLocks noGrp="1"/>
          </p:cNvSpPr>
          <p:nvPr>
            <p:ph type="ftr" sz="quarter" idx="12"/>
          </p:nvPr>
        </p:nvSpPr>
        <p:spPr/>
        <p:txBody>
          <a:bodyPr/>
          <a:lstStyle>
            <a:lvl1pPr>
              <a:defRPr>
                <a:latin typeface="+mj-lt"/>
                <a:cs typeface="Arial" panose="020B0604020202020204" pitchFamily="34" charset="0"/>
              </a:defRPr>
            </a:lvl1pPr>
          </a:lstStyle>
          <a:p>
            <a:endParaRPr lang="en-US"/>
          </a:p>
        </p:txBody>
      </p:sp>
      <p:pic>
        <p:nvPicPr>
          <p:cNvPr id="16" name="Picture 15">
            <a:extLst>
              <a:ext uri="{FF2B5EF4-FFF2-40B4-BE49-F238E27FC236}">
                <a16:creationId xmlns:a16="http://schemas.microsoft.com/office/drawing/2014/main" id="{13109589-F4FD-409A-8FC8-9DD1DDD0B9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98361" y="6374560"/>
            <a:ext cx="1416012" cy="342891"/>
          </a:xfrm>
          <a:prstGeom prst="rect">
            <a:avLst/>
          </a:prstGeom>
        </p:spPr>
      </p:pic>
    </p:spTree>
    <p:extLst>
      <p:ext uri="{BB962C8B-B14F-4D97-AF65-F5344CB8AC3E}">
        <p14:creationId xmlns:p14="http://schemas.microsoft.com/office/powerpoint/2010/main" val="12451783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B8A82BC-8D7D-CA44-8127-28B0DC8FA1A8}"/>
              </a:ext>
            </a:extLst>
          </p:cNvPr>
          <p:cNvSpPr>
            <a:spLocks noGrp="1"/>
          </p:cNvSpPr>
          <p:nvPr>
            <p:ph type="body" sz="quarter" idx="10"/>
          </p:nvPr>
        </p:nvSpPr>
        <p:spPr>
          <a:xfrm>
            <a:off x="655093" y="4022826"/>
            <a:ext cx="10700295" cy="382588"/>
          </a:xfrm>
          <a:prstGeom prst="rect">
            <a:avLst/>
          </a:prstGeom>
        </p:spPr>
        <p:txBody>
          <a:bodyPr/>
          <a:lstStyle>
            <a:lvl1pPr marL="0" indent="0">
              <a:buNone/>
              <a:defRPr sz="2000" b="0" i="0">
                <a:solidFill>
                  <a:schemeClr val="tx1"/>
                </a:solidFill>
                <a:latin typeface="+mn-lt"/>
                <a:ea typeface="Arial" panose="020B0604020202020204" pitchFamily="34" charset="0"/>
                <a:cs typeface="Arial" panose="020B0604020202020204" pitchFamily="34" charset="0"/>
              </a:defRPr>
            </a:lvl1pPr>
            <a:lvl2pPr marL="457200" indent="0">
              <a:buNone/>
              <a:defRPr b="0" i="0">
                <a:solidFill>
                  <a:schemeClr val="bg1"/>
                </a:solidFill>
                <a:latin typeface="Source Sans Pro Light" panose="020B0403030403020204" pitchFamily="34" charset="0"/>
                <a:ea typeface="Source Sans Pro Light" panose="020B0403030403020204" pitchFamily="34" charset="0"/>
              </a:defRPr>
            </a:lvl2pPr>
            <a:lvl3pPr marL="914400" indent="0">
              <a:buNone/>
              <a:defRPr b="0" i="0">
                <a:solidFill>
                  <a:schemeClr val="bg1"/>
                </a:solidFill>
                <a:latin typeface="Source Sans Pro Light" panose="020B0403030403020204" pitchFamily="34" charset="0"/>
                <a:ea typeface="Source Sans Pro Light" panose="020B0403030403020204" pitchFamily="34" charset="0"/>
              </a:defRPr>
            </a:lvl3pPr>
            <a:lvl4pPr marL="1371600" indent="0">
              <a:buNone/>
              <a:defRPr b="0" i="0">
                <a:solidFill>
                  <a:schemeClr val="bg1"/>
                </a:solidFill>
                <a:latin typeface="Source Sans Pro Light" panose="020B0403030403020204" pitchFamily="34" charset="0"/>
                <a:ea typeface="Source Sans Pro Light" panose="020B0403030403020204" pitchFamily="34" charset="0"/>
              </a:defRPr>
            </a:lvl4pPr>
            <a:lvl5pPr marL="1828800" indent="0">
              <a:buNone/>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Edit Master text styles</a:t>
            </a:r>
          </a:p>
        </p:txBody>
      </p:sp>
      <p:sp>
        <p:nvSpPr>
          <p:cNvPr id="8" name="Title 4">
            <a:extLst>
              <a:ext uri="{FF2B5EF4-FFF2-40B4-BE49-F238E27FC236}">
                <a16:creationId xmlns:a16="http://schemas.microsoft.com/office/drawing/2014/main" id="{50BAFB60-9880-42DA-A617-ACE06EB64699}"/>
              </a:ext>
            </a:extLst>
          </p:cNvPr>
          <p:cNvSpPr>
            <a:spLocks noGrp="1"/>
          </p:cNvSpPr>
          <p:nvPr>
            <p:ph type="title"/>
          </p:nvPr>
        </p:nvSpPr>
        <p:spPr>
          <a:xfrm>
            <a:off x="655121" y="2329314"/>
            <a:ext cx="10698679" cy="1387971"/>
          </a:xfrm>
          <a:prstGeom prst="rect">
            <a:avLst/>
          </a:prstGeom>
        </p:spPr>
        <p:txBody>
          <a:bodyPr anchor="b"/>
          <a:lstStyle>
            <a:lvl1pPr>
              <a:defRPr lang="en-US" sz="3600" b="1" kern="1200" dirty="0">
                <a:solidFill>
                  <a:schemeClr val="tx1"/>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lgn="l" defTabSz="914400" rtl="0" eaLnBrk="1" latinLnBrk="0" hangingPunct="1">
              <a:lnSpc>
                <a:spcPct val="90000"/>
              </a:lnSpc>
              <a:spcBef>
                <a:spcPct val="0"/>
              </a:spcBef>
              <a:buNone/>
            </a:pPr>
            <a:r>
              <a:rPr lang="en-US"/>
              <a:t>Click to edit Master title style</a:t>
            </a:r>
          </a:p>
        </p:txBody>
      </p:sp>
      <p:cxnSp>
        <p:nvCxnSpPr>
          <p:cNvPr id="9" name="Straight Connector 8">
            <a:extLst>
              <a:ext uri="{FF2B5EF4-FFF2-40B4-BE49-F238E27FC236}">
                <a16:creationId xmlns:a16="http://schemas.microsoft.com/office/drawing/2014/main" id="{660795CE-D814-4A04-97CC-EAE4DC03ED9D}"/>
              </a:ext>
            </a:extLst>
          </p:cNvPr>
          <p:cNvCxnSpPr>
            <a:cxnSpLocks/>
          </p:cNvCxnSpPr>
          <p:nvPr userDrawn="1"/>
        </p:nvCxnSpPr>
        <p:spPr>
          <a:xfrm>
            <a:off x="722287" y="3870055"/>
            <a:ext cx="1822130"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ACBA0-5493-425B-A4CA-D59F012B26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1512" y="6194738"/>
            <a:ext cx="2162861" cy="522713"/>
          </a:xfrm>
          <a:prstGeom prst="rect">
            <a:avLst/>
          </a:prstGeom>
        </p:spPr>
      </p:pic>
    </p:spTree>
    <p:extLst>
      <p:ext uri="{BB962C8B-B14F-4D97-AF65-F5344CB8AC3E}">
        <p14:creationId xmlns:p14="http://schemas.microsoft.com/office/powerpoint/2010/main" val="370718131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_Main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173412"/>
            <a:ext cx="10747426" cy="705802"/>
          </a:xfrm>
          <a:prstGeom prst="rect">
            <a:avLst/>
          </a:prstGeom>
        </p:spPr>
        <p:txBody>
          <a:bodyPr bIns="0"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9"/>
            <a:ext cx="10747399" cy="4341249"/>
          </a:xfrm>
          <a:prstGeom prst="rect">
            <a:avLst/>
          </a:prstGeom>
        </p:spPr>
        <p:txBody>
          <a:bodyPr/>
          <a:lstStyle>
            <a:lvl1pPr>
              <a:buClr>
                <a:schemeClr val="accent2"/>
              </a:buClr>
              <a:defRPr sz="2400" b="0" i="0">
                <a:solidFill>
                  <a:srgbClr val="22376C"/>
                </a:solidFill>
                <a:latin typeface="+mn-lt"/>
                <a:ea typeface="Arial" panose="020B0604020202020204" pitchFamily="34" charset="0"/>
                <a:cs typeface="Arial" panose="020B0604020202020204" pitchFamily="34" charset="0"/>
              </a:defRPr>
            </a:lvl1pPr>
            <a:lvl2pPr marL="685800" indent="-228600">
              <a:buClr>
                <a:schemeClr val="accent2"/>
              </a:buClr>
              <a:buFont typeface="Calibri" panose="020F0502020204030204" pitchFamily="34" charset="0"/>
              <a:buChar char="-"/>
              <a:defRPr sz="2000" b="0" i="0">
                <a:solidFill>
                  <a:srgbClr val="22376C"/>
                </a:solidFill>
                <a:latin typeface="+mn-lt"/>
                <a:ea typeface="Arial" panose="020B0604020202020204" pitchFamily="34" charset="0"/>
                <a:cs typeface="Arial" panose="020B0604020202020204" pitchFamily="34" charset="0"/>
              </a:defRPr>
            </a:lvl2pPr>
            <a:lvl3pPr marL="1143000" indent="-228600">
              <a:buClr>
                <a:schemeClr val="accent2"/>
              </a:buClr>
              <a:buFont typeface="Calibri" panose="020F0502020204030204" pitchFamily="34" charset="0"/>
              <a:buChar char="-"/>
              <a:defRPr sz="1800" b="0" i="0">
                <a:solidFill>
                  <a:srgbClr val="22376C"/>
                </a:solidFill>
                <a:latin typeface="+mn-lt"/>
                <a:ea typeface="Arial" panose="020B0604020202020204" pitchFamily="34" charset="0"/>
                <a:cs typeface="Arial" panose="020B0604020202020204" pitchFamily="34" charset="0"/>
              </a:defRPr>
            </a:lvl3pPr>
            <a:lvl4pPr marL="16002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4pPr>
            <a:lvl5pPr marL="20574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AF9D64E-7BE1-45DD-8420-52C3646F5C51}"/>
              </a:ext>
            </a:extLst>
          </p:cNvPr>
          <p:cNvSpPr>
            <a:spLocks noGrp="1"/>
          </p:cNvSpPr>
          <p:nvPr>
            <p:ph type="body" sz="quarter" idx="12" hasCustomPrompt="1"/>
          </p:nvPr>
        </p:nvSpPr>
        <p:spPr>
          <a:xfrm>
            <a:off x="722286" y="878452"/>
            <a:ext cx="10747426" cy="441725"/>
          </a:xfrm>
          <a:prstGeom prst="rect">
            <a:avLst/>
          </a:prstGeom>
        </p:spPr>
        <p:txBody>
          <a:bodyPr anchor="b"/>
          <a:lstStyle>
            <a:lvl1pPr marL="0" indent="0">
              <a:buNone/>
              <a:defRPr sz="2400">
                <a:solidFill>
                  <a:schemeClr val="tx2"/>
                </a:solidFill>
                <a:latin typeface="Arial" panose="020B0604020202020204" pitchFamily="34" charset="0"/>
                <a:cs typeface="Arial" panose="020B0604020202020204" pitchFamily="34" charset="0"/>
              </a:defRPr>
            </a:lvl1pPr>
          </a:lstStyle>
          <a:p>
            <a:pPr lvl="0"/>
            <a:r>
              <a:rPr lang="en-US" dirty="0"/>
              <a:t>Subtitle</a:t>
            </a:r>
          </a:p>
        </p:txBody>
      </p:sp>
      <p:pic>
        <p:nvPicPr>
          <p:cNvPr id="9" name="Picture 8">
            <a:extLst>
              <a:ext uri="{FF2B5EF4-FFF2-40B4-BE49-F238E27FC236}">
                <a16:creationId xmlns:a16="http://schemas.microsoft.com/office/drawing/2014/main" id="{82A8B326-3C89-469E-9FC4-973A6078B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58991" y="6375841"/>
            <a:ext cx="1405431" cy="340329"/>
          </a:xfrm>
          <a:prstGeom prst="rect">
            <a:avLst/>
          </a:prstGeom>
        </p:spPr>
      </p:pic>
      <p:sp>
        <p:nvSpPr>
          <p:cNvPr id="10" name="Footer Placeholder 8">
            <a:extLst>
              <a:ext uri="{FF2B5EF4-FFF2-40B4-BE49-F238E27FC236}">
                <a16:creationId xmlns:a16="http://schemas.microsoft.com/office/drawing/2014/main" id="{F9363508-FCAB-F64E-810A-25172C2B07EA}"/>
              </a:ext>
            </a:extLst>
          </p:cNvPr>
          <p:cNvSpPr>
            <a:spLocks noGrp="1"/>
          </p:cNvSpPr>
          <p:nvPr>
            <p:ph type="ftr" sz="quarter" idx="13"/>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endParaRPr lang="en-US" dirty="0"/>
          </a:p>
        </p:txBody>
      </p:sp>
    </p:spTree>
    <p:extLst>
      <p:ext uri="{BB962C8B-B14F-4D97-AF65-F5344CB8AC3E}">
        <p14:creationId xmlns:p14="http://schemas.microsoft.com/office/powerpoint/2010/main" val="16882778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6" y="2329313"/>
            <a:ext cx="184731" cy="369332"/>
          </a:xfrm>
          <a:prstGeom prst="rect">
            <a:avLst/>
          </a:prstGeom>
          <a:noFill/>
        </p:spPr>
        <p:txBody>
          <a:bodyPr wrap="none" rtlCol="0">
            <a:spAutoFit/>
          </a:bodyPr>
          <a:lstStyle/>
          <a:p>
            <a:endParaRPr lang="en-US" sz="1800"/>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843057" y="1335528"/>
            <a:ext cx="727135"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646744"/>
            <a:ext cx="10515600" cy="565955"/>
          </a:xfrm>
          <a:prstGeom prst="rect">
            <a:avLst/>
          </a:prstGeom>
        </p:spPr>
        <p:txBody>
          <a:bodyPr/>
          <a:lstStyle>
            <a:lvl1pPr>
              <a:defRPr lang="en-US" sz="3600" b="1" kern="1200" dirty="0">
                <a:solidFill>
                  <a:srgbClr val="22376C"/>
                </a:solidFill>
                <a:latin typeface="Muli" pitchFamily="2" charset="77"/>
                <a:ea typeface="Arial Black"/>
                <a:cs typeface="Arial Black"/>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301"/>
            <a:ext cx="10515600" cy="3848100"/>
          </a:xfrm>
          <a:prstGeom prst="rect">
            <a:avLst/>
          </a:prstGeom>
        </p:spPr>
        <p:txBody>
          <a:bodyPr/>
          <a:lstStyle>
            <a:lvl1pPr>
              <a:defRPr sz="2400" b="0" i="0">
                <a:solidFill>
                  <a:srgbClr val="22376C"/>
                </a:solidFill>
                <a:latin typeface="Source Sans Pro" panose="020B0503030403020204" pitchFamily="34" charset="0"/>
                <a:ea typeface="Source Sans Pro" panose="020B0503030403020204" pitchFamily="34" charset="0"/>
              </a:defRPr>
            </a:lvl1pPr>
            <a:lvl2pPr>
              <a:defRPr sz="2000" b="0" i="0">
                <a:solidFill>
                  <a:srgbClr val="22376C"/>
                </a:solidFill>
                <a:latin typeface="Source Sans Pro" panose="020B0503030403020204" pitchFamily="34" charset="0"/>
                <a:ea typeface="Source Sans Pro" panose="020B0503030403020204" pitchFamily="34" charset="0"/>
              </a:defRPr>
            </a:lvl2pPr>
            <a:lvl3pPr>
              <a:defRPr sz="1800" b="0" i="0">
                <a:solidFill>
                  <a:srgbClr val="22376C"/>
                </a:solidFill>
                <a:latin typeface="Source Sans Pro" panose="020B0503030403020204" pitchFamily="34" charset="0"/>
                <a:ea typeface="Source Sans Pro" panose="020B0503030403020204" pitchFamily="34" charset="0"/>
              </a:defRPr>
            </a:lvl3pPr>
            <a:lvl4pPr>
              <a:defRPr sz="1600" b="0" i="0">
                <a:solidFill>
                  <a:srgbClr val="22376C"/>
                </a:solidFill>
                <a:latin typeface="Source Sans Pro" panose="020B0503030403020204" pitchFamily="34" charset="0"/>
                <a:ea typeface="Source Sans Pro" panose="020B0503030403020204" pitchFamily="34" charset="0"/>
              </a:defRPr>
            </a:lvl4pPr>
            <a:lvl5pPr>
              <a:defRPr sz="1600" b="0" i="0">
                <a:solidFill>
                  <a:srgbClr val="22376C"/>
                </a:solidFill>
                <a:latin typeface="Source Sans Pro" panose="020B0503030403020204" pitchFamily="34" charset="0"/>
                <a:ea typeface="Source Sans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633FC0D-0BEF-424D-A906-C35AD7AC3FDC}"/>
              </a:ext>
            </a:extLst>
          </p:cNvPr>
          <p:cNvPicPr>
            <a:picLocks noChangeAspect="1"/>
          </p:cNvPicPr>
          <p:nvPr userDrawn="1"/>
        </p:nvPicPr>
        <p:blipFill>
          <a:blip r:embed="rId2"/>
          <a:stretch>
            <a:fillRect/>
          </a:stretch>
        </p:blipFill>
        <p:spPr>
          <a:xfrm>
            <a:off x="9635303" y="6343950"/>
            <a:ext cx="1602584" cy="400647"/>
          </a:xfrm>
          <a:prstGeom prst="rect">
            <a:avLst/>
          </a:prstGeom>
        </p:spPr>
      </p:pic>
    </p:spTree>
    <p:extLst>
      <p:ext uri="{BB962C8B-B14F-4D97-AF65-F5344CB8AC3E}">
        <p14:creationId xmlns:p14="http://schemas.microsoft.com/office/powerpoint/2010/main" val="3745272534"/>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52"/>
        <p:cNvGrpSpPr/>
        <p:nvPr/>
      </p:nvGrpSpPr>
      <p:grpSpPr>
        <a:xfrm>
          <a:off x="0" y="0"/>
          <a:ext cx="0" cy="0"/>
          <a:chOff x="0" y="0"/>
          <a:chExt cx="0" cy="0"/>
        </a:xfrm>
      </p:grpSpPr>
      <p:sp>
        <p:nvSpPr>
          <p:cNvPr id="54" name="Google Shape;54;p8"/>
          <p:cNvSpPr txBox="1">
            <a:spLocks noGrp="1"/>
          </p:cNvSpPr>
          <p:nvPr>
            <p:ph type="title"/>
          </p:nvPr>
        </p:nvSpPr>
        <p:spPr>
          <a:xfrm>
            <a:off x="655121" y="3140714"/>
            <a:ext cx="10698679" cy="5765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8"/>
          <p:cNvSpPr txBox="1">
            <a:spLocks noGrp="1"/>
          </p:cNvSpPr>
          <p:nvPr>
            <p:ph type="body" idx="1"/>
          </p:nvPr>
        </p:nvSpPr>
        <p:spPr>
          <a:xfrm>
            <a:off x="655093" y="3854094"/>
            <a:ext cx="10700295" cy="382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Source Sans Pro Light"/>
                <a:ea typeface="Source Sans Pro Light"/>
                <a:cs typeface="Source Sans Pro Light"/>
                <a:sym typeface="Source Sans Pro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Source Sans Pro Light"/>
                <a:ea typeface="Source Sans Pro Light"/>
                <a:cs typeface="Source Sans Pro Light"/>
                <a:sym typeface="Source Sans Pro Light"/>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Source Sans Pro Light"/>
                <a:ea typeface="Source Sans Pro Light"/>
                <a:cs typeface="Source Sans Pro Light"/>
                <a:sym typeface="Source Sans Pro Light"/>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Source Sans Pro Light"/>
                <a:ea typeface="Source Sans Pro Light"/>
                <a:cs typeface="Source Sans Pro Light"/>
                <a:sym typeface="Source Sans Pr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533149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2F2D793-16A8-CF48-9C7B-884A7A53CC42}"/>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26777" b="17085"/>
          <a:stretch/>
        </p:blipFill>
        <p:spPr>
          <a:xfrm>
            <a:off x="0" y="1"/>
            <a:ext cx="12216449" cy="6858000"/>
          </a:xfrm>
          <a:prstGeom prst="rect">
            <a:avLst/>
          </a:prstGeom>
        </p:spPr>
      </p:pic>
      <p:sp>
        <p:nvSpPr>
          <p:cNvPr id="2" name="Title 1">
            <a:extLst>
              <a:ext uri="{FF2B5EF4-FFF2-40B4-BE49-F238E27FC236}">
                <a16:creationId xmlns:a16="http://schemas.microsoft.com/office/drawing/2014/main" id="{CDCADED2-DB0D-497B-A281-70DE389C4417}"/>
              </a:ext>
            </a:extLst>
          </p:cNvPr>
          <p:cNvSpPr>
            <a:spLocks noGrp="1"/>
          </p:cNvSpPr>
          <p:nvPr>
            <p:ph type="ctrTitle"/>
          </p:nvPr>
        </p:nvSpPr>
        <p:spPr>
          <a:xfrm>
            <a:off x="430845" y="2836978"/>
            <a:ext cx="9144000" cy="1064543"/>
          </a:xfrm>
          <a:prstGeom prst="rect">
            <a:avLst/>
          </a:prstGeom>
        </p:spPr>
        <p:txBody>
          <a:bodyPr anchor="b">
            <a:normAutofit/>
          </a:bodyPr>
          <a:lstStyle>
            <a:lvl1pPr algn="l">
              <a:defRPr sz="4000" b="1">
                <a:solidFill>
                  <a:srgbClr val="22376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620A05F-AF95-4024-8315-F0186F2605FB}"/>
              </a:ext>
            </a:extLst>
          </p:cNvPr>
          <p:cNvSpPr>
            <a:spLocks noGrp="1"/>
          </p:cNvSpPr>
          <p:nvPr>
            <p:ph type="subTitle" idx="1"/>
          </p:nvPr>
        </p:nvSpPr>
        <p:spPr>
          <a:xfrm>
            <a:off x="430845" y="3901522"/>
            <a:ext cx="9144000" cy="365125"/>
          </a:xfrm>
          <a:prstGeom prst="rect">
            <a:avLst/>
          </a:prstGeom>
        </p:spPr>
        <p:txBody>
          <a:bodyPr/>
          <a:lstStyle>
            <a:lvl1pPr marL="0" indent="0" algn="l">
              <a:buNone/>
              <a:defRPr sz="2000">
                <a:solidFill>
                  <a:srgbClr val="22376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close up of a sign&#10;&#10;Description automatically generated">
            <a:extLst>
              <a:ext uri="{FF2B5EF4-FFF2-40B4-BE49-F238E27FC236}">
                <a16:creationId xmlns:a16="http://schemas.microsoft.com/office/drawing/2014/main" id="{797BCF47-772B-4AED-9679-B55BD3A0C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845" y="926507"/>
            <a:ext cx="4078030" cy="985566"/>
          </a:xfrm>
          <a:prstGeom prst="rect">
            <a:avLst/>
          </a:prstGeom>
        </p:spPr>
      </p:pic>
      <p:sp>
        <p:nvSpPr>
          <p:cNvPr id="8" name="Footer Placeholder 8">
            <a:extLst>
              <a:ext uri="{FF2B5EF4-FFF2-40B4-BE49-F238E27FC236}">
                <a16:creationId xmlns:a16="http://schemas.microsoft.com/office/drawing/2014/main" id="{0243F06E-21F0-4BD5-BB25-4F4B19C283E8}"/>
              </a:ext>
            </a:extLst>
          </p:cNvPr>
          <p:cNvSpPr>
            <a:spLocks noGrp="1"/>
          </p:cNvSpPr>
          <p:nvPr>
            <p:ph type="ftr" sz="quarter" idx="10"/>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r>
              <a:rPr lang="en-US"/>
              <a:t>Confidential and Proprietary Copyright © 2022 Converge Technology Solutions Corp.</a:t>
            </a:r>
          </a:p>
        </p:txBody>
      </p:sp>
    </p:spTree>
    <p:extLst>
      <p:ext uri="{BB962C8B-B14F-4D97-AF65-F5344CB8AC3E}">
        <p14:creationId xmlns:p14="http://schemas.microsoft.com/office/powerpoint/2010/main" val="12696540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22376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D635655-5560-7B44-92F9-E3A494156BD1}"/>
              </a:ext>
            </a:extLst>
          </p:cNvPr>
          <p:cNvSpPr>
            <a:spLocks noGrp="1"/>
          </p:cNvSpPr>
          <p:nvPr>
            <p:ph type="title"/>
          </p:nvPr>
        </p:nvSpPr>
        <p:spPr>
          <a:xfrm>
            <a:off x="655121" y="3140714"/>
            <a:ext cx="10698679" cy="576571"/>
          </a:xfrm>
          <a:prstGeom prst="rect">
            <a:avLst/>
          </a:prstGeom>
        </p:spPr>
        <p:txBody>
          <a:bodyPr/>
          <a:lstStyle>
            <a:lvl1pPr>
              <a:defRPr lang="en-US" sz="3600" b="1" kern="1200" dirty="0">
                <a:solidFill>
                  <a:schemeClr val="bg1"/>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lgn="l" defTabSz="914400" rtl="0" eaLnBrk="1" latinLnBrk="0" hangingPunct="1">
              <a:lnSpc>
                <a:spcPct val="90000"/>
              </a:lnSpc>
              <a:spcBef>
                <a:spcPct val="0"/>
              </a:spcBef>
              <a:buNone/>
            </a:pPr>
            <a:r>
              <a:rPr lang="en-US"/>
              <a:t>Click to edit Master title style</a:t>
            </a:r>
          </a:p>
        </p:txBody>
      </p:sp>
      <p:sp>
        <p:nvSpPr>
          <p:cNvPr id="7" name="Text Placeholder 6">
            <a:extLst>
              <a:ext uri="{FF2B5EF4-FFF2-40B4-BE49-F238E27FC236}">
                <a16:creationId xmlns:a16="http://schemas.microsoft.com/office/drawing/2014/main" id="{6B8A82BC-8D7D-CA44-8127-28B0DC8FA1A8}"/>
              </a:ext>
            </a:extLst>
          </p:cNvPr>
          <p:cNvSpPr>
            <a:spLocks noGrp="1"/>
          </p:cNvSpPr>
          <p:nvPr>
            <p:ph type="body" sz="quarter" idx="10"/>
          </p:nvPr>
        </p:nvSpPr>
        <p:spPr>
          <a:xfrm>
            <a:off x="655093" y="3854094"/>
            <a:ext cx="10700295" cy="382588"/>
          </a:xfrm>
          <a:prstGeom prst="rect">
            <a:avLst/>
          </a:prstGeom>
        </p:spPr>
        <p:txBody>
          <a:bodyPr/>
          <a:lstStyle>
            <a:lvl1pPr marL="0" indent="0">
              <a:buNone/>
              <a:defRPr sz="1800" b="0" i="0">
                <a:solidFill>
                  <a:schemeClr val="bg1"/>
                </a:solidFill>
                <a:latin typeface="+mn-lt"/>
                <a:ea typeface="Arial" panose="020B0604020202020204" pitchFamily="34" charset="0"/>
                <a:cs typeface="Arial" panose="020B0604020202020204" pitchFamily="34" charset="0"/>
              </a:defRPr>
            </a:lvl1pPr>
            <a:lvl2pPr marL="457200" indent="0">
              <a:buNone/>
              <a:defRPr b="0" i="0">
                <a:solidFill>
                  <a:schemeClr val="bg1"/>
                </a:solidFill>
                <a:latin typeface="Source Sans Pro Light" panose="020B0403030403020204" pitchFamily="34" charset="0"/>
                <a:ea typeface="Source Sans Pro Light" panose="020B0403030403020204" pitchFamily="34" charset="0"/>
              </a:defRPr>
            </a:lvl2pPr>
            <a:lvl3pPr marL="914400" indent="0">
              <a:buNone/>
              <a:defRPr b="0" i="0">
                <a:solidFill>
                  <a:schemeClr val="bg1"/>
                </a:solidFill>
                <a:latin typeface="Source Sans Pro Light" panose="020B0403030403020204" pitchFamily="34" charset="0"/>
                <a:ea typeface="Source Sans Pro Light" panose="020B0403030403020204" pitchFamily="34" charset="0"/>
              </a:defRPr>
            </a:lvl3pPr>
            <a:lvl4pPr marL="1371600" indent="0">
              <a:buNone/>
              <a:defRPr b="0" i="0">
                <a:solidFill>
                  <a:schemeClr val="bg1"/>
                </a:solidFill>
                <a:latin typeface="Source Sans Pro Light" panose="020B0403030403020204" pitchFamily="34" charset="0"/>
                <a:ea typeface="Source Sans Pro Light" panose="020B0403030403020204" pitchFamily="34" charset="0"/>
              </a:defRPr>
            </a:lvl4pPr>
            <a:lvl5pPr marL="1828800" indent="0">
              <a:buNone/>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589DD3E0-1B9A-4C18-9690-82BA8D8C00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9692" y="1483026"/>
            <a:ext cx="3501731" cy="846288"/>
          </a:xfrm>
          <a:prstGeom prst="rect">
            <a:avLst/>
          </a:prstGeom>
        </p:spPr>
      </p:pic>
    </p:spTree>
    <p:extLst>
      <p:ext uri="{BB962C8B-B14F-4D97-AF65-F5344CB8AC3E}">
        <p14:creationId xmlns:p14="http://schemas.microsoft.com/office/powerpoint/2010/main" val="310871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8994EC-A922-51E9-8241-01588CD2204C}"/>
              </a:ext>
            </a:extLst>
          </p:cNvPr>
          <p:cNvSpPr/>
          <p:nvPr userDrawn="1"/>
        </p:nvSpPr>
        <p:spPr>
          <a:xfrm>
            <a:off x="7005485" y="0"/>
            <a:ext cx="518651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grpSp>
        <p:nvGrpSpPr>
          <p:cNvPr id="10" name="Group 9">
            <a:extLst>
              <a:ext uri="{FF2B5EF4-FFF2-40B4-BE49-F238E27FC236}">
                <a16:creationId xmlns:a16="http://schemas.microsoft.com/office/drawing/2014/main" id="{D747C331-6EBB-F86F-328A-D13988F3C3F6}"/>
              </a:ext>
            </a:extLst>
          </p:cNvPr>
          <p:cNvGrpSpPr/>
          <p:nvPr userDrawn="1"/>
        </p:nvGrpSpPr>
        <p:grpSpPr>
          <a:xfrm>
            <a:off x="1086502" y="4530386"/>
            <a:ext cx="8716297" cy="1604943"/>
            <a:chOff x="1086501" y="4530386"/>
            <a:chExt cx="8716297" cy="1604942"/>
          </a:xfrm>
        </p:grpSpPr>
        <p:sp>
          <p:nvSpPr>
            <p:cNvPr id="11" name="Rectangle: Rounded Corners 26">
              <a:extLst>
                <a:ext uri="{FF2B5EF4-FFF2-40B4-BE49-F238E27FC236}">
                  <a16:creationId xmlns:a16="http://schemas.microsoft.com/office/drawing/2014/main" id="{49C37C19-1FD7-30E6-ED40-EF7EF5276303}"/>
                </a:ext>
              </a:extLst>
            </p:cNvPr>
            <p:cNvSpPr/>
            <p:nvPr/>
          </p:nvSpPr>
          <p:spPr>
            <a:xfrm>
              <a:off x="1086501" y="4530386"/>
              <a:ext cx="8716297" cy="1604942"/>
            </a:xfrm>
            <a:prstGeom prst="rect">
              <a:avLst/>
            </a:prstGeom>
            <a:solidFill>
              <a:schemeClr val="bg1"/>
            </a:solidFill>
            <a:ln>
              <a:noFill/>
            </a:ln>
            <a:effectLst>
              <a:outerShdw blurRad="889000" dist="508000" dir="2700000" sx="91000" sy="9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12" name="TextBox 11">
              <a:extLst>
                <a:ext uri="{FF2B5EF4-FFF2-40B4-BE49-F238E27FC236}">
                  <a16:creationId xmlns:a16="http://schemas.microsoft.com/office/drawing/2014/main" id="{7C790500-D56A-C7DF-7626-2402FF420138}"/>
                </a:ext>
              </a:extLst>
            </p:cNvPr>
            <p:cNvSpPr txBox="1"/>
            <p:nvPr/>
          </p:nvSpPr>
          <p:spPr>
            <a:xfrm>
              <a:off x="7818119" y="4548027"/>
              <a:ext cx="1841435" cy="1569659"/>
            </a:xfrm>
            <a:prstGeom prst="rect">
              <a:avLst/>
            </a:prstGeom>
            <a:noFill/>
          </p:spPr>
          <p:txBody>
            <a:bodyPr wrap="square" rtlCol="0">
              <a:spAutoFit/>
            </a:bodyPr>
            <a:lstStyle/>
            <a:p>
              <a:pPr algn="r"/>
              <a:r>
                <a:rPr lang="en-US" sz="9600">
                  <a:solidFill>
                    <a:schemeClr val="tx1">
                      <a:lumMod val="75000"/>
                      <a:lumOff val="25000"/>
                      <a:alpha val="4000"/>
                    </a:schemeClr>
                  </a:solidFill>
                  <a:latin typeface="Work Sans" pitchFamily="2" charset="77"/>
                  <a:ea typeface="Roboto Black" panose="02000000000000000000" pitchFamily="2" charset="0"/>
                </a:rPr>
                <a:t>03</a:t>
              </a:r>
            </a:p>
          </p:txBody>
        </p:sp>
      </p:grpSp>
      <p:grpSp>
        <p:nvGrpSpPr>
          <p:cNvPr id="17" name="Group 16">
            <a:extLst>
              <a:ext uri="{FF2B5EF4-FFF2-40B4-BE49-F238E27FC236}">
                <a16:creationId xmlns:a16="http://schemas.microsoft.com/office/drawing/2014/main" id="{A0BA12C9-E776-A986-E1B5-782B54194C66}"/>
              </a:ext>
            </a:extLst>
          </p:cNvPr>
          <p:cNvGrpSpPr/>
          <p:nvPr userDrawn="1"/>
        </p:nvGrpSpPr>
        <p:grpSpPr>
          <a:xfrm>
            <a:off x="1086502" y="2795653"/>
            <a:ext cx="8716297" cy="1604943"/>
            <a:chOff x="1086501" y="2795652"/>
            <a:chExt cx="8716297" cy="1604942"/>
          </a:xfrm>
        </p:grpSpPr>
        <p:sp>
          <p:nvSpPr>
            <p:cNvPr id="18" name="Rectangle: Rounded Corners 35">
              <a:extLst>
                <a:ext uri="{FF2B5EF4-FFF2-40B4-BE49-F238E27FC236}">
                  <a16:creationId xmlns:a16="http://schemas.microsoft.com/office/drawing/2014/main" id="{A219D783-2F8C-C611-27F4-D83C99E97EE0}"/>
                </a:ext>
              </a:extLst>
            </p:cNvPr>
            <p:cNvSpPr/>
            <p:nvPr/>
          </p:nvSpPr>
          <p:spPr>
            <a:xfrm>
              <a:off x="1086501" y="2795652"/>
              <a:ext cx="8716297" cy="1604942"/>
            </a:xfrm>
            <a:prstGeom prst="rect">
              <a:avLst/>
            </a:prstGeom>
            <a:solidFill>
              <a:schemeClr val="bg1"/>
            </a:solidFill>
            <a:ln>
              <a:noFill/>
            </a:ln>
            <a:effectLst>
              <a:outerShdw blurRad="889000" dist="508000" dir="2700000" sx="91000" sy="9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19" name="TextBox 18">
              <a:extLst>
                <a:ext uri="{FF2B5EF4-FFF2-40B4-BE49-F238E27FC236}">
                  <a16:creationId xmlns:a16="http://schemas.microsoft.com/office/drawing/2014/main" id="{2205E24E-C528-CC35-DBBD-A9470C570483}"/>
                </a:ext>
              </a:extLst>
            </p:cNvPr>
            <p:cNvSpPr txBox="1"/>
            <p:nvPr/>
          </p:nvSpPr>
          <p:spPr>
            <a:xfrm>
              <a:off x="1251897" y="2813293"/>
              <a:ext cx="1841435" cy="1569659"/>
            </a:xfrm>
            <a:prstGeom prst="rect">
              <a:avLst/>
            </a:prstGeom>
            <a:noFill/>
          </p:spPr>
          <p:txBody>
            <a:bodyPr wrap="square" rtlCol="0">
              <a:spAutoFit/>
            </a:bodyPr>
            <a:lstStyle/>
            <a:p>
              <a:r>
                <a:rPr lang="en-US" sz="9600">
                  <a:solidFill>
                    <a:schemeClr val="tx1">
                      <a:lumMod val="75000"/>
                      <a:lumOff val="25000"/>
                      <a:alpha val="4000"/>
                    </a:schemeClr>
                  </a:solidFill>
                  <a:latin typeface="Work Sans" pitchFamily="2" charset="77"/>
                  <a:ea typeface="Roboto Black" panose="02000000000000000000" pitchFamily="2" charset="0"/>
                </a:rPr>
                <a:t>02</a:t>
              </a:r>
            </a:p>
          </p:txBody>
        </p:sp>
      </p:grpSp>
      <p:grpSp>
        <p:nvGrpSpPr>
          <p:cNvPr id="25" name="Group 24">
            <a:extLst>
              <a:ext uri="{FF2B5EF4-FFF2-40B4-BE49-F238E27FC236}">
                <a16:creationId xmlns:a16="http://schemas.microsoft.com/office/drawing/2014/main" id="{864AD931-B194-E583-A0B7-DD90AF1CC8EF}"/>
              </a:ext>
            </a:extLst>
          </p:cNvPr>
          <p:cNvGrpSpPr/>
          <p:nvPr userDrawn="1"/>
        </p:nvGrpSpPr>
        <p:grpSpPr>
          <a:xfrm>
            <a:off x="1086502" y="1060918"/>
            <a:ext cx="8716297" cy="1604943"/>
            <a:chOff x="1086501" y="1060918"/>
            <a:chExt cx="8716297" cy="1604942"/>
          </a:xfrm>
        </p:grpSpPr>
        <p:sp>
          <p:nvSpPr>
            <p:cNvPr id="26" name="Rectangle: Rounded Corners 42">
              <a:extLst>
                <a:ext uri="{FF2B5EF4-FFF2-40B4-BE49-F238E27FC236}">
                  <a16:creationId xmlns:a16="http://schemas.microsoft.com/office/drawing/2014/main" id="{AA47BF02-8A91-03A6-EB2A-0CA581E20048}"/>
                </a:ext>
              </a:extLst>
            </p:cNvPr>
            <p:cNvSpPr/>
            <p:nvPr/>
          </p:nvSpPr>
          <p:spPr>
            <a:xfrm>
              <a:off x="1086501" y="1060918"/>
              <a:ext cx="8716297" cy="1604942"/>
            </a:xfrm>
            <a:prstGeom prst="rect">
              <a:avLst/>
            </a:prstGeom>
            <a:solidFill>
              <a:schemeClr val="bg1"/>
            </a:solidFill>
            <a:ln>
              <a:noFill/>
            </a:ln>
            <a:effectLst>
              <a:outerShdw blurRad="889000" dist="508000" dir="2700000" sx="91000" sy="9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27" name="TextBox 26">
              <a:extLst>
                <a:ext uri="{FF2B5EF4-FFF2-40B4-BE49-F238E27FC236}">
                  <a16:creationId xmlns:a16="http://schemas.microsoft.com/office/drawing/2014/main" id="{CF5BD149-2D0E-3C31-60BE-99A2B070BBBC}"/>
                </a:ext>
              </a:extLst>
            </p:cNvPr>
            <p:cNvSpPr txBox="1"/>
            <p:nvPr/>
          </p:nvSpPr>
          <p:spPr>
            <a:xfrm>
              <a:off x="7818119" y="1078559"/>
              <a:ext cx="1841435" cy="1569659"/>
            </a:xfrm>
            <a:prstGeom prst="rect">
              <a:avLst/>
            </a:prstGeom>
            <a:noFill/>
          </p:spPr>
          <p:txBody>
            <a:bodyPr wrap="square" rtlCol="0">
              <a:spAutoFit/>
            </a:bodyPr>
            <a:lstStyle/>
            <a:p>
              <a:pPr algn="r"/>
              <a:r>
                <a:rPr lang="en-US" sz="9600">
                  <a:solidFill>
                    <a:schemeClr val="tx1">
                      <a:lumMod val="75000"/>
                      <a:lumOff val="25000"/>
                      <a:alpha val="4000"/>
                    </a:schemeClr>
                  </a:solidFill>
                  <a:latin typeface="Work Sans" pitchFamily="2" charset="77"/>
                  <a:ea typeface="Roboto Black" panose="02000000000000000000" pitchFamily="2" charset="0"/>
                </a:rPr>
                <a:t>01</a:t>
              </a:r>
            </a:p>
          </p:txBody>
        </p:sp>
      </p:grpSp>
      <p:pic>
        <p:nvPicPr>
          <p:cNvPr id="33" name="Picture 32" descr="A picture containing text, clipart&#10;&#10;Description automatically generated">
            <a:extLst>
              <a:ext uri="{FF2B5EF4-FFF2-40B4-BE49-F238E27FC236}">
                <a16:creationId xmlns:a16="http://schemas.microsoft.com/office/drawing/2014/main" id="{BBF01905-30ED-850A-D930-0A31492D8A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7059" y="264774"/>
            <a:ext cx="2170148" cy="523957"/>
          </a:xfrm>
          <a:prstGeom prst="rect">
            <a:avLst/>
          </a:prstGeom>
        </p:spPr>
      </p:pic>
    </p:spTree>
    <p:extLst>
      <p:ext uri="{BB962C8B-B14F-4D97-AF65-F5344CB8AC3E}">
        <p14:creationId xmlns:p14="http://schemas.microsoft.com/office/powerpoint/2010/main" val="10178576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B8A82BC-8D7D-CA44-8127-28B0DC8FA1A8}"/>
              </a:ext>
            </a:extLst>
          </p:cNvPr>
          <p:cNvSpPr>
            <a:spLocks noGrp="1"/>
          </p:cNvSpPr>
          <p:nvPr>
            <p:ph type="body" sz="quarter" idx="10"/>
          </p:nvPr>
        </p:nvSpPr>
        <p:spPr>
          <a:xfrm>
            <a:off x="655093" y="4022826"/>
            <a:ext cx="10700295" cy="382588"/>
          </a:xfrm>
          <a:prstGeom prst="rect">
            <a:avLst/>
          </a:prstGeom>
        </p:spPr>
        <p:txBody>
          <a:bodyPr/>
          <a:lstStyle>
            <a:lvl1pPr marL="0" indent="0">
              <a:buNone/>
              <a:defRPr sz="2000" b="0" i="0">
                <a:solidFill>
                  <a:schemeClr val="tx2"/>
                </a:solidFill>
                <a:latin typeface="+mn-lt"/>
                <a:ea typeface="Arial" panose="020B0604020202020204" pitchFamily="34" charset="0"/>
                <a:cs typeface="Arial" panose="020B0604020202020204" pitchFamily="34" charset="0"/>
              </a:defRPr>
            </a:lvl1pPr>
            <a:lvl2pPr marL="457200" indent="0">
              <a:buNone/>
              <a:defRPr b="0" i="0">
                <a:solidFill>
                  <a:schemeClr val="bg1"/>
                </a:solidFill>
                <a:latin typeface="Source Sans Pro Light" panose="020B0403030403020204" pitchFamily="34" charset="0"/>
                <a:ea typeface="Source Sans Pro Light" panose="020B0403030403020204" pitchFamily="34" charset="0"/>
              </a:defRPr>
            </a:lvl2pPr>
            <a:lvl3pPr marL="914400" indent="0">
              <a:buNone/>
              <a:defRPr b="0" i="0">
                <a:solidFill>
                  <a:schemeClr val="bg1"/>
                </a:solidFill>
                <a:latin typeface="Source Sans Pro Light" panose="020B0403030403020204" pitchFamily="34" charset="0"/>
                <a:ea typeface="Source Sans Pro Light" panose="020B0403030403020204" pitchFamily="34" charset="0"/>
              </a:defRPr>
            </a:lvl3pPr>
            <a:lvl4pPr marL="1371600" indent="0">
              <a:buNone/>
              <a:defRPr b="0" i="0">
                <a:solidFill>
                  <a:schemeClr val="bg1"/>
                </a:solidFill>
                <a:latin typeface="Source Sans Pro Light" panose="020B0403030403020204" pitchFamily="34" charset="0"/>
                <a:ea typeface="Source Sans Pro Light" panose="020B0403030403020204" pitchFamily="34" charset="0"/>
              </a:defRPr>
            </a:lvl4pPr>
            <a:lvl5pPr marL="1828800" indent="0">
              <a:buNone/>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Click to edit Master text styles</a:t>
            </a:r>
          </a:p>
        </p:txBody>
      </p:sp>
      <p:sp>
        <p:nvSpPr>
          <p:cNvPr id="8" name="Title 4">
            <a:extLst>
              <a:ext uri="{FF2B5EF4-FFF2-40B4-BE49-F238E27FC236}">
                <a16:creationId xmlns:a16="http://schemas.microsoft.com/office/drawing/2014/main" id="{50BAFB60-9880-42DA-A617-ACE06EB64699}"/>
              </a:ext>
            </a:extLst>
          </p:cNvPr>
          <p:cNvSpPr>
            <a:spLocks noGrp="1"/>
          </p:cNvSpPr>
          <p:nvPr>
            <p:ph type="title"/>
          </p:nvPr>
        </p:nvSpPr>
        <p:spPr>
          <a:xfrm>
            <a:off x="655121" y="2329314"/>
            <a:ext cx="10698679" cy="1387971"/>
          </a:xfrm>
          <a:prstGeom prst="rect">
            <a:avLst/>
          </a:prstGeom>
        </p:spPr>
        <p:txBody>
          <a:bodyPr anchor="b"/>
          <a:lstStyle>
            <a:lvl1pPr>
              <a:defRPr lang="en-US" sz="3600" b="1" kern="1200" dirty="0">
                <a:solidFill>
                  <a:schemeClr val="tx2"/>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lgn="l" defTabSz="914400" rtl="0" eaLnBrk="1" latinLnBrk="0" hangingPunct="1">
              <a:lnSpc>
                <a:spcPct val="90000"/>
              </a:lnSpc>
              <a:spcBef>
                <a:spcPct val="0"/>
              </a:spcBef>
              <a:buNone/>
            </a:pPr>
            <a:r>
              <a:rPr lang="en-US"/>
              <a:t>Click to edit Master title style</a:t>
            </a:r>
          </a:p>
        </p:txBody>
      </p:sp>
      <p:cxnSp>
        <p:nvCxnSpPr>
          <p:cNvPr id="9" name="Straight Connector 8">
            <a:extLst>
              <a:ext uri="{FF2B5EF4-FFF2-40B4-BE49-F238E27FC236}">
                <a16:creationId xmlns:a16="http://schemas.microsoft.com/office/drawing/2014/main" id="{660795CE-D814-4A04-97CC-EAE4DC03ED9D}"/>
              </a:ext>
            </a:extLst>
          </p:cNvPr>
          <p:cNvCxnSpPr>
            <a:cxnSpLocks/>
          </p:cNvCxnSpPr>
          <p:nvPr userDrawn="1"/>
        </p:nvCxnSpPr>
        <p:spPr>
          <a:xfrm>
            <a:off x="722287" y="3870055"/>
            <a:ext cx="1822130"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F0F9B5-0D4D-254B-BD9F-90A8D3575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1843405182"/>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B8A82BC-8D7D-CA44-8127-28B0DC8FA1A8}"/>
              </a:ext>
            </a:extLst>
          </p:cNvPr>
          <p:cNvSpPr>
            <a:spLocks noGrp="1"/>
          </p:cNvSpPr>
          <p:nvPr>
            <p:ph type="body" sz="quarter" idx="10"/>
          </p:nvPr>
        </p:nvSpPr>
        <p:spPr>
          <a:xfrm>
            <a:off x="655093" y="4022826"/>
            <a:ext cx="10700295" cy="382588"/>
          </a:xfrm>
          <a:prstGeom prst="rect">
            <a:avLst/>
          </a:prstGeom>
        </p:spPr>
        <p:txBody>
          <a:bodyPr/>
          <a:lstStyle>
            <a:lvl1pPr marL="0" indent="0">
              <a:buNone/>
              <a:defRPr sz="2000" b="0" i="0">
                <a:solidFill>
                  <a:schemeClr val="tx1"/>
                </a:solidFill>
                <a:latin typeface="+mn-lt"/>
                <a:ea typeface="Arial" panose="020B0604020202020204" pitchFamily="34" charset="0"/>
                <a:cs typeface="Arial" panose="020B0604020202020204" pitchFamily="34" charset="0"/>
              </a:defRPr>
            </a:lvl1pPr>
            <a:lvl2pPr marL="457200" indent="0">
              <a:buNone/>
              <a:defRPr b="0" i="0">
                <a:solidFill>
                  <a:schemeClr val="bg1"/>
                </a:solidFill>
                <a:latin typeface="Source Sans Pro Light" panose="020B0403030403020204" pitchFamily="34" charset="0"/>
                <a:ea typeface="Source Sans Pro Light" panose="020B0403030403020204" pitchFamily="34" charset="0"/>
              </a:defRPr>
            </a:lvl2pPr>
            <a:lvl3pPr marL="914400" indent="0">
              <a:buNone/>
              <a:defRPr b="0" i="0">
                <a:solidFill>
                  <a:schemeClr val="bg1"/>
                </a:solidFill>
                <a:latin typeface="Source Sans Pro Light" panose="020B0403030403020204" pitchFamily="34" charset="0"/>
                <a:ea typeface="Source Sans Pro Light" panose="020B0403030403020204" pitchFamily="34" charset="0"/>
              </a:defRPr>
            </a:lvl3pPr>
            <a:lvl4pPr marL="1371600" indent="0">
              <a:buNone/>
              <a:defRPr b="0" i="0">
                <a:solidFill>
                  <a:schemeClr val="bg1"/>
                </a:solidFill>
                <a:latin typeface="Source Sans Pro Light" panose="020B0403030403020204" pitchFamily="34" charset="0"/>
                <a:ea typeface="Source Sans Pro Light" panose="020B0403030403020204" pitchFamily="34" charset="0"/>
              </a:defRPr>
            </a:lvl4pPr>
            <a:lvl5pPr marL="1828800" indent="0">
              <a:buNone/>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Click to edit Master text styles</a:t>
            </a:r>
          </a:p>
        </p:txBody>
      </p:sp>
      <p:sp>
        <p:nvSpPr>
          <p:cNvPr id="8" name="Title 4">
            <a:extLst>
              <a:ext uri="{FF2B5EF4-FFF2-40B4-BE49-F238E27FC236}">
                <a16:creationId xmlns:a16="http://schemas.microsoft.com/office/drawing/2014/main" id="{50BAFB60-9880-42DA-A617-ACE06EB64699}"/>
              </a:ext>
            </a:extLst>
          </p:cNvPr>
          <p:cNvSpPr>
            <a:spLocks noGrp="1"/>
          </p:cNvSpPr>
          <p:nvPr>
            <p:ph type="title"/>
          </p:nvPr>
        </p:nvSpPr>
        <p:spPr>
          <a:xfrm>
            <a:off x="655121" y="2329314"/>
            <a:ext cx="10698679" cy="1387971"/>
          </a:xfrm>
          <a:prstGeom prst="rect">
            <a:avLst/>
          </a:prstGeom>
        </p:spPr>
        <p:txBody>
          <a:bodyPr anchor="b"/>
          <a:lstStyle>
            <a:lvl1pPr>
              <a:defRPr lang="en-US" sz="3600" b="1" kern="1200" dirty="0">
                <a:solidFill>
                  <a:schemeClr val="tx1"/>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lgn="l" defTabSz="914400" rtl="0" eaLnBrk="1" latinLnBrk="0" hangingPunct="1">
              <a:lnSpc>
                <a:spcPct val="90000"/>
              </a:lnSpc>
              <a:spcBef>
                <a:spcPct val="0"/>
              </a:spcBef>
              <a:buNone/>
            </a:pPr>
            <a:r>
              <a:rPr lang="en-US"/>
              <a:t>Click to edit Master title style</a:t>
            </a:r>
          </a:p>
        </p:txBody>
      </p:sp>
      <p:cxnSp>
        <p:nvCxnSpPr>
          <p:cNvPr id="9" name="Straight Connector 8">
            <a:extLst>
              <a:ext uri="{FF2B5EF4-FFF2-40B4-BE49-F238E27FC236}">
                <a16:creationId xmlns:a16="http://schemas.microsoft.com/office/drawing/2014/main" id="{660795CE-D814-4A04-97CC-EAE4DC03ED9D}"/>
              </a:ext>
            </a:extLst>
          </p:cNvPr>
          <p:cNvCxnSpPr>
            <a:cxnSpLocks/>
          </p:cNvCxnSpPr>
          <p:nvPr userDrawn="1"/>
        </p:nvCxnSpPr>
        <p:spPr>
          <a:xfrm>
            <a:off x="722287" y="3870055"/>
            <a:ext cx="1822130"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ACBA0-5493-425B-A4CA-D59F012B26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1512" y="6194738"/>
            <a:ext cx="2162861" cy="522713"/>
          </a:xfrm>
          <a:prstGeom prst="rect">
            <a:avLst/>
          </a:prstGeom>
        </p:spPr>
      </p:pic>
    </p:spTree>
    <p:extLst>
      <p:ext uri="{BB962C8B-B14F-4D97-AF65-F5344CB8AC3E}">
        <p14:creationId xmlns:p14="http://schemas.microsoft.com/office/powerpoint/2010/main" val="2476027683"/>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593191" y="506896"/>
            <a:ext cx="10515600" cy="705802"/>
          </a:xfrm>
          <a:prstGeom prst="rect">
            <a:avLst/>
          </a:prstGeom>
        </p:spPr>
        <p:txBody>
          <a:bodyPr anchor="b"/>
          <a:lstStyle>
            <a:lvl1pPr>
              <a:defRPr lang="en-US" sz="3600" b="1" kern="1200" dirty="0">
                <a:solidFill>
                  <a:srgbClr val="22376C"/>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Arial" panose="020B0604020202020204" pitchFamily="34" charset="0"/>
                <a:cs typeface="Arial" panose="020B0604020202020204" pitchFamily="34" charset="0"/>
              </a:defRPr>
            </a:lvl1pPr>
            <a:lvl2pPr>
              <a:defRPr sz="2000" b="0" i="0">
                <a:solidFill>
                  <a:srgbClr val="22376C"/>
                </a:solidFill>
                <a:latin typeface="+mn-lt"/>
                <a:ea typeface="Arial" panose="020B0604020202020204" pitchFamily="34" charset="0"/>
                <a:cs typeface="Arial" panose="020B0604020202020204" pitchFamily="34" charset="0"/>
              </a:defRPr>
            </a:lvl2pPr>
            <a:lvl3pPr>
              <a:defRPr sz="1800" b="0" i="0">
                <a:solidFill>
                  <a:srgbClr val="22376C"/>
                </a:solidFill>
                <a:latin typeface="+mn-lt"/>
                <a:ea typeface="Arial" panose="020B0604020202020204" pitchFamily="34" charset="0"/>
                <a:cs typeface="Arial" panose="020B0604020202020204" pitchFamily="34" charset="0"/>
              </a:defRPr>
            </a:lvl3pPr>
            <a:lvl4pPr>
              <a:defRPr sz="1600" b="0" i="0">
                <a:solidFill>
                  <a:srgbClr val="22376C"/>
                </a:solidFill>
                <a:latin typeface="+mn-lt"/>
                <a:ea typeface="Arial" panose="020B0604020202020204" pitchFamily="34" charset="0"/>
                <a:cs typeface="Arial" panose="020B0604020202020204" pitchFamily="34" charset="0"/>
              </a:defRPr>
            </a:lvl4pPr>
            <a:lvl5pPr>
              <a:defRPr sz="1600" b="0" i="0">
                <a:solidFill>
                  <a:srgbClr val="22376C"/>
                </a:solidFill>
                <a:latin typeface="+mn-lt"/>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2022 Converge Technology Solutions Corp.</a:t>
            </a:r>
          </a:p>
        </p:txBody>
      </p:sp>
      <p:pic>
        <p:nvPicPr>
          <p:cNvPr id="8" name="Picture 7">
            <a:extLst>
              <a:ext uri="{FF2B5EF4-FFF2-40B4-BE49-F238E27FC236}">
                <a16:creationId xmlns:a16="http://schemas.microsoft.com/office/drawing/2014/main" id="{8D134CC4-074D-174D-8C3F-4E4F8C77BF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29543389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ain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252924"/>
            <a:ext cx="10515600" cy="705802"/>
          </a:xfrm>
          <a:prstGeom prst="rect">
            <a:avLst/>
          </a:prstGeom>
        </p:spPr>
        <p:txBody>
          <a:bodyPr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Arial" panose="020B0604020202020204" pitchFamily="34" charset="0"/>
                <a:cs typeface="Arial" panose="020B0604020202020204" pitchFamily="34" charset="0"/>
              </a:defRPr>
            </a:lvl1pPr>
            <a:lvl2pPr>
              <a:defRPr sz="2000" b="0" i="0">
                <a:solidFill>
                  <a:srgbClr val="22376C"/>
                </a:solidFill>
                <a:latin typeface="+mn-lt"/>
                <a:ea typeface="Arial" panose="020B0604020202020204" pitchFamily="34" charset="0"/>
                <a:cs typeface="Arial" panose="020B0604020202020204" pitchFamily="34" charset="0"/>
              </a:defRPr>
            </a:lvl2pPr>
            <a:lvl3pPr>
              <a:defRPr sz="1800" b="0" i="0">
                <a:solidFill>
                  <a:srgbClr val="22376C"/>
                </a:solidFill>
                <a:latin typeface="+mn-lt"/>
                <a:ea typeface="Arial" panose="020B0604020202020204" pitchFamily="34" charset="0"/>
                <a:cs typeface="Arial" panose="020B0604020202020204" pitchFamily="34" charset="0"/>
              </a:defRPr>
            </a:lvl3pPr>
            <a:lvl4pPr>
              <a:defRPr sz="1600" b="0" i="0">
                <a:solidFill>
                  <a:srgbClr val="22376C"/>
                </a:solidFill>
                <a:latin typeface="+mn-lt"/>
                <a:ea typeface="Arial" panose="020B0604020202020204" pitchFamily="34" charset="0"/>
                <a:cs typeface="Arial" panose="020B0604020202020204" pitchFamily="34" charset="0"/>
              </a:defRPr>
            </a:lvl4pPr>
            <a:lvl5pPr>
              <a:defRPr sz="1600" b="0" i="0">
                <a:solidFill>
                  <a:srgbClr val="22376C"/>
                </a:solidFill>
                <a:latin typeface="+mn-lt"/>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2022 Converge Technology Solutions Corp.</a:t>
            </a:r>
          </a:p>
        </p:txBody>
      </p:sp>
      <p:sp>
        <p:nvSpPr>
          <p:cNvPr id="8" name="Text Placeholder 7">
            <a:extLst>
              <a:ext uri="{FF2B5EF4-FFF2-40B4-BE49-F238E27FC236}">
                <a16:creationId xmlns:a16="http://schemas.microsoft.com/office/drawing/2014/main" id="{4AF9D64E-7BE1-45DD-8420-52C3646F5C51}"/>
              </a:ext>
            </a:extLst>
          </p:cNvPr>
          <p:cNvSpPr>
            <a:spLocks noGrp="1"/>
          </p:cNvSpPr>
          <p:nvPr>
            <p:ph type="body" sz="quarter" idx="12" hasCustomPrompt="1"/>
          </p:nvPr>
        </p:nvSpPr>
        <p:spPr>
          <a:xfrm>
            <a:off x="722286" y="878452"/>
            <a:ext cx="10515599" cy="441725"/>
          </a:xfrm>
          <a:prstGeom prst="rect">
            <a:avLst/>
          </a:prstGeom>
        </p:spPr>
        <p:txBody>
          <a:bodyPr anchor="b"/>
          <a:lstStyle>
            <a:lvl1pPr marL="0" indent="0">
              <a:buNone/>
              <a:defRPr sz="2400">
                <a:solidFill>
                  <a:schemeClr val="tx2"/>
                </a:solidFill>
                <a:latin typeface="Arial" panose="020B0604020202020204" pitchFamily="34" charset="0"/>
                <a:cs typeface="Arial" panose="020B0604020202020204" pitchFamily="34" charset="0"/>
              </a:defRPr>
            </a:lvl1pPr>
          </a:lstStyle>
          <a:p>
            <a:pPr lvl="0"/>
            <a:r>
              <a:rPr lang="en-US"/>
              <a:t>Subtitle</a:t>
            </a:r>
          </a:p>
        </p:txBody>
      </p:sp>
      <p:pic>
        <p:nvPicPr>
          <p:cNvPr id="9" name="Picture 8">
            <a:extLst>
              <a:ext uri="{FF2B5EF4-FFF2-40B4-BE49-F238E27FC236}">
                <a16:creationId xmlns:a16="http://schemas.microsoft.com/office/drawing/2014/main" id="{F7BB37F3-1342-EE41-901F-2320EDF4E5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3944556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8"/>
            <a:ext cx="5373688"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A82109A-AFD8-4D25-B9D9-1CA60C688590}"/>
              </a:ext>
            </a:extLst>
          </p:cNvPr>
          <p:cNvSpPr>
            <a:spLocks noGrp="1"/>
          </p:cNvSpPr>
          <p:nvPr>
            <p:ph sz="quarter" idx="11"/>
          </p:nvPr>
        </p:nvSpPr>
        <p:spPr>
          <a:xfrm>
            <a:off x="6856855" y="1638298"/>
            <a:ext cx="4612833"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043972E-4D2B-4BFF-89F7-92E66232CCA9}"/>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0512483C-3878-4FD7-B3A0-4BC342FD8D0D}"/>
              </a:ext>
            </a:extLst>
          </p:cNvPr>
          <p:cNvSpPr>
            <a:spLocks noGrp="1"/>
          </p:cNvSpPr>
          <p:nvPr>
            <p:ph type="title"/>
          </p:nvPr>
        </p:nvSpPr>
        <p:spPr>
          <a:xfrm>
            <a:off x="722287" y="506896"/>
            <a:ext cx="10515600" cy="705802"/>
          </a:xfrm>
          <a:prstGeom prst="rect">
            <a:avLst/>
          </a:prstGeom>
        </p:spPr>
        <p:txBody>
          <a:bodyPr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4" name="Footer Placeholder 3">
            <a:extLst>
              <a:ext uri="{FF2B5EF4-FFF2-40B4-BE49-F238E27FC236}">
                <a16:creationId xmlns:a16="http://schemas.microsoft.com/office/drawing/2014/main" id="{34AC8562-71B6-344B-B6F8-CED7250E3472}"/>
              </a:ext>
            </a:extLst>
          </p:cNvPr>
          <p:cNvSpPr>
            <a:spLocks noGrp="1"/>
          </p:cNvSpPr>
          <p:nvPr>
            <p:ph type="ftr" sz="quarter" idx="12"/>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2022 Converge Technology Solutions Corp.</a:t>
            </a:r>
          </a:p>
        </p:txBody>
      </p:sp>
      <p:pic>
        <p:nvPicPr>
          <p:cNvPr id="9" name="Picture 8">
            <a:extLst>
              <a:ext uri="{FF2B5EF4-FFF2-40B4-BE49-F238E27FC236}">
                <a16:creationId xmlns:a16="http://schemas.microsoft.com/office/drawing/2014/main" id="{F0342D21-A9E4-474C-A50E-F02CEB343D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300729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4AC8562-71B6-344B-B6F8-CED7250E3472}"/>
              </a:ext>
            </a:extLst>
          </p:cNvPr>
          <p:cNvSpPr>
            <a:spLocks noGrp="1"/>
          </p:cNvSpPr>
          <p:nvPr>
            <p:ph type="ftr" sz="quarter" idx="12"/>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2022 Converge Technology Solutions Corp.</a:t>
            </a:r>
          </a:p>
        </p:txBody>
      </p:sp>
      <p:cxnSp>
        <p:nvCxnSpPr>
          <p:cNvPr id="10" name="Straight Connector 9">
            <a:extLst>
              <a:ext uri="{FF2B5EF4-FFF2-40B4-BE49-F238E27FC236}">
                <a16:creationId xmlns:a16="http://schemas.microsoft.com/office/drawing/2014/main" id="{B106CE5C-EE02-42AD-A9C1-70BE2150A948}"/>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14" name="Title 4">
            <a:extLst>
              <a:ext uri="{FF2B5EF4-FFF2-40B4-BE49-F238E27FC236}">
                <a16:creationId xmlns:a16="http://schemas.microsoft.com/office/drawing/2014/main" id="{306D0FB4-0050-49FA-BCF7-CCB13581D532}"/>
              </a:ext>
            </a:extLst>
          </p:cNvPr>
          <p:cNvSpPr>
            <a:spLocks noGrp="1"/>
          </p:cNvSpPr>
          <p:nvPr>
            <p:ph type="title"/>
          </p:nvPr>
        </p:nvSpPr>
        <p:spPr>
          <a:xfrm>
            <a:off x="722287" y="252924"/>
            <a:ext cx="10515600" cy="705802"/>
          </a:xfrm>
          <a:prstGeom prst="rect">
            <a:avLst/>
          </a:prstGeom>
        </p:spPr>
        <p:txBody>
          <a:bodyPr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15" name="Text Placeholder 7">
            <a:extLst>
              <a:ext uri="{FF2B5EF4-FFF2-40B4-BE49-F238E27FC236}">
                <a16:creationId xmlns:a16="http://schemas.microsoft.com/office/drawing/2014/main" id="{F582CEA0-A7D7-43BD-B5A7-496677BAEA60}"/>
              </a:ext>
            </a:extLst>
          </p:cNvPr>
          <p:cNvSpPr>
            <a:spLocks noGrp="1"/>
          </p:cNvSpPr>
          <p:nvPr>
            <p:ph type="body" sz="quarter" idx="13" hasCustomPrompt="1"/>
          </p:nvPr>
        </p:nvSpPr>
        <p:spPr>
          <a:xfrm>
            <a:off x="722286" y="878452"/>
            <a:ext cx="10515599" cy="441725"/>
          </a:xfrm>
          <a:prstGeom prst="rect">
            <a:avLst/>
          </a:prstGeom>
        </p:spPr>
        <p:txBody>
          <a:bodyPr anchor="b"/>
          <a:lstStyle>
            <a:lvl1pPr>
              <a:defRPr lang="en-US" sz="2400" dirty="0">
                <a:solidFill>
                  <a:schemeClr val="tx2"/>
                </a:solidFill>
                <a:latin typeface="Arial" panose="020B0604020202020204" pitchFamily="34" charset="0"/>
                <a:cs typeface="Arial" panose="020B0604020202020204" pitchFamily="34" charset="0"/>
              </a:defRPr>
            </a:lvl1pPr>
          </a:lstStyle>
          <a:p>
            <a:pPr marL="0" lvl="0" indent="0">
              <a:buNone/>
            </a:pPr>
            <a:r>
              <a:rPr lang="en-US"/>
              <a:t>Subtitle</a:t>
            </a:r>
          </a:p>
        </p:txBody>
      </p:sp>
      <p:sp>
        <p:nvSpPr>
          <p:cNvPr id="17" name="Content Placeholder 6">
            <a:extLst>
              <a:ext uri="{FF2B5EF4-FFF2-40B4-BE49-F238E27FC236}">
                <a16:creationId xmlns:a16="http://schemas.microsoft.com/office/drawing/2014/main" id="{64DCB22B-4E9A-478A-AEEC-D7EBA22B77EA}"/>
              </a:ext>
            </a:extLst>
          </p:cNvPr>
          <p:cNvSpPr>
            <a:spLocks noGrp="1"/>
          </p:cNvSpPr>
          <p:nvPr>
            <p:ph sz="quarter" idx="10"/>
          </p:nvPr>
        </p:nvSpPr>
        <p:spPr>
          <a:xfrm>
            <a:off x="722312" y="1638298"/>
            <a:ext cx="5373688"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6">
            <a:extLst>
              <a:ext uri="{FF2B5EF4-FFF2-40B4-BE49-F238E27FC236}">
                <a16:creationId xmlns:a16="http://schemas.microsoft.com/office/drawing/2014/main" id="{4D3AD08D-942D-426D-B799-D28877F77715}"/>
              </a:ext>
            </a:extLst>
          </p:cNvPr>
          <p:cNvSpPr>
            <a:spLocks noGrp="1"/>
          </p:cNvSpPr>
          <p:nvPr>
            <p:ph sz="quarter" idx="11"/>
          </p:nvPr>
        </p:nvSpPr>
        <p:spPr>
          <a:xfrm>
            <a:off x="6856855" y="1638298"/>
            <a:ext cx="4612833"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13ECB90-D99C-904C-817F-D04E645289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3683026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4AC8562-71B6-344B-B6F8-CED7250E3472}"/>
              </a:ext>
            </a:extLst>
          </p:cNvPr>
          <p:cNvSpPr>
            <a:spLocks noGrp="1"/>
          </p:cNvSpPr>
          <p:nvPr>
            <p:ph type="ftr" sz="quarter" idx="12"/>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2022 Converge Technology Solutions Corp.</a:t>
            </a:r>
          </a:p>
        </p:txBody>
      </p:sp>
      <p:pic>
        <p:nvPicPr>
          <p:cNvPr id="5" name="Picture 4">
            <a:extLst>
              <a:ext uri="{FF2B5EF4-FFF2-40B4-BE49-F238E27FC236}">
                <a16:creationId xmlns:a16="http://schemas.microsoft.com/office/drawing/2014/main" id="{FF644EA3-C86E-A540-8D8E-8C9106CC9F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4344396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646744"/>
            <a:ext cx="10515600" cy="565954"/>
          </a:xfrm>
          <a:prstGeom prst="rect">
            <a:avLst/>
          </a:prstGeom>
        </p:spPr>
        <p:txBody>
          <a:bodyPr/>
          <a:lstStyle>
            <a:lvl1pPr>
              <a:defRPr lang="en-US" sz="3600" b="1" kern="1200" dirty="0">
                <a:solidFill>
                  <a:srgbClr val="22376C"/>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Arial" panose="020B0604020202020204" pitchFamily="34" charset="0"/>
                <a:ea typeface="Source Sans Pro" panose="020B0503030403020204" pitchFamily="34" charset="0"/>
                <a:cs typeface="Arial" panose="020B0604020202020204" pitchFamily="34" charset="0"/>
              </a:defRPr>
            </a:lvl1pPr>
            <a:lvl2pPr>
              <a:defRPr sz="2000" b="0" i="0">
                <a:solidFill>
                  <a:srgbClr val="22376C"/>
                </a:solidFill>
                <a:latin typeface="Arial" panose="020B0604020202020204" pitchFamily="34" charset="0"/>
                <a:ea typeface="Source Sans Pro" panose="020B0503030403020204" pitchFamily="34" charset="0"/>
                <a:cs typeface="Arial" panose="020B0604020202020204" pitchFamily="34" charset="0"/>
              </a:defRPr>
            </a:lvl2pPr>
            <a:lvl3pPr>
              <a:defRPr sz="1800" b="0" i="0">
                <a:solidFill>
                  <a:srgbClr val="22376C"/>
                </a:solidFill>
                <a:latin typeface="Arial" panose="020B0604020202020204" pitchFamily="34" charset="0"/>
                <a:ea typeface="Source Sans Pro" panose="020B0503030403020204" pitchFamily="34" charset="0"/>
                <a:cs typeface="Arial" panose="020B0604020202020204" pitchFamily="34" charset="0"/>
              </a:defRPr>
            </a:lvl3pPr>
            <a:lvl4pPr>
              <a:defRPr sz="1600" b="0" i="0">
                <a:solidFill>
                  <a:srgbClr val="22376C"/>
                </a:solidFill>
                <a:latin typeface="Arial" panose="020B0604020202020204" pitchFamily="34" charset="0"/>
                <a:ea typeface="Source Sans Pro" panose="020B0503030403020204" pitchFamily="34" charset="0"/>
                <a:cs typeface="Arial" panose="020B0604020202020204" pitchFamily="34" charset="0"/>
              </a:defRPr>
            </a:lvl4pPr>
            <a:lvl5pPr>
              <a:defRPr sz="1600" b="0" i="0">
                <a:solidFill>
                  <a:srgbClr val="22376C"/>
                </a:solidFill>
                <a:latin typeface="Arial" panose="020B0604020202020204" pitchFamily="34" charset="0"/>
                <a:ea typeface="Source Sans Pro" panose="020B0503030403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a:xfrm>
            <a:off x="677561" y="6356350"/>
            <a:ext cx="5809735" cy="365125"/>
          </a:xfrm>
          <a:prstGeom prst="rect">
            <a:avLst/>
          </a:prstGeom>
        </p:spPr>
        <p:txBody>
          <a:bodyPr/>
          <a:lstStyle/>
          <a:p>
            <a:r>
              <a:rPr lang="en-US"/>
              <a:t>Confidential and Proprietary Copyright © 2022 Converge Technology Solutions Corp.</a:t>
            </a:r>
          </a:p>
        </p:txBody>
      </p:sp>
      <p:pic>
        <p:nvPicPr>
          <p:cNvPr id="10" name="Picture 9">
            <a:extLst>
              <a:ext uri="{FF2B5EF4-FFF2-40B4-BE49-F238E27FC236}">
                <a16:creationId xmlns:a16="http://schemas.microsoft.com/office/drawing/2014/main" id="{989DE44B-492B-CB40-963E-F4C82CC376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38317459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297241-CC86-2941-A365-1AE87FC6AE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endParaRPr lang="en-US"/>
          </a:p>
        </p:txBody>
      </p:sp>
      <p:sp>
        <p:nvSpPr>
          <p:cNvPr id="10" name="Rectangle 9">
            <a:extLst>
              <a:ext uri="{FF2B5EF4-FFF2-40B4-BE49-F238E27FC236}">
                <a16:creationId xmlns:a16="http://schemas.microsoft.com/office/drawing/2014/main" id="{E5A60168-64A3-A74B-9D2F-E7EFF729E946}"/>
              </a:ext>
            </a:extLst>
          </p:cNvPr>
          <p:cNvSpPr/>
          <p:nvPr userDrawn="1"/>
        </p:nvSpPr>
        <p:spPr>
          <a:xfrm>
            <a:off x="0" y="14067"/>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614123" y="3146023"/>
            <a:ext cx="10623764" cy="565954"/>
          </a:xfrm>
          <a:prstGeom prst="rect">
            <a:avLst/>
          </a:prstGeom>
        </p:spPr>
        <p:txBody>
          <a:bodyPr/>
          <a:lstStyle>
            <a:lvl1pPr>
              <a:defRPr lang="en-US" sz="3600" b="1" kern="1200" dirty="0">
                <a:solidFill>
                  <a:srgbClr val="22376C"/>
                </a:solidFill>
                <a:latin typeface="Muli" pitchFamily="2" charset="77"/>
                <a:ea typeface="Arial Black"/>
                <a:cs typeface="Arial Black"/>
                <a:sym typeface="Arial Black"/>
              </a:defRPr>
            </a:lvl1pPr>
          </a:lstStyle>
          <a:p>
            <a:pPr lvl="0"/>
            <a:r>
              <a:rPr lang="en-US"/>
              <a:t>Click to edit Master title style</a:t>
            </a:r>
          </a:p>
        </p:txBody>
      </p:sp>
      <p:sp>
        <p:nvSpPr>
          <p:cNvPr id="13" name="Content Placeholder 12">
            <a:extLst>
              <a:ext uri="{FF2B5EF4-FFF2-40B4-BE49-F238E27FC236}">
                <a16:creationId xmlns:a16="http://schemas.microsoft.com/office/drawing/2014/main" id="{50047E4B-5465-E949-9DF2-7175DEA9A22E}"/>
              </a:ext>
            </a:extLst>
          </p:cNvPr>
          <p:cNvSpPr>
            <a:spLocks noGrp="1"/>
          </p:cNvSpPr>
          <p:nvPr>
            <p:ph sz="quarter" idx="10"/>
          </p:nvPr>
        </p:nvSpPr>
        <p:spPr>
          <a:xfrm>
            <a:off x="614123" y="3835400"/>
            <a:ext cx="10623790" cy="409575"/>
          </a:xfrm>
          <a:prstGeom prst="rect">
            <a:avLst/>
          </a:prstGeom>
        </p:spPr>
        <p:txBody>
          <a:bodyPr/>
          <a:lstStyle>
            <a:lvl1pPr marL="0" indent="0">
              <a:buNone/>
              <a:defRPr sz="1600" b="0" i="0">
                <a:solidFill>
                  <a:srgbClr val="22376C"/>
                </a:solidFill>
                <a:latin typeface="Muli Light" panose="02000303000000000000" pitchFamily="2" charset="77"/>
              </a:defRPr>
            </a:lvl1pPr>
            <a:lvl2pPr marL="457200" indent="0">
              <a:buNone/>
              <a:defRPr b="0" i="0">
                <a:solidFill>
                  <a:srgbClr val="22376C"/>
                </a:solidFill>
                <a:latin typeface="Muli Light" panose="02000303000000000000" pitchFamily="2" charset="77"/>
              </a:defRPr>
            </a:lvl2pPr>
            <a:lvl3pPr marL="914400" indent="0">
              <a:buNone/>
              <a:defRPr b="0" i="0">
                <a:solidFill>
                  <a:srgbClr val="22376C"/>
                </a:solidFill>
                <a:latin typeface="Muli Light" panose="02000303000000000000" pitchFamily="2" charset="77"/>
              </a:defRPr>
            </a:lvl3pPr>
            <a:lvl4pPr marL="1371600" indent="0">
              <a:buNone/>
              <a:defRPr b="0" i="0">
                <a:solidFill>
                  <a:srgbClr val="22376C"/>
                </a:solidFill>
                <a:latin typeface="Muli Light" panose="02000303000000000000" pitchFamily="2" charset="77"/>
              </a:defRPr>
            </a:lvl4pPr>
            <a:lvl5pPr marL="1828800" indent="0">
              <a:buNone/>
              <a:defRPr b="0" i="0">
                <a:solidFill>
                  <a:srgbClr val="22376C"/>
                </a:solidFill>
                <a:latin typeface="Muli Light" panose="02000303000000000000" pitchFamily="2" charset="77"/>
              </a:defRPr>
            </a:lvl5pPr>
          </a:lstStyle>
          <a:p>
            <a:pPr lvl="0"/>
            <a:r>
              <a:rPr lang="en-US"/>
              <a:t>Click to edit Master text styles</a:t>
            </a:r>
          </a:p>
        </p:txBody>
      </p:sp>
    </p:spTree>
    <p:extLst>
      <p:ext uri="{BB962C8B-B14F-4D97-AF65-F5344CB8AC3E}">
        <p14:creationId xmlns:p14="http://schemas.microsoft.com/office/powerpoint/2010/main" val="1534887838"/>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Main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173412"/>
            <a:ext cx="10747426" cy="705802"/>
          </a:xfrm>
          <a:prstGeom prst="rect">
            <a:avLst/>
          </a:prstGeom>
        </p:spPr>
        <p:txBody>
          <a:bodyPr bIns="0"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9"/>
            <a:ext cx="10747399" cy="4341249"/>
          </a:xfrm>
          <a:prstGeom prst="rect">
            <a:avLst/>
          </a:prstGeom>
        </p:spPr>
        <p:txBody>
          <a:bodyPr/>
          <a:lstStyle>
            <a:lvl1pPr>
              <a:buClr>
                <a:schemeClr val="accent2"/>
              </a:buClr>
              <a:defRPr sz="2400" b="0" i="0">
                <a:solidFill>
                  <a:srgbClr val="22376C"/>
                </a:solidFill>
                <a:latin typeface="+mn-lt"/>
                <a:ea typeface="Arial" panose="020B0604020202020204" pitchFamily="34" charset="0"/>
                <a:cs typeface="Arial" panose="020B0604020202020204" pitchFamily="34" charset="0"/>
              </a:defRPr>
            </a:lvl1pPr>
            <a:lvl2pPr marL="685800" indent="-228600">
              <a:buClr>
                <a:schemeClr val="accent2"/>
              </a:buClr>
              <a:buFont typeface="Calibri" panose="020F0502020204030204" pitchFamily="34" charset="0"/>
              <a:buChar char="-"/>
              <a:defRPr sz="2000" b="0" i="0">
                <a:solidFill>
                  <a:srgbClr val="22376C"/>
                </a:solidFill>
                <a:latin typeface="+mn-lt"/>
                <a:ea typeface="Arial" panose="020B0604020202020204" pitchFamily="34" charset="0"/>
                <a:cs typeface="Arial" panose="020B0604020202020204" pitchFamily="34" charset="0"/>
              </a:defRPr>
            </a:lvl2pPr>
            <a:lvl3pPr marL="1143000" indent="-228600">
              <a:buClr>
                <a:schemeClr val="accent2"/>
              </a:buClr>
              <a:buFont typeface="Calibri" panose="020F0502020204030204" pitchFamily="34" charset="0"/>
              <a:buChar char="-"/>
              <a:defRPr sz="1800" b="0" i="0">
                <a:solidFill>
                  <a:srgbClr val="22376C"/>
                </a:solidFill>
                <a:latin typeface="+mn-lt"/>
                <a:ea typeface="Arial" panose="020B0604020202020204" pitchFamily="34" charset="0"/>
                <a:cs typeface="Arial" panose="020B0604020202020204" pitchFamily="34" charset="0"/>
              </a:defRPr>
            </a:lvl3pPr>
            <a:lvl4pPr marL="16002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4pPr>
            <a:lvl5pPr marL="20574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F9D64E-7BE1-45DD-8420-52C3646F5C51}"/>
              </a:ext>
            </a:extLst>
          </p:cNvPr>
          <p:cNvSpPr>
            <a:spLocks noGrp="1"/>
          </p:cNvSpPr>
          <p:nvPr>
            <p:ph type="body" sz="quarter" idx="12" hasCustomPrompt="1"/>
          </p:nvPr>
        </p:nvSpPr>
        <p:spPr>
          <a:xfrm>
            <a:off x="722286" y="878452"/>
            <a:ext cx="10747426" cy="441725"/>
          </a:xfrm>
          <a:prstGeom prst="rect">
            <a:avLst/>
          </a:prstGeom>
        </p:spPr>
        <p:txBody>
          <a:bodyPr anchor="b"/>
          <a:lstStyle>
            <a:lvl1pPr marL="0" indent="0">
              <a:buNone/>
              <a:defRPr sz="2400">
                <a:solidFill>
                  <a:schemeClr val="tx2"/>
                </a:solidFill>
                <a:latin typeface="Arial" panose="020B0604020202020204" pitchFamily="34" charset="0"/>
                <a:cs typeface="Arial" panose="020B0604020202020204" pitchFamily="34" charset="0"/>
              </a:defRPr>
            </a:lvl1pPr>
          </a:lstStyle>
          <a:p>
            <a:pPr lvl="0"/>
            <a:r>
              <a:rPr lang="en-US"/>
              <a:t>Subtitle</a:t>
            </a:r>
          </a:p>
        </p:txBody>
      </p:sp>
      <p:pic>
        <p:nvPicPr>
          <p:cNvPr id="9" name="Picture 8">
            <a:extLst>
              <a:ext uri="{FF2B5EF4-FFF2-40B4-BE49-F238E27FC236}">
                <a16:creationId xmlns:a16="http://schemas.microsoft.com/office/drawing/2014/main" id="{82A8B326-3C89-469E-9FC4-973A6078B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58991" y="6375841"/>
            <a:ext cx="1405431" cy="340329"/>
          </a:xfrm>
          <a:prstGeom prst="rect">
            <a:avLst/>
          </a:prstGeom>
        </p:spPr>
      </p:pic>
      <p:sp>
        <p:nvSpPr>
          <p:cNvPr id="10" name="Footer Placeholder 8">
            <a:extLst>
              <a:ext uri="{FF2B5EF4-FFF2-40B4-BE49-F238E27FC236}">
                <a16:creationId xmlns:a16="http://schemas.microsoft.com/office/drawing/2014/main" id="{F9363508-FCAB-F64E-810A-25172C2B07EA}"/>
              </a:ext>
            </a:extLst>
          </p:cNvPr>
          <p:cNvSpPr>
            <a:spLocks noGrp="1"/>
          </p:cNvSpPr>
          <p:nvPr>
            <p:ph type="ftr" sz="quarter" idx="13"/>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r>
              <a:rPr lang="en-US" dirty="0"/>
              <a:t>Confidential and Proprietary Copyright © 2023 Converge Technology Solutions Corp.</a:t>
            </a:r>
          </a:p>
        </p:txBody>
      </p:sp>
    </p:spTree>
    <p:extLst>
      <p:ext uri="{BB962C8B-B14F-4D97-AF65-F5344CB8AC3E}">
        <p14:creationId xmlns:p14="http://schemas.microsoft.com/office/powerpoint/2010/main" val="609824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6">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F6AAC38-7E40-D524-27D3-2DF188290048}"/>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
        <p:nvSpPr>
          <p:cNvPr id="4" name="Rectangle 3">
            <a:extLst>
              <a:ext uri="{FF2B5EF4-FFF2-40B4-BE49-F238E27FC236}">
                <a16:creationId xmlns:a16="http://schemas.microsoft.com/office/drawing/2014/main" id="{96B6F9B7-C18B-2A40-38EC-10A855C196C6}"/>
              </a:ext>
            </a:extLst>
          </p:cNvPr>
          <p:cNvSpPr/>
          <p:nvPr userDrawn="1"/>
        </p:nvSpPr>
        <p:spPr>
          <a:xfrm>
            <a:off x="8015618" y="2020489"/>
            <a:ext cx="3110401" cy="4642384"/>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5" name="Rectangle 4">
            <a:extLst>
              <a:ext uri="{FF2B5EF4-FFF2-40B4-BE49-F238E27FC236}">
                <a16:creationId xmlns:a16="http://schemas.microsoft.com/office/drawing/2014/main" id="{9D1063B3-1BB6-82F6-9F49-42FCBF0ECAAC}"/>
              </a:ext>
            </a:extLst>
          </p:cNvPr>
          <p:cNvSpPr/>
          <p:nvPr userDrawn="1"/>
        </p:nvSpPr>
        <p:spPr>
          <a:xfrm>
            <a:off x="4521098" y="2031759"/>
            <a:ext cx="3110401" cy="4642384"/>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6" name="Rectangle 5">
            <a:extLst>
              <a:ext uri="{FF2B5EF4-FFF2-40B4-BE49-F238E27FC236}">
                <a16:creationId xmlns:a16="http://schemas.microsoft.com/office/drawing/2014/main" id="{75798C89-EB5A-E1B2-FCBD-AE29AB57F046}"/>
              </a:ext>
            </a:extLst>
          </p:cNvPr>
          <p:cNvSpPr/>
          <p:nvPr userDrawn="1"/>
        </p:nvSpPr>
        <p:spPr>
          <a:xfrm>
            <a:off x="1045464" y="2007153"/>
            <a:ext cx="3110401" cy="4642384"/>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Tree>
    <p:extLst>
      <p:ext uri="{BB962C8B-B14F-4D97-AF65-F5344CB8AC3E}">
        <p14:creationId xmlns:p14="http://schemas.microsoft.com/office/powerpoint/2010/main" val="129544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26">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CA4E5246-69E5-3DF6-DAF4-2B50758803FB}"/>
              </a:ext>
            </a:extLst>
          </p:cNvPr>
          <p:cNvSpPr>
            <a:spLocks noGrp="1"/>
          </p:cNvSpPr>
          <p:nvPr>
            <p:ph type="pic" sz="quarter" idx="10"/>
          </p:nvPr>
        </p:nvSpPr>
        <p:spPr>
          <a:xfrm>
            <a:off x="0" y="1"/>
            <a:ext cx="4064000" cy="3467100"/>
          </a:xfrm>
          <a:prstGeom prst="rect">
            <a:avLst/>
          </a:prstGeom>
        </p:spPr>
        <p:txBody>
          <a:bodyPr/>
          <a:lstStyle/>
          <a:p>
            <a:endParaRPr lang="en-CA"/>
          </a:p>
        </p:txBody>
      </p:sp>
      <p:sp>
        <p:nvSpPr>
          <p:cNvPr id="9" name="Rectangle 8">
            <a:extLst>
              <a:ext uri="{FF2B5EF4-FFF2-40B4-BE49-F238E27FC236}">
                <a16:creationId xmlns:a16="http://schemas.microsoft.com/office/drawing/2014/main" id="{2EDDB5A5-CD82-4459-FE95-0EA1597A478E}"/>
              </a:ext>
            </a:extLst>
          </p:cNvPr>
          <p:cNvSpPr/>
          <p:nvPr userDrawn="1"/>
        </p:nvSpPr>
        <p:spPr>
          <a:xfrm>
            <a:off x="4892299" y="3470123"/>
            <a:ext cx="4454055" cy="33878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a:defRPr/>
            </a:pPr>
            <a:endParaRPr lang="en-US" sz="1000">
              <a:solidFill>
                <a:srgbClr val="FFFFFF"/>
              </a:solidFill>
              <a:latin typeface="Work Sans"/>
            </a:endParaRPr>
          </a:p>
        </p:txBody>
      </p:sp>
      <p:pic>
        <p:nvPicPr>
          <p:cNvPr id="10" name="Picture Placeholder 4">
            <a:extLst>
              <a:ext uri="{FF2B5EF4-FFF2-40B4-BE49-F238E27FC236}">
                <a16:creationId xmlns:a16="http://schemas.microsoft.com/office/drawing/2014/main" id="{4256D94A-9948-3371-020F-DAED7593DE4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a:fillRect/>
          </a:stretch>
        </p:blipFill>
        <p:spPr>
          <a:xfrm>
            <a:off x="8128002" y="3448051"/>
            <a:ext cx="4063999" cy="3467100"/>
          </a:xfrm>
          <a:solidFill>
            <a:srgbClr val="23CE6B"/>
          </a:solidFill>
        </p:spPr>
      </p:pic>
      <p:pic>
        <p:nvPicPr>
          <p:cNvPr id="11" name="Picture Placeholder 7">
            <a:extLst>
              <a:ext uri="{FF2B5EF4-FFF2-40B4-BE49-F238E27FC236}">
                <a16:creationId xmlns:a16="http://schemas.microsoft.com/office/drawing/2014/main" id="{58321333-2BD7-5686-3A4C-9B2C44E96CE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19050"/>
            <a:ext cx="4064000" cy="3467100"/>
          </a:xfrm>
        </p:spPr>
      </p:pic>
      <p:sp>
        <p:nvSpPr>
          <p:cNvPr id="13" name="Title 1">
            <a:extLst>
              <a:ext uri="{FF2B5EF4-FFF2-40B4-BE49-F238E27FC236}">
                <a16:creationId xmlns:a16="http://schemas.microsoft.com/office/drawing/2014/main" id="{54EB6BEF-62ED-7F0A-BFCD-3A28EF51950E}"/>
              </a:ext>
            </a:extLst>
          </p:cNvPr>
          <p:cNvSpPr txBox="1">
            <a:spLocks/>
          </p:cNvSpPr>
          <p:nvPr userDrawn="1"/>
        </p:nvSpPr>
        <p:spPr>
          <a:xfrm>
            <a:off x="4296181" y="304992"/>
            <a:ext cx="5323115" cy="7058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US" sz="2000">
                <a:solidFill>
                  <a:srgbClr val="808389"/>
                </a:solidFill>
                <a:latin typeface="Work Sans"/>
                <a:cs typeface="Arial" panose="020B0604020202020204" pitchFamily="34" charset="0"/>
              </a:rPr>
              <a:t>Success Story:</a:t>
            </a:r>
          </a:p>
        </p:txBody>
      </p:sp>
      <p:sp>
        <p:nvSpPr>
          <p:cNvPr id="14" name="TextBox 13">
            <a:extLst>
              <a:ext uri="{FF2B5EF4-FFF2-40B4-BE49-F238E27FC236}">
                <a16:creationId xmlns:a16="http://schemas.microsoft.com/office/drawing/2014/main" id="{8FE90EB1-1EA5-9186-55CC-A86E3DE77F3E}"/>
              </a:ext>
            </a:extLst>
          </p:cNvPr>
          <p:cNvSpPr txBox="1"/>
          <p:nvPr userDrawn="1"/>
        </p:nvSpPr>
        <p:spPr>
          <a:xfrm>
            <a:off x="4320118" y="1093602"/>
            <a:ext cx="7425553" cy="307777"/>
          </a:xfrm>
          <a:prstGeom prst="rect">
            <a:avLst/>
          </a:prstGeom>
          <a:noFill/>
        </p:spPr>
        <p:txBody>
          <a:bodyPr wrap="square" lIns="91440" tIns="45720" rIns="91440" bIns="45720" anchor="t">
            <a:spAutoFit/>
          </a:bodyPr>
          <a:lstStyle/>
          <a:p>
            <a:pPr defTabSz="914377">
              <a:defRPr/>
            </a:pPr>
            <a:r>
              <a:rPr lang="en-US" sz="1400" b="1">
                <a:solidFill>
                  <a:srgbClr val="21376D"/>
                </a:solidFill>
                <a:latin typeface="Work Sans"/>
                <a:cs typeface="Calibri"/>
              </a:rPr>
              <a:t>About</a:t>
            </a:r>
          </a:p>
        </p:txBody>
      </p:sp>
      <p:sp>
        <p:nvSpPr>
          <p:cNvPr id="16" name="Rounded Rectangle 15">
            <a:extLst>
              <a:ext uri="{FF2B5EF4-FFF2-40B4-BE49-F238E27FC236}">
                <a16:creationId xmlns:a16="http://schemas.microsoft.com/office/drawing/2014/main" id="{7698BB30-6AFB-DB3B-F415-8BD35F16BD45}"/>
              </a:ext>
            </a:extLst>
          </p:cNvPr>
          <p:cNvSpPr/>
          <p:nvPr/>
        </p:nvSpPr>
        <p:spPr>
          <a:xfrm>
            <a:off x="4417387" y="1849931"/>
            <a:ext cx="7038703" cy="398153"/>
          </a:xfrm>
          <a:prstGeom prst="roundRect">
            <a:avLst/>
          </a:prstGeom>
          <a:effectLst>
            <a:outerShdw blurRad="50800" dist="38100" dir="2700000" algn="tl" rotWithShape="0">
              <a:prstClr val="black">
                <a:alpha val="2265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100">
              <a:solidFill>
                <a:prstClr val="white"/>
              </a:solidFill>
              <a:latin typeface="Work Sans"/>
            </a:endParaRPr>
          </a:p>
        </p:txBody>
      </p:sp>
      <p:sp>
        <p:nvSpPr>
          <p:cNvPr id="24" name="TextBox 23">
            <a:extLst>
              <a:ext uri="{FF2B5EF4-FFF2-40B4-BE49-F238E27FC236}">
                <a16:creationId xmlns:a16="http://schemas.microsoft.com/office/drawing/2014/main" id="{80ADBA86-3CD3-579A-545A-8DFEC66AF4B5}"/>
              </a:ext>
            </a:extLst>
          </p:cNvPr>
          <p:cNvSpPr txBox="1"/>
          <p:nvPr userDrawn="1"/>
        </p:nvSpPr>
        <p:spPr>
          <a:xfrm>
            <a:off x="4337201" y="2406847"/>
            <a:ext cx="7021067" cy="307777"/>
          </a:xfrm>
          <a:prstGeom prst="rect">
            <a:avLst/>
          </a:prstGeom>
          <a:noFill/>
        </p:spPr>
        <p:txBody>
          <a:bodyPr wrap="square" lIns="91440" tIns="45720" rIns="91440" bIns="45720" anchor="t">
            <a:spAutoFit/>
          </a:bodyPr>
          <a:lstStyle/>
          <a:p>
            <a:pPr defTabSz="914377">
              <a:defRPr/>
            </a:pPr>
            <a:r>
              <a:rPr lang="en-US" sz="1400" b="1">
                <a:solidFill>
                  <a:srgbClr val="21376D"/>
                </a:solidFill>
                <a:latin typeface="Work Sans"/>
                <a:cs typeface="Calibri"/>
              </a:rPr>
              <a:t>Challenge</a:t>
            </a:r>
          </a:p>
        </p:txBody>
      </p:sp>
      <p:grpSp>
        <p:nvGrpSpPr>
          <p:cNvPr id="25" name="Group 24">
            <a:extLst>
              <a:ext uri="{FF2B5EF4-FFF2-40B4-BE49-F238E27FC236}">
                <a16:creationId xmlns:a16="http://schemas.microsoft.com/office/drawing/2014/main" id="{33AE12C2-CE13-80C3-E351-8693AD68111C}"/>
              </a:ext>
            </a:extLst>
          </p:cNvPr>
          <p:cNvGrpSpPr/>
          <p:nvPr userDrawn="1"/>
        </p:nvGrpSpPr>
        <p:grpSpPr>
          <a:xfrm>
            <a:off x="11456090" y="2687611"/>
            <a:ext cx="566132" cy="566132"/>
            <a:chOff x="287679" y="2820083"/>
            <a:chExt cx="566132" cy="566132"/>
          </a:xfrm>
        </p:grpSpPr>
        <p:sp>
          <p:nvSpPr>
            <p:cNvPr id="26" name="Shape 1698">
              <a:extLst>
                <a:ext uri="{FF2B5EF4-FFF2-40B4-BE49-F238E27FC236}">
                  <a16:creationId xmlns:a16="http://schemas.microsoft.com/office/drawing/2014/main" id="{D6814DF4-C476-B9D4-ACD0-68BD34CD9945}"/>
                </a:ext>
              </a:extLst>
            </p:cNvPr>
            <p:cNvSpPr/>
            <p:nvPr/>
          </p:nvSpPr>
          <p:spPr>
            <a:xfrm>
              <a:off x="287679" y="2820083"/>
              <a:ext cx="566132" cy="566132"/>
            </a:xfrm>
            <a:prstGeom prst="ellipse">
              <a:avLst/>
            </a:prstGeom>
            <a:solidFill>
              <a:schemeClr val="accent4"/>
            </a:solidFill>
            <a:ln w="12700" cap="flat">
              <a:noFill/>
              <a:miter lim="400000"/>
            </a:ln>
            <a:effectLst>
              <a:outerShdw blurRad="50800" dist="38100" dir="2700000" algn="tl" rotWithShape="0">
                <a:prstClr val="black">
                  <a:alpha val="15538"/>
                </a:prstClr>
              </a:outerShdw>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914377">
                <a:defRPr/>
              </a:pPr>
              <a:endParaRPr sz="5625">
                <a:solidFill>
                  <a:prstClr val="white"/>
                </a:solidFill>
                <a:latin typeface="Work Sans"/>
                <a:ea typeface="Avenir Book" charset="0"/>
                <a:cs typeface="Avenir Book" charset="0"/>
              </a:endParaRPr>
            </a:p>
          </p:txBody>
        </p:sp>
        <p:grpSp>
          <p:nvGrpSpPr>
            <p:cNvPr id="27" name="Group 26">
              <a:extLst>
                <a:ext uri="{FF2B5EF4-FFF2-40B4-BE49-F238E27FC236}">
                  <a16:creationId xmlns:a16="http://schemas.microsoft.com/office/drawing/2014/main" id="{114B7D7D-2E69-E90F-BC8E-F7D2E987FC1E}"/>
                </a:ext>
              </a:extLst>
            </p:cNvPr>
            <p:cNvGrpSpPr/>
            <p:nvPr/>
          </p:nvGrpSpPr>
          <p:grpSpPr>
            <a:xfrm>
              <a:off x="401010" y="2930553"/>
              <a:ext cx="345182" cy="345182"/>
              <a:chOff x="3435081" y="2548784"/>
              <a:chExt cx="624262" cy="624262"/>
            </a:xfrm>
            <a:solidFill>
              <a:schemeClr val="bg1"/>
            </a:solidFill>
          </p:grpSpPr>
          <p:sp>
            <p:nvSpPr>
              <p:cNvPr id="28" name="Freeform 526">
                <a:extLst>
                  <a:ext uri="{FF2B5EF4-FFF2-40B4-BE49-F238E27FC236}">
                    <a16:creationId xmlns:a16="http://schemas.microsoft.com/office/drawing/2014/main" id="{314D06C4-6E65-E535-6E97-9C76EB37E552}"/>
                  </a:ext>
                </a:extLst>
              </p:cNvPr>
              <p:cNvSpPr>
                <a:spLocks/>
              </p:cNvSpPr>
              <p:nvPr/>
            </p:nvSpPr>
            <p:spPr bwMode="auto">
              <a:xfrm>
                <a:off x="3669174" y="2782877"/>
                <a:ext cx="156065" cy="156065"/>
              </a:xfrm>
              <a:custGeom>
                <a:avLst/>
                <a:gdLst>
                  <a:gd name="T0" fmla="*/ 50 w 56"/>
                  <a:gd name="T1" fmla="*/ 19 h 56"/>
                  <a:gd name="T2" fmla="*/ 52 w 56"/>
                  <a:gd name="T3" fmla="*/ 28 h 56"/>
                  <a:gd name="T4" fmla="*/ 28 w 56"/>
                  <a:gd name="T5" fmla="*/ 52 h 56"/>
                  <a:gd name="T6" fmla="*/ 4 w 56"/>
                  <a:gd name="T7" fmla="*/ 28 h 56"/>
                  <a:gd name="T8" fmla="*/ 28 w 56"/>
                  <a:gd name="T9" fmla="*/ 4 h 56"/>
                  <a:gd name="T10" fmla="*/ 37 w 56"/>
                  <a:gd name="T11" fmla="*/ 6 h 56"/>
                  <a:gd name="T12" fmla="*/ 40 w 56"/>
                  <a:gd name="T13" fmla="*/ 3 h 56"/>
                  <a:gd name="T14" fmla="*/ 28 w 56"/>
                  <a:gd name="T15" fmla="*/ 0 h 56"/>
                  <a:gd name="T16" fmla="*/ 0 w 56"/>
                  <a:gd name="T17" fmla="*/ 28 h 56"/>
                  <a:gd name="T18" fmla="*/ 28 w 56"/>
                  <a:gd name="T19" fmla="*/ 56 h 56"/>
                  <a:gd name="T20" fmla="*/ 56 w 56"/>
                  <a:gd name="T21" fmla="*/ 28 h 56"/>
                  <a:gd name="T22" fmla="*/ 53 w 56"/>
                  <a:gd name="T23" fmla="*/ 16 h 56"/>
                  <a:gd name="T24" fmla="*/ 50 w 56"/>
                  <a:gd name="T25"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50" y="19"/>
                    </a:moveTo>
                    <a:cubicBezTo>
                      <a:pt x="51" y="22"/>
                      <a:pt x="52" y="25"/>
                      <a:pt x="52" y="28"/>
                    </a:cubicBezTo>
                    <a:cubicBezTo>
                      <a:pt x="52" y="41"/>
                      <a:pt x="41" y="52"/>
                      <a:pt x="28" y="52"/>
                    </a:cubicBezTo>
                    <a:cubicBezTo>
                      <a:pt x="15" y="52"/>
                      <a:pt x="4" y="41"/>
                      <a:pt x="4" y="28"/>
                    </a:cubicBezTo>
                    <a:cubicBezTo>
                      <a:pt x="4" y="15"/>
                      <a:pt x="15" y="4"/>
                      <a:pt x="28" y="4"/>
                    </a:cubicBezTo>
                    <a:cubicBezTo>
                      <a:pt x="31" y="4"/>
                      <a:pt x="34" y="5"/>
                      <a:pt x="37" y="6"/>
                    </a:cubicBezTo>
                    <a:cubicBezTo>
                      <a:pt x="40" y="3"/>
                      <a:pt x="40" y="3"/>
                      <a:pt x="40" y="3"/>
                    </a:cubicBezTo>
                    <a:cubicBezTo>
                      <a:pt x="36" y="1"/>
                      <a:pt x="32" y="0"/>
                      <a:pt x="28" y="0"/>
                    </a:cubicBezTo>
                    <a:cubicBezTo>
                      <a:pt x="13" y="0"/>
                      <a:pt x="0" y="13"/>
                      <a:pt x="0" y="28"/>
                    </a:cubicBezTo>
                    <a:cubicBezTo>
                      <a:pt x="0" y="43"/>
                      <a:pt x="13" y="56"/>
                      <a:pt x="28" y="56"/>
                    </a:cubicBezTo>
                    <a:cubicBezTo>
                      <a:pt x="43" y="56"/>
                      <a:pt x="56" y="43"/>
                      <a:pt x="56" y="28"/>
                    </a:cubicBezTo>
                    <a:cubicBezTo>
                      <a:pt x="56" y="24"/>
                      <a:pt x="55" y="20"/>
                      <a:pt x="53" y="16"/>
                    </a:cubicBezTo>
                    <a:lnTo>
                      <a:pt x="5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29" name="Freeform 527">
                <a:extLst>
                  <a:ext uri="{FF2B5EF4-FFF2-40B4-BE49-F238E27FC236}">
                    <a16:creationId xmlns:a16="http://schemas.microsoft.com/office/drawing/2014/main" id="{D7D0660A-1E50-10A0-8BC4-A22D35264444}"/>
                  </a:ext>
                </a:extLst>
              </p:cNvPr>
              <p:cNvSpPr>
                <a:spLocks/>
              </p:cNvSpPr>
              <p:nvPr/>
            </p:nvSpPr>
            <p:spPr bwMode="auto">
              <a:xfrm>
                <a:off x="3606748" y="2736063"/>
                <a:ext cx="265316" cy="265316"/>
              </a:xfrm>
              <a:custGeom>
                <a:avLst/>
                <a:gdLst>
                  <a:gd name="T0" fmla="*/ 85 w 96"/>
                  <a:gd name="T1" fmla="*/ 25 h 96"/>
                  <a:gd name="T2" fmla="*/ 92 w 96"/>
                  <a:gd name="T3" fmla="*/ 48 h 96"/>
                  <a:gd name="T4" fmla="*/ 48 w 96"/>
                  <a:gd name="T5" fmla="*/ 92 h 96"/>
                  <a:gd name="T6" fmla="*/ 4 w 96"/>
                  <a:gd name="T7" fmla="*/ 48 h 96"/>
                  <a:gd name="T8" fmla="*/ 48 w 96"/>
                  <a:gd name="T9" fmla="*/ 4 h 96"/>
                  <a:gd name="T10" fmla="*/ 71 w 96"/>
                  <a:gd name="T11" fmla="*/ 11 h 96"/>
                  <a:gd name="T12" fmla="*/ 74 w 96"/>
                  <a:gd name="T13" fmla="*/ 8 h 96"/>
                  <a:gd name="T14" fmla="*/ 48 w 96"/>
                  <a:gd name="T15" fmla="*/ 0 h 96"/>
                  <a:gd name="T16" fmla="*/ 0 w 96"/>
                  <a:gd name="T17" fmla="*/ 48 h 96"/>
                  <a:gd name="T18" fmla="*/ 48 w 96"/>
                  <a:gd name="T19" fmla="*/ 96 h 96"/>
                  <a:gd name="T20" fmla="*/ 96 w 96"/>
                  <a:gd name="T21" fmla="*/ 48 h 96"/>
                  <a:gd name="T22" fmla="*/ 88 w 96"/>
                  <a:gd name="T23" fmla="*/ 22 h 96"/>
                  <a:gd name="T24" fmla="*/ 85 w 96"/>
                  <a:gd name="T25" fmla="*/ 2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96">
                    <a:moveTo>
                      <a:pt x="85" y="25"/>
                    </a:moveTo>
                    <a:cubicBezTo>
                      <a:pt x="89" y="31"/>
                      <a:pt x="92" y="39"/>
                      <a:pt x="92" y="48"/>
                    </a:cubicBezTo>
                    <a:cubicBezTo>
                      <a:pt x="92" y="72"/>
                      <a:pt x="72" y="92"/>
                      <a:pt x="48" y="92"/>
                    </a:cubicBezTo>
                    <a:cubicBezTo>
                      <a:pt x="24" y="92"/>
                      <a:pt x="4" y="72"/>
                      <a:pt x="4" y="48"/>
                    </a:cubicBezTo>
                    <a:cubicBezTo>
                      <a:pt x="4" y="24"/>
                      <a:pt x="24" y="4"/>
                      <a:pt x="48" y="4"/>
                    </a:cubicBezTo>
                    <a:cubicBezTo>
                      <a:pt x="57" y="4"/>
                      <a:pt x="65" y="7"/>
                      <a:pt x="71" y="11"/>
                    </a:cubicBezTo>
                    <a:cubicBezTo>
                      <a:pt x="74" y="8"/>
                      <a:pt x="74" y="8"/>
                      <a:pt x="74" y="8"/>
                    </a:cubicBezTo>
                    <a:cubicBezTo>
                      <a:pt x="67" y="3"/>
                      <a:pt x="58" y="0"/>
                      <a:pt x="48" y="0"/>
                    </a:cubicBezTo>
                    <a:cubicBezTo>
                      <a:pt x="22" y="0"/>
                      <a:pt x="0" y="22"/>
                      <a:pt x="0" y="48"/>
                    </a:cubicBezTo>
                    <a:cubicBezTo>
                      <a:pt x="0" y="74"/>
                      <a:pt x="22" y="96"/>
                      <a:pt x="48" y="96"/>
                    </a:cubicBezTo>
                    <a:cubicBezTo>
                      <a:pt x="74" y="96"/>
                      <a:pt x="96" y="74"/>
                      <a:pt x="96" y="48"/>
                    </a:cubicBezTo>
                    <a:cubicBezTo>
                      <a:pt x="96" y="38"/>
                      <a:pt x="93" y="29"/>
                      <a:pt x="88" y="22"/>
                    </a:cubicBezTo>
                    <a:lnTo>
                      <a:pt x="85"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0" name="Freeform 528">
                <a:extLst>
                  <a:ext uri="{FF2B5EF4-FFF2-40B4-BE49-F238E27FC236}">
                    <a16:creationId xmlns:a16="http://schemas.microsoft.com/office/drawing/2014/main" id="{86CD7679-9755-AE5B-F208-835C3462BBA5}"/>
                  </a:ext>
                </a:extLst>
              </p:cNvPr>
              <p:cNvSpPr>
                <a:spLocks/>
              </p:cNvSpPr>
              <p:nvPr/>
            </p:nvSpPr>
            <p:spPr bwMode="auto">
              <a:xfrm>
                <a:off x="3544322" y="2673637"/>
                <a:ext cx="390169" cy="390169"/>
              </a:xfrm>
              <a:custGeom>
                <a:avLst/>
                <a:gdLst>
                  <a:gd name="T0" fmla="*/ 120 w 136"/>
                  <a:gd name="T1" fmla="*/ 30 h 136"/>
                  <a:gd name="T2" fmla="*/ 132 w 136"/>
                  <a:gd name="T3" fmla="*/ 68 h 136"/>
                  <a:gd name="T4" fmla="*/ 68 w 136"/>
                  <a:gd name="T5" fmla="*/ 132 h 136"/>
                  <a:gd name="T6" fmla="*/ 4 w 136"/>
                  <a:gd name="T7" fmla="*/ 68 h 136"/>
                  <a:gd name="T8" fmla="*/ 68 w 136"/>
                  <a:gd name="T9" fmla="*/ 4 h 136"/>
                  <a:gd name="T10" fmla="*/ 106 w 136"/>
                  <a:gd name="T11" fmla="*/ 16 h 136"/>
                  <a:gd name="T12" fmla="*/ 109 w 136"/>
                  <a:gd name="T13" fmla="*/ 14 h 136"/>
                  <a:gd name="T14" fmla="*/ 68 w 136"/>
                  <a:gd name="T15" fmla="*/ 0 h 136"/>
                  <a:gd name="T16" fmla="*/ 0 w 136"/>
                  <a:gd name="T17" fmla="*/ 68 h 136"/>
                  <a:gd name="T18" fmla="*/ 68 w 136"/>
                  <a:gd name="T19" fmla="*/ 136 h 136"/>
                  <a:gd name="T20" fmla="*/ 136 w 136"/>
                  <a:gd name="T21" fmla="*/ 68 h 136"/>
                  <a:gd name="T22" fmla="*/ 122 w 136"/>
                  <a:gd name="T23" fmla="*/ 27 h 136"/>
                  <a:gd name="T24" fmla="*/ 120 w 136"/>
                  <a:gd name="T25" fmla="*/ 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136">
                    <a:moveTo>
                      <a:pt x="120" y="30"/>
                    </a:moveTo>
                    <a:cubicBezTo>
                      <a:pt x="127" y="41"/>
                      <a:pt x="132" y="54"/>
                      <a:pt x="132" y="68"/>
                    </a:cubicBezTo>
                    <a:cubicBezTo>
                      <a:pt x="132" y="103"/>
                      <a:pt x="103" y="132"/>
                      <a:pt x="68" y="132"/>
                    </a:cubicBezTo>
                    <a:cubicBezTo>
                      <a:pt x="33" y="132"/>
                      <a:pt x="4" y="103"/>
                      <a:pt x="4" y="68"/>
                    </a:cubicBezTo>
                    <a:cubicBezTo>
                      <a:pt x="4" y="33"/>
                      <a:pt x="33" y="4"/>
                      <a:pt x="68" y="4"/>
                    </a:cubicBezTo>
                    <a:cubicBezTo>
                      <a:pt x="82" y="4"/>
                      <a:pt x="95" y="9"/>
                      <a:pt x="106" y="16"/>
                    </a:cubicBezTo>
                    <a:cubicBezTo>
                      <a:pt x="109" y="14"/>
                      <a:pt x="109" y="14"/>
                      <a:pt x="109" y="14"/>
                    </a:cubicBezTo>
                    <a:cubicBezTo>
                      <a:pt x="97" y="5"/>
                      <a:pt x="83" y="0"/>
                      <a:pt x="68" y="0"/>
                    </a:cubicBezTo>
                    <a:cubicBezTo>
                      <a:pt x="31" y="0"/>
                      <a:pt x="0" y="31"/>
                      <a:pt x="0" y="68"/>
                    </a:cubicBezTo>
                    <a:cubicBezTo>
                      <a:pt x="0" y="105"/>
                      <a:pt x="31" y="136"/>
                      <a:pt x="68" y="136"/>
                    </a:cubicBezTo>
                    <a:cubicBezTo>
                      <a:pt x="105" y="136"/>
                      <a:pt x="136" y="105"/>
                      <a:pt x="136" y="68"/>
                    </a:cubicBezTo>
                    <a:cubicBezTo>
                      <a:pt x="136" y="53"/>
                      <a:pt x="131" y="39"/>
                      <a:pt x="122" y="27"/>
                    </a:cubicBezTo>
                    <a:lnTo>
                      <a:pt x="12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1" name="Freeform 529">
                <a:extLst>
                  <a:ext uri="{FF2B5EF4-FFF2-40B4-BE49-F238E27FC236}">
                    <a16:creationId xmlns:a16="http://schemas.microsoft.com/office/drawing/2014/main" id="{19401C90-9CDA-2D12-6BF8-150EAECF91AB}"/>
                  </a:ext>
                </a:extLst>
              </p:cNvPr>
              <p:cNvSpPr>
                <a:spLocks/>
              </p:cNvSpPr>
              <p:nvPr/>
            </p:nvSpPr>
            <p:spPr bwMode="auto">
              <a:xfrm>
                <a:off x="3497507" y="2626812"/>
                <a:ext cx="483808" cy="483808"/>
              </a:xfrm>
              <a:custGeom>
                <a:avLst/>
                <a:gdLst>
                  <a:gd name="T0" fmla="*/ 154 w 176"/>
                  <a:gd name="T1" fmla="*/ 36 h 176"/>
                  <a:gd name="T2" fmla="*/ 172 w 176"/>
                  <a:gd name="T3" fmla="*/ 88 h 176"/>
                  <a:gd name="T4" fmla="*/ 88 w 176"/>
                  <a:gd name="T5" fmla="*/ 172 h 176"/>
                  <a:gd name="T6" fmla="*/ 4 w 176"/>
                  <a:gd name="T7" fmla="*/ 88 h 176"/>
                  <a:gd name="T8" fmla="*/ 88 w 176"/>
                  <a:gd name="T9" fmla="*/ 4 h 176"/>
                  <a:gd name="T10" fmla="*/ 140 w 176"/>
                  <a:gd name="T11" fmla="*/ 22 h 176"/>
                  <a:gd name="T12" fmla="*/ 143 w 176"/>
                  <a:gd name="T13" fmla="*/ 19 h 176"/>
                  <a:gd name="T14" fmla="*/ 88 w 176"/>
                  <a:gd name="T15" fmla="*/ 0 h 176"/>
                  <a:gd name="T16" fmla="*/ 0 w 176"/>
                  <a:gd name="T17" fmla="*/ 88 h 176"/>
                  <a:gd name="T18" fmla="*/ 88 w 176"/>
                  <a:gd name="T19" fmla="*/ 176 h 176"/>
                  <a:gd name="T20" fmla="*/ 176 w 176"/>
                  <a:gd name="T21" fmla="*/ 88 h 176"/>
                  <a:gd name="T22" fmla="*/ 157 w 176"/>
                  <a:gd name="T23" fmla="*/ 33 h 176"/>
                  <a:gd name="T24" fmla="*/ 154 w 176"/>
                  <a:gd name="T25" fmla="*/ 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76">
                    <a:moveTo>
                      <a:pt x="154" y="36"/>
                    </a:moveTo>
                    <a:cubicBezTo>
                      <a:pt x="165" y="50"/>
                      <a:pt x="172" y="68"/>
                      <a:pt x="172" y="88"/>
                    </a:cubicBezTo>
                    <a:cubicBezTo>
                      <a:pt x="172" y="134"/>
                      <a:pt x="134" y="172"/>
                      <a:pt x="88" y="172"/>
                    </a:cubicBezTo>
                    <a:cubicBezTo>
                      <a:pt x="42" y="172"/>
                      <a:pt x="4" y="134"/>
                      <a:pt x="4" y="88"/>
                    </a:cubicBezTo>
                    <a:cubicBezTo>
                      <a:pt x="4" y="42"/>
                      <a:pt x="42" y="4"/>
                      <a:pt x="88" y="4"/>
                    </a:cubicBezTo>
                    <a:cubicBezTo>
                      <a:pt x="108" y="4"/>
                      <a:pt x="126" y="11"/>
                      <a:pt x="140" y="22"/>
                    </a:cubicBezTo>
                    <a:cubicBezTo>
                      <a:pt x="143" y="19"/>
                      <a:pt x="143" y="19"/>
                      <a:pt x="143" y="19"/>
                    </a:cubicBezTo>
                    <a:cubicBezTo>
                      <a:pt x="128" y="7"/>
                      <a:pt x="109" y="0"/>
                      <a:pt x="88" y="0"/>
                    </a:cubicBezTo>
                    <a:cubicBezTo>
                      <a:pt x="39" y="0"/>
                      <a:pt x="0" y="39"/>
                      <a:pt x="0" y="88"/>
                    </a:cubicBezTo>
                    <a:cubicBezTo>
                      <a:pt x="0" y="137"/>
                      <a:pt x="39" y="176"/>
                      <a:pt x="88" y="176"/>
                    </a:cubicBezTo>
                    <a:cubicBezTo>
                      <a:pt x="137" y="176"/>
                      <a:pt x="176" y="137"/>
                      <a:pt x="176" y="88"/>
                    </a:cubicBezTo>
                    <a:cubicBezTo>
                      <a:pt x="176" y="67"/>
                      <a:pt x="169" y="48"/>
                      <a:pt x="157" y="33"/>
                    </a:cubicBezTo>
                    <a:lnTo>
                      <a:pt x="15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2" name="Freeform 530">
                <a:extLst>
                  <a:ext uri="{FF2B5EF4-FFF2-40B4-BE49-F238E27FC236}">
                    <a16:creationId xmlns:a16="http://schemas.microsoft.com/office/drawing/2014/main" id="{E9535110-B058-BA94-EE6C-6023AFDBEF38}"/>
                  </a:ext>
                </a:extLst>
              </p:cNvPr>
              <p:cNvSpPr>
                <a:spLocks/>
              </p:cNvSpPr>
              <p:nvPr/>
            </p:nvSpPr>
            <p:spPr bwMode="auto">
              <a:xfrm>
                <a:off x="3435081" y="2564386"/>
                <a:ext cx="608660" cy="608660"/>
              </a:xfrm>
              <a:custGeom>
                <a:avLst/>
                <a:gdLst>
                  <a:gd name="T0" fmla="*/ 198 w 216"/>
                  <a:gd name="T1" fmla="*/ 54 h 216"/>
                  <a:gd name="T2" fmla="*/ 197 w 216"/>
                  <a:gd name="T3" fmla="*/ 54 h 216"/>
                  <a:gd name="T4" fmla="*/ 212 w 216"/>
                  <a:gd name="T5" fmla="*/ 108 h 216"/>
                  <a:gd name="T6" fmla="*/ 108 w 216"/>
                  <a:gd name="T7" fmla="*/ 212 h 216"/>
                  <a:gd name="T8" fmla="*/ 4 w 216"/>
                  <a:gd name="T9" fmla="*/ 108 h 216"/>
                  <a:gd name="T10" fmla="*/ 108 w 216"/>
                  <a:gd name="T11" fmla="*/ 4 h 216"/>
                  <a:gd name="T12" fmla="*/ 162 w 216"/>
                  <a:gd name="T13" fmla="*/ 19 h 216"/>
                  <a:gd name="T14" fmla="*/ 162 w 216"/>
                  <a:gd name="T15" fmla="*/ 18 h 216"/>
                  <a:gd name="T16" fmla="*/ 165 w 216"/>
                  <a:gd name="T17" fmla="*/ 16 h 216"/>
                  <a:gd name="T18" fmla="*/ 108 w 216"/>
                  <a:gd name="T19" fmla="*/ 0 h 216"/>
                  <a:gd name="T20" fmla="*/ 0 w 216"/>
                  <a:gd name="T21" fmla="*/ 108 h 216"/>
                  <a:gd name="T22" fmla="*/ 108 w 216"/>
                  <a:gd name="T23" fmla="*/ 216 h 216"/>
                  <a:gd name="T24" fmla="*/ 216 w 216"/>
                  <a:gd name="T25" fmla="*/ 108 h 216"/>
                  <a:gd name="T26" fmla="*/ 200 w 216"/>
                  <a:gd name="T27" fmla="*/ 51 h 216"/>
                  <a:gd name="T28" fmla="*/ 198 w 216"/>
                  <a:gd name="T29"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216">
                    <a:moveTo>
                      <a:pt x="198" y="54"/>
                    </a:moveTo>
                    <a:cubicBezTo>
                      <a:pt x="197" y="54"/>
                      <a:pt x="197" y="54"/>
                      <a:pt x="197" y="54"/>
                    </a:cubicBezTo>
                    <a:cubicBezTo>
                      <a:pt x="206" y="70"/>
                      <a:pt x="212" y="88"/>
                      <a:pt x="212" y="108"/>
                    </a:cubicBezTo>
                    <a:cubicBezTo>
                      <a:pt x="212" y="165"/>
                      <a:pt x="165" y="212"/>
                      <a:pt x="108" y="212"/>
                    </a:cubicBezTo>
                    <a:cubicBezTo>
                      <a:pt x="51" y="212"/>
                      <a:pt x="4" y="165"/>
                      <a:pt x="4" y="108"/>
                    </a:cubicBezTo>
                    <a:cubicBezTo>
                      <a:pt x="4" y="51"/>
                      <a:pt x="51" y="4"/>
                      <a:pt x="108" y="4"/>
                    </a:cubicBezTo>
                    <a:cubicBezTo>
                      <a:pt x="128" y="4"/>
                      <a:pt x="146" y="10"/>
                      <a:pt x="162" y="19"/>
                    </a:cubicBezTo>
                    <a:cubicBezTo>
                      <a:pt x="162" y="18"/>
                      <a:pt x="162" y="18"/>
                      <a:pt x="162" y="18"/>
                    </a:cubicBezTo>
                    <a:cubicBezTo>
                      <a:pt x="165" y="16"/>
                      <a:pt x="165" y="16"/>
                      <a:pt x="165" y="16"/>
                    </a:cubicBezTo>
                    <a:cubicBezTo>
                      <a:pt x="148" y="6"/>
                      <a:pt x="129" y="0"/>
                      <a:pt x="108" y="0"/>
                    </a:cubicBezTo>
                    <a:cubicBezTo>
                      <a:pt x="48" y="0"/>
                      <a:pt x="0" y="48"/>
                      <a:pt x="0" y="108"/>
                    </a:cubicBezTo>
                    <a:cubicBezTo>
                      <a:pt x="0" y="168"/>
                      <a:pt x="48" y="216"/>
                      <a:pt x="108" y="216"/>
                    </a:cubicBezTo>
                    <a:cubicBezTo>
                      <a:pt x="168" y="216"/>
                      <a:pt x="216" y="168"/>
                      <a:pt x="216" y="108"/>
                    </a:cubicBezTo>
                    <a:cubicBezTo>
                      <a:pt x="216" y="87"/>
                      <a:pt x="210" y="68"/>
                      <a:pt x="200" y="51"/>
                    </a:cubicBezTo>
                    <a:lnTo>
                      <a:pt x="198"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3" name="Freeform 531">
                <a:extLst>
                  <a:ext uri="{FF2B5EF4-FFF2-40B4-BE49-F238E27FC236}">
                    <a16:creationId xmlns:a16="http://schemas.microsoft.com/office/drawing/2014/main" id="{508616B0-B6FE-ABBB-B0DB-C9887EC78DAE}"/>
                  </a:ext>
                </a:extLst>
              </p:cNvPr>
              <p:cNvSpPr>
                <a:spLocks noEditPoints="1"/>
              </p:cNvSpPr>
              <p:nvPr/>
            </p:nvSpPr>
            <p:spPr bwMode="auto">
              <a:xfrm>
                <a:off x="3715999" y="2548784"/>
                <a:ext cx="343344" cy="358955"/>
              </a:xfrm>
              <a:custGeom>
                <a:avLst/>
                <a:gdLst>
                  <a:gd name="T0" fmla="*/ 107 w 123"/>
                  <a:gd name="T1" fmla="*/ 24 h 123"/>
                  <a:gd name="T2" fmla="*/ 109 w 123"/>
                  <a:gd name="T3" fmla="*/ 22 h 123"/>
                  <a:gd name="T4" fmla="*/ 109 w 123"/>
                  <a:gd name="T5" fmla="*/ 16 h 123"/>
                  <a:gd name="T6" fmla="*/ 107 w 123"/>
                  <a:gd name="T7" fmla="*/ 14 h 123"/>
                  <a:gd name="T8" fmla="*/ 104 w 123"/>
                  <a:gd name="T9" fmla="*/ 13 h 123"/>
                  <a:gd name="T10" fmla="*/ 101 w 123"/>
                  <a:gd name="T11" fmla="*/ 14 h 123"/>
                  <a:gd name="T12" fmla="*/ 99 w 123"/>
                  <a:gd name="T13" fmla="*/ 16 h 123"/>
                  <a:gd name="T14" fmla="*/ 94 w 123"/>
                  <a:gd name="T15" fmla="*/ 0 h 123"/>
                  <a:gd name="T16" fmla="*/ 67 w 123"/>
                  <a:gd name="T17" fmla="*/ 26 h 123"/>
                  <a:gd name="T18" fmla="*/ 73 w 123"/>
                  <a:gd name="T19" fmla="*/ 42 h 123"/>
                  <a:gd name="T20" fmla="*/ 16 w 123"/>
                  <a:gd name="T21" fmla="*/ 99 h 123"/>
                  <a:gd name="T22" fmla="*/ 12 w 123"/>
                  <a:gd name="T23" fmla="*/ 91 h 123"/>
                  <a:gd name="T24" fmla="*/ 0 w 123"/>
                  <a:gd name="T25" fmla="*/ 111 h 123"/>
                  <a:gd name="T26" fmla="*/ 0 w 123"/>
                  <a:gd name="T27" fmla="*/ 123 h 123"/>
                  <a:gd name="T28" fmla="*/ 12 w 123"/>
                  <a:gd name="T29" fmla="*/ 123 h 123"/>
                  <a:gd name="T30" fmla="*/ 32 w 123"/>
                  <a:gd name="T31" fmla="*/ 111 h 123"/>
                  <a:gd name="T32" fmla="*/ 24 w 123"/>
                  <a:gd name="T33" fmla="*/ 107 h 123"/>
                  <a:gd name="T34" fmla="*/ 81 w 123"/>
                  <a:gd name="T35" fmla="*/ 50 h 123"/>
                  <a:gd name="T36" fmla="*/ 97 w 123"/>
                  <a:gd name="T37" fmla="*/ 56 h 123"/>
                  <a:gd name="T38" fmla="*/ 123 w 123"/>
                  <a:gd name="T39" fmla="*/ 29 h 123"/>
                  <a:gd name="T40" fmla="*/ 107 w 123"/>
                  <a:gd name="T41" fmla="*/ 24 h 123"/>
                  <a:gd name="T42" fmla="*/ 72 w 123"/>
                  <a:gd name="T43" fmla="*/ 27 h 123"/>
                  <a:gd name="T44" fmla="*/ 92 w 123"/>
                  <a:gd name="T45" fmla="*/ 7 h 123"/>
                  <a:gd name="T46" fmla="*/ 96 w 123"/>
                  <a:gd name="T47" fmla="*/ 19 h 123"/>
                  <a:gd name="T48" fmla="*/ 76 w 123"/>
                  <a:gd name="T49" fmla="*/ 39 h 123"/>
                  <a:gd name="T50" fmla="*/ 72 w 123"/>
                  <a:gd name="T51" fmla="*/ 27 h 123"/>
                  <a:gd name="T52" fmla="*/ 17 w 123"/>
                  <a:gd name="T53" fmla="*/ 108 h 123"/>
                  <a:gd name="T54" fmla="*/ 24 w 123"/>
                  <a:gd name="T55" fmla="*/ 111 h 123"/>
                  <a:gd name="T56" fmla="*/ 11 w 123"/>
                  <a:gd name="T57" fmla="*/ 119 h 123"/>
                  <a:gd name="T58" fmla="*/ 4 w 123"/>
                  <a:gd name="T59" fmla="*/ 119 h 123"/>
                  <a:gd name="T60" fmla="*/ 4 w 123"/>
                  <a:gd name="T61" fmla="*/ 112 h 123"/>
                  <a:gd name="T62" fmla="*/ 12 w 123"/>
                  <a:gd name="T63" fmla="*/ 99 h 123"/>
                  <a:gd name="T64" fmla="*/ 15 w 123"/>
                  <a:gd name="T65" fmla="*/ 106 h 123"/>
                  <a:gd name="T66" fmla="*/ 28 w 123"/>
                  <a:gd name="T67" fmla="*/ 93 h 123"/>
                  <a:gd name="T68" fmla="*/ 30 w 123"/>
                  <a:gd name="T69" fmla="*/ 95 h 123"/>
                  <a:gd name="T70" fmla="*/ 17 w 123"/>
                  <a:gd name="T71" fmla="*/ 108 h 123"/>
                  <a:gd name="T72" fmla="*/ 33 w 123"/>
                  <a:gd name="T73" fmla="*/ 92 h 123"/>
                  <a:gd name="T74" fmla="*/ 33 w 123"/>
                  <a:gd name="T75" fmla="*/ 92 h 123"/>
                  <a:gd name="T76" fmla="*/ 33 w 123"/>
                  <a:gd name="T77" fmla="*/ 92 h 123"/>
                  <a:gd name="T78" fmla="*/ 33 w 123"/>
                  <a:gd name="T79" fmla="*/ 92 h 123"/>
                  <a:gd name="T80" fmla="*/ 31 w 123"/>
                  <a:gd name="T81" fmla="*/ 90 h 123"/>
                  <a:gd name="T82" fmla="*/ 31 w 123"/>
                  <a:gd name="T83" fmla="*/ 90 h 123"/>
                  <a:gd name="T84" fmla="*/ 31 w 123"/>
                  <a:gd name="T85" fmla="*/ 90 h 123"/>
                  <a:gd name="T86" fmla="*/ 31 w 123"/>
                  <a:gd name="T87" fmla="*/ 90 h 123"/>
                  <a:gd name="T88" fmla="*/ 104 w 123"/>
                  <a:gd name="T89" fmla="*/ 17 h 123"/>
                  <a:gd name="T90" fmla="*/ 106 w 123"/>
                  <a:gd name="T91" fmla="*/ 19 h 123"/>
                  <a:gd name="T92" fmla="*/ 33 w 123"/>
                  <a:gd name="T93" fmla="*/ 92 h 123"/>
                  <a:gd name="T94" fmla="*/ 96 w 123"/>
                  <a:gd name="T95" fmla="*/ 51 h 123"/>
                  <a:gd name="T96" fmla="*/ 84 w 123"/>
                  <a:gd name="T97" fmla="*/ 47 h 123"/>
                  <a:gd name="T98" fmla="*/ 104 w 123"/>
                  <a:gd name="T99" fmla="*/ 27 h 123"/>
                  <a:gd name="T100" fmla="*/ 116 w 123"/>
                  <a:gd name="T101" fmla="*/ 31 h 123"/>
                  <a:gd name="T102" fmla="*/ 96 w 123"/>
                  <a:gd name="T103" fmla="*/ 5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 h="123">
                    <a:moveTo>
                      <a:pt x="107" y="24"/>
                    </a:moveTo>
                    <a:cubicBezTo>
                      <a:pt x="109" y="22"/>
                      <a:pt x="109" y="22"/>
                      <a:pt x="109" y="22"/>
                    </a:cubicBezTo>
                    <a:cubicBezTo>
                      <a:pt x="111" y="20"/>
                      <a:pt x="111" y="18"/>
                      <a:pt x="109" y="16"/>
                    </a:cubicBezTo>
                    <a:cubicBezTo>
                      <a:pt x="107" y="14"/>
                      <a:pt x="107" y="14"/>
                      <a:pt x="107" y="14"/>
                    </a:cubicBezTo>
                    <a:cubicBezTo>
                      <a:pt x="106" y="13"/>
                      <a:pt x="105" y="13"/>
                      <a:pt x="104" y="13"/>
                    </a:cubicBezTo>
                    <a:cubicBezTo>
                      <a:pt x="103" y="13"/>
                      <a:pt x="102" y="13"/>
                      <a:pt x="101" y="14"/>
                    </a:cubicBezTo>
                    <a:cubicBezTo>
                      <a:pt x="99" y="16"/>
                      <a:pt x="99" y="16"/>
                      <a:pt x="99" y="16"/>
                    </a:cubicBezTo>
                    <a:cubicBezTo>
                      <a:pt x="94" y="0"/>
                      <a:pt x="94" y="0"/>
                      <a:pt x="94" y="0"/>
                    </a:cubicBezTo>
                    <a:cubicBezTo>
                      <a:pt x="67" y="26"/>
                      <a:pt x="67" y="26"/>
                      <a:pt x="67" y="26"/>
                    </a:cubicBezTo>
                    <a:cubicBezTo>
                      <a:pt x="73" y="42"/>
                      <a:pt x="73" y="42"/>
                      <a:pt x="73" y="42"/>
                    </a:cubicBezTo>
                    <a:cubicBezTo>
                      <a:pt x="16" y="99"/>
                      <a:pt x="16" y="99"/>
                      <a:pt x="16" y="99"/>
                    </a:cubicBezTo>
                    <a:cubicBezTo>
                      <a:pt x="12" y="91"/>
                      <a:pt x="12" y="91"/>
                      <a:pt x="12" y="91"/>
                    </a:cubicBezTo>
                    <a:cubicBezTo>
                      <a:pt x="0" y="111"/>
                      <a:pt x="0" y="111"/>
                      <a:pt x="0" y="111"/>
                    </a:cubicBezTo>
                    <a:cubicBezTo>
                      <a:pt x="0" y="123"/>
                      <a:pt x="0" y="123"/>
                      <a:pt x="0" y="123"/>
                    </a:cubicBezTo>
                    <a:cubicBezTo>
                      <a:pt x="12" y="123"/>
                      <a:pt x="12" y="123"/>
                      <a:pt x="12" y="123"/>
                    </a:cubicBezTo>
                    <a:cubicBezTo>
                      <a:pt x="32" y="111"/>
                      <a:pt x="32" y="111"/>
                      <a:pt x="32" y="111"/>
                    </a:cubicBezTo>
                    <a:cubicBezTo>
                      <a:pt x="24" y="107"/>
                      <a:pt x="24" y="107"/>
                      <a:pt x="24" y="107"/>
                    </a:cubicBezTo>
                    <a:cubicBezTo>
                      <a:pt x="81" y="50"/>
                      <a:pt x="81" y="50"/>
                      <a:pt x="81" y="50"/>
                    </a:cubicBezTo>
                    <a:cubicBezTo>
                      <a:pt x="97" y="56"/>
                      <a:pt x="97" y="56"/>
                      <a:pt x="97" y="56"/>
                    </a:cubicBezTo>
                    <a:cubicBezTo>
                      <a:pt x="123" y="29"/>
                      <a:pt x="123" y="29"/>
                      <a:pt x="123" y="29"/>
                    </a:cubicBezTo>
                    <a:lnTo>
                      <a:pt x="107" y="24"/>
                    </a:lnTo>
                    <a:close/>
                    <a:moveTo>
                      <a:pt x="72" y="27"/>
                    </a:moveTo>
                    <a:cubicBezTo>
                      <a:pt x="92" y="7"/>
                      <a:pt x="92" y="7"/>
                      <a:pt x="92" y="7"/>
                    </a:cubicBezTo>
                    <a:cubicBezTo>
                      <a:pt x="96" y="19"/>
                      <a:pt x="96" y="19"/>
                      <a:pt x="96" y="19"/>
                    </a:cubicBezTo>
                    <a:cubicBezTo>
                      <a:pt x="76" y="39"/>
                      <a:pt x="76" y="39"/>
                      <a:pt x="76" y="39"/>
                    </a:cubicBezTo>
                    <a:lnTo>
                      <a:pt x="72" y="27"/>
                    </a:lnTo>
                    <a:close/>
                    <a:moveTo>
                      <a:pt x="17" y="108"/>
                    </a:moveTo>
                    <a:cubicBezTo>
                      <a:pt x="24" y="111"/>
                      <a:pt x="24" y="111"/>
                      <a:pt x="24" y="111"/>
                    </a:cubicBezTo>
                    <a:cubicBezTo>
                      <a:pt x="11" y="119"/>
                      <a:pt x="11" y="119"/>
                      <a:pt x="11" y="119"/>
                    </a:cubicBezTo>
                    <a:cubicBezTo>
                      <a:pt x="4" y="119"/>
                      <a:pt x="4" y="119"/>
                      <a:pt x="4" y="119"/>
                    </a:cubicBezTo>
                    <a:cubicBezTo>
                      <a:pt x="4" y="112"/>
                      <a:pt x="4" y="112"/>
                      <a:pt x="4" y="112"/>
                    </a:cubicBezTo>
                    <a:cubicBezTo>
                      <a:pt x="12" y="99"/>
                      <a:pt x="12" y="99"/>
                      <a:pt x="12" y="99"/>
                    </a:cubicBezTo>
                    <a:cubicBezTo>
                      <a:pt x="15" y="106"/>
                      <a:pt x="15" y="106"/>
                      <a:pt x="15" y="106"/>
                    </a:cubicBezTo>
                    <a:cubicBezTo>
                      <a:pt x="28" y="93"/>
                      <a:pt x="28" y="93"/>
                      <a:pt x="28" y="93"/>
                    </a:cubicBezTo>
                    <a:cubicBezTo>
                      <a:pt x="30" y="95"/>
                      <a:pt x="30" y="95"/>
                      <a:pt x="30" y="95"/>
                    </a:cubicBezTo>
                    <a:lnTo>
                      <a:pt x="17" y="108"/>
                    </a:lnTo>
                    <a:close/>
                    <a:moveTo>
                      <a:pt x="33" y="92"/>
                    </a:moveTo>
                    <a:cubicBezTo>
                      <a:pt x="33" y="92"/>
                      <a:pt x="33" y="92"/>
                      <a:pt x="33" y="92"/>
                    </a:cubicBezTo>
                    <a:cubicBezTo>
                      <a:pt x="33" y="92"/>
                      <a:pt x="33" y="92"/>
                      <a:pt x="33" y="92"/>
                    </a:cubicBezTo>
                    <a:cubicBezTo>
                      <a:pt x="33" y="92"/>
                      <a:pt x="33" y="92"/>
                      <a:pt x="33" y="92"/>
                    </a:cubicBezTo>
                    <a:cubicBezTo>
                      <a:pt x="31" y="90"/>
                      <a:pt x="31" y="90"/>
                      <a:pt x="31" y="90"/>
                    </a:cubicBezTo>
                    <a:cubicBezTo>
                      <a:pt x="31" y="90"/>
                      <a:pt x="31" y="90"/>
                      <a:pt x="31" y="90"/>
                    </a:cubicBezTo>
                    <a:cubicBezTo>
                      <a:pt x="31" y="90"/>
                      <a:pt x="31" y="90"/>
                      <a:pt x="31" y="90"/>
                    </a:cubicBezTo>
                    <a:cubicBezTo>
                      <a:pt x="31" y="90"/>
                      <a:pt x="31" y="90"/>
                      <a:pt x="31" y="90"/>
                    </a:cubicBezTo>
                    <a:cubicBezTo>
                      <a:pt x="104" y="17"/>
                      <a:pt x="104" y="17"/>
                      <a:pt x="104" y="17"/>
                    </a:cubicBezTo>
                    <a:cubicBezTo>
                      <a:pt x="106" y="19"/>
                      <a:pt x="106" y="19"/>
                      <a:pt x="106" y="19"/>
                    </a:cubicBezTo>
                    <a:lnTo>
                      <a:pt x="33" y="92"/>
                    </a:lnTo>
                    <a:close/>
                    <a:moveTo>
                      <a:pt x="96" y="51"/>
                    </a:moveTo>
                    <a:cubicBezTo>
                      <a:pt x="84" y="47"/>
                      <a:pt x="84" y="47"/>
                      <a:pt x="84" y="47"/>
                    </a:cubicBezTo>
                    <a:cubicBezTo>
                      <a:pt x="104" y="27"/>
                      <a:pt x="104" y="27"/>
                      <a:pt x="104" y="27"/>
                    </a:cubicBezTo>
                    <a:cubicBezTo>
                      <a:pt x="116" y="31"/>
                      <a:pt x="116" y="31"/>
                      <a:pt x="116" y="31"/>
                    </a:cubicBezTo>
                    <a:lnTo>
                      <a:pt x="9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grpSp>
      </p:grpSp>
      <p:sp>
        <p:nvSpPr>
          <p:cNvPr id="35" name="TextBox 34">
            <a:extLst>
              <a:ext uri="{FF2B5EF4-FFF2-40B4-BE49-F238E27FC236}">
                <a16:creationId xmlns:a16="http://schemas.microsoft.com/office/drawing/2014/main" id="{547CDF37-84A1-4F1D-E0E3-B80F1C6E71DD}"/>
              </a:ext>
            </a:extLst>
          </p:cNvPr>
          <p:cNvSpPr txBox="1"/>
          <p:nvPr userDrawn="1"/>
        </p:nvSpPr>
        <p:spPr>
          <a:xfrm>
            <a:off x="5199499" y="3753070"/>
            <a:ext cx="1460499" cy="307777"/>
          </a:xfrm>
          <a:prstGeom prst="rect">
            <a:avLst/>
          </a:prstGeom>
          <a:noFill/>
        </p:spPr>
        <p:txBody>
          <a:bodyPr wrap="square">
            <a:spAutoFit/>
          </a:bodyPr>
          <a:lstStyle/>
          <a:p>
            <a:pPr defTabSz="914377">
              <a:defRPr/>
            </a:pPr>
            <a:r>
              <a:rPr lang="en-US" sz="1400" b="1">
                <a:solidFill>
                  <a:srgbClr val="21376D"/>
                </a:solidFill>
                <a:latin typeface="Work Sans"/>
              </a:rPr>
              <a:t>Results</a:t>
            </a:r>
          </a:p>
        </p:txBody>
      </p:sp>
      <p:grpSp>
        <p:nvGrpSpPr>
          <p:cNvPr id="36" name="Group 35">
            <a:extLst>
              <a:ext uri="{FF2B5EF4-FFF2-40B4-BE49-F238E27FC236}">
                <a16:creationId xmlns:a16="http://schemas.microsoft.com/office/drawing/2014/main" id="{876C425F-C9EA-D034-4A0C-CF97BC87942F}"/>
              </a:ext>
            </a:extLst>
          </p:cNvPr>
          <p:cNvGrpSpPr/>
          <p:nvPr userDrawn="1"/>
        </p:nvGrpSpPr>
        <p:grpSpPr>
          <a:xfrm>
            <a:off x="6877217" y="5570367"/>
            <a:ext cx="749336" cy="749348"/>
            <a:chOff x="3450683" y="1627993"/>
            <a:chExt cx="593049" cy="593059"/>
          </a:xfrm>
          <a:solidFill>
            <a:schemeClr val="bg1"/>
          </a:solidFill>
        </p:grpSpPr>
        <p:sp>
          <p:nvSpPr>
            <p:cNvPr id="37" name="Freeform 568">
              <a:extLst>
                <a:ext uri="{FF2B5EF4-FFF2-40B4-BE49-F238E27FC236}">
                  <a16:creationId xmlns:a16="http://schemas.microsoft.com/office/drawing/2014/main" id="{841E8B06-7276-8DF5-A6BC-9ED9737FAC91}"/>
                </a:ext>
              </a:extLst>
            </p:cNvPr>
            <p:cNvSpPr>
              <a:spLocks/>
            </p:cNvSpPr>
            <p:nvPr/>
          </p:nvSpPr>
          <p:spPr bwMode="auto">
            <a:xfrm>
              <a:off x="3528720" y="2127403"/>
              <a:ext cx="93639" cy="93639"/>
            </a:xfrm>
            <a:custGeom>
              <a:avLst/>
              <a:gdLst>
                <a:gd name="T0" fmla="*/ 35 w 36"/>
                <a:gd name="T1" fmla="*/ 1 h 36"/>
                <a:gd name="T2" fmla="*/ 33 w 36"/>
                <a:gd name="T3" fmla="*/ 1 h 36"/>
                <a:gd name="T4" fmla="*/ 1 w 36"/>
                <a:gd name="T5" fmla="*/ 33 h 36"/>
                <a:gd name="T6" fmla="*/ 1 w 36"/>
                <a:gd name="T7" fmla="*/ 35 h 36"/>
                <a:gd name="T8" fmla="*/ 2 w 36"/>
                <a:gd name="T9" fmla="*/ 36 h 36"/>
                <a:gd name="T10" fmla="*/ 3 w 36"/>
                <a:gd name="T11" fmla="*/ 35 h 36"/>
                <a:gd name="T12" fmla="*/ 35 w 36"/>
                <a:gd name="T13" fmla="*/ 3 h 36"/>
                <a:gd name="T14" fmla="*/ 35 w 36"/>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5" y="1"/>
                  </a:moveTo>
                  <a:cubicBezTo>
                    <a:pt x="35" y="0"/>
                    <a:pt x="33" y="0"/>
                    <a:pt x="33" y="1"/>
                  </a:cubicBezTo>
                  <a:cubicBezTo>
                    <a:pt x="1" y="33"/>
                    <a:pt x="1" y="33"/>
                    <a:pt x="1" y="33"/>
                  </a:cubicBezTo>
                  <a:cubicBezTo>
                    <a:pt x="0" y="33"/>
                    <a:pt x="0" y="35"/>
                    <a:pt x="1" y="35"/>
                  </a:cubicBezTo>
                  <a:cubicBezTo>
                    <a:pt x="1" y="36"/>
                    <a:pt x="1" y="36"/>
                    <a:pt x="2" y="36"/>
                  </a:cubicBezTo>
                  <a:cubicBezTo>
                    <a:pt x="3" y="36"/>
                    <a:pt x="3" y="36"/>
                    <a:pt x="3" y="35"/>
                  </a:cubicBezTo>
                  <a:cubicBezTo>
                    <a:pt x="35" y="3"/>
                    <a:pt x="35" y="3"/>
                    <a:pt x="35" y="3"/>
                  </a:cubicBezTo>
                  <a:cubicBezTo>
                    <a:pt x="36" y="3"/>
                    <a:pt x="36" y="1"/>
                    <a:pt x="3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8" name="Freeform 569">
              <a:extLst>
                <a:ext uri="{FF2B5EF4-FFF2-40B4-BE49-F238E27FC236}">
                  <a16:creationId xmlns:a16="http://schemas.microsoft.com/office/drawing/2014/main" id="{7419A7AF-37BC-6CB3-E717-DC7D5AF077A2}"/>
                </a:ext>
              </a:extLst>
            </p:cNvPr>
            <p:cNvSpPr>
              <a:spLocks/>
            </p:cNvSpPr>
            <p:nvPr/>
          </p:nvSpPr>
          <p:spPr bwMode="auto">
            <a:xfrm>
              <a:off x="3450683" y="2049375"/>
              <a:ext cx="93639" cy="93639"/>
            </a:xfrm>
            <a:custGeom>
              <a:avLst/>
              <a:gdLst>
                <a:gd name="T0" fmla="*/ 2 w 36"/>
                <a:gd name="T1" fmla="*/ 36 h 36"/>
                <a:gd name="T2" fmla="*/ 3 w 36"/>
                <a:gd name="T3" fmla="*/ 35 h 36"/>
                <a:gd name="T4" fmla="*/ 35 w 36"/>
                <a:gd name="T5" fmla="*/ 3 h 36"/>
                <a:gd name="T6" fmla="*/ 35 w 36"/>
                <a:gd name="T7" fmla="*/ 1 h 36"/>
                <a:gd name="T8" fmla="*/ 33 w 36"/>
                <a:gd name="T9" fmla="*/ 1 h 36"/>
                <a:gd name="T10" fmla="*/ 1 w 36"/>
                <a:gd name="T11" fmla="*/ 33 h 36"/>
                <a:gd name="T12" fmla="*/ 1 w 36"/>
                <a:gd name="T13" fmla="*/ 35 h 36"/>
                <a:gd name="T14" fmla="*/ 2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2" y="36"/>
                  </a:moveTo>
                  <a:cubicBezTo>
                    <a:pt x="3" y="36"/>
                    <a:pt x="3" y="36"/>
                    <a:pt x="3" y="35"/>
                  </a:cubicBezTo>
                  <a:cubicBezTo>
                    <a:pt x="35" y="3"/>
                    <a:pt x="35" y="3"/>
                    <a:pt x="35" y="3"/>
                  </a:cubicBezTo>
                  <a:cubicBezTo>
                    <a:pt x="36" y="3"/>
                    <a:pt x="36" y="1"/>
                    <a:pt x="35" y="1"/>
                  </a:cubicBezTo>
                  <a:cubicBezTo>
                    <a:pt x="35" y="0"/>
                    <a:pt x="33" y="0"/>
                    <a:pt x="33" y="1"/>
                  </a:cubicBezTo>
                  <a:cubicBezTo>
                    <a:pt x="1" y="33"/>
                    <a:pt x="1" y="33"/>
                    <a:pt x="1" y="33"/>
                  </a:cubicBezTo>
                  <a:cubicBezTo>
                    <a:pt x="0" y="33"/>
                    <a:pt x="0" y="35"/>
                    <a:pt x="1" y="35"/>
                  </a:cubicBezTo>
                  <a:cubicBezTo>
                    <a:pt x="1" y="36"/>
                    <a:pt x="1" y="36"/>
                    <a:pt x="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39" name="Freeform 570">
              <a:extLst>
                <a:ext uri="{FF2B5EF4-FFF2-40B4-BE49-F238E27FC236}">
                  <a16:creationId xmlns:a16="http://schemas.microsoft.com/office/drawing/2014/main" id="{68979CE2-EEE2-F974-48BC-FDA9AA6E4CE3}"/>
                </a:ext>
              </a:extLst>
            </p:cNvPr>
            <p:cNvSpPr>
              <a:spLocks/>
            </p:cNvSpPr>
            <p:nvPr/>
          </p:nvSpPr>
          <p:spPr bwMode="auto">
            <a:xfrm>
              <a:off x="3450683" y="2111801"/>
              <a:ext cx="109251" cy="109251"/>
            </a:xfrm>
            <a:custGeom>
              <a:avLst/>
              <a:gdLst>
                <a:gd name="T0" fmla="*/ 39 w 40"/>
                <a:gd name="T1" fmla="*/ 1 h 40"/>
                <a:gd name="T2" fmla="*/ 37 w 40"/>
                <a:gd name="T3" fmla="*/ 1 h 40"/>
                <a:gd name="T4" fmla="*/ 1 w 40"/>
                <a:gd name="T5" fmla="*/ 37 h 40"/>
                <a:gd name="T6" fmla="*/ 1 w 40"/>
                <a:gd name="T7" fmla="*/ 39 h 40"/>
                <a:gd name="T8" fmla="*/ 2 w 40"/>
                <a:gd name="T9" fmla="*/ 40 h 40"/>
                <a:gd name="T10" fmla="*/ 3 w 40"/>
                <a:gd name="T11" fmla="*/ 39 h 40"/>
                <a:gd name="T12" fmla="*/ 39 w 40"/>
                <a:gd name="T13" fmla="*/ 3 h 40"/>
                <a:gd name="T14" fmla="*/ 39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39" y="1"/>
                  </a:moveTo>
                  <a:cubicBezTo>
                    <a:pt x="39" y="0"/>
                    <a:pt x="37" y="0"/>
                    <a:pt x="37" y="1"/>
                  </a:cubicBezTo>
                  <a:cubicBezTo>
                    <a:pt x="1" y="37"/>
                    <a:pt x="1" y="37"/>
                    <a:pt x="1" y="37"/>
                  </a:cubicBezTo>
                  <a:cubicBezTo>
                    <a:pt x="0" y="37"/>
                    <a:pt x="0" y="39"/>
                    <a:pt x="1" y="39"/>
                  </a:cubicBezTo>
                  <a:cubicBezTo>
                    <a:pt x="1" y="40"/>
                    <a:pt x="1" y="40"/>
                    <a:pt x="2" y="40"/>
                  </a:cubicBezTo>
                  <a:cubicBezTo>
                    <a:pt x="3" y="40"/>
                    <a:pt x="3" y="40"/>
                    <a:pt x="3" y="39"/>
                  </a:cubicBezTo>
                  <a:cubicBezTo>
                    <a:pt x="39" y="3"/>
                    <a:pt x="39" y="3"/>
                    <a:pt x="39" y="3"/>
                  </a:cubicBezTo>
                  <a:cubicBezTo>
                    <a:pt x="40" y="3"/>
                    <a:pt x="40" y="1"/>
                    <a:pt x="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0" name="Freeform 571">
              <a:extLst>
                <a:ext uri="{FF2B5EF4-FFF2-40B4-BE49-F238E27FC236}">
                  <a16:creationId xmlns:a16="http://schemas.microsoft.com/office/drawing/2014/main" id="{454C6E14-21B1-A980-108A-A1BA99B30FF6}"/>
                </a:ext>
              </a:extLst>
            </p:cNvPr>
            <p:cNvSpPr>
              <a:spLocks noEditPoints="1"/>
            </p:cNvSpPr>
            <p:nvPr/>
          </p:nvSpPr>
          <p:spPr bwMode="auto">
            <a:xfrm>
              <a:off x="3450683" y="1627993"/>
              <a:ext cx="593049" cy="593049"/>
            </a:xfrm>
            <a:custGeom>
              <a:avLst/>
              <a:gdLst>
                <a:gd name="T0" fmla="*/ 212 w 212"/>
                <a:gd name="T1" fmla="*/ 0 h 212"/>
                <a:gd name="T2" fmla="*/ 212 w 212"/>
                <a:gd name="T3" fmla="*/ 0 h 212"/>
                <a:gd name="T4" fmla="*/ 210 w 212"/>
                <a:gd name="T5" fmla="*/ 0 h 212"/>
                <a:gd name="T6" fmla="*/ 210 w 212"/>
                <a:gd name="T7" fmla="*/ 0 h 212"/>
                <a:gd name="T8" fmla="*/ 136 w 212"/>
                <a:gd name="T9" fmla="*/ 16 h 212"/>
                <a:gd name="T10" fmla="*/ 79 w 212"/>
                <a:gd name="T11" fmla="*/ 75 h 212"/>
                <a:gd name="T12" fmla="*/ 53 w 212"/>
                <a:gd name="T13" fmla="*/ 72 h 212"/>
                <a:gd name="T14" fmla="*/ 48 w 212"/>
                <a:gd name="T15" fmla="*/ 72 h 212"/>
                <a:gd name="T16" fmla="*/ 0 w 212"/>
                <a:gd name="T17" fmla="*/ 112 h 212"/>
                <a:gd name="T18" fmla="*/ 37 w 212"/>
                <a:gd name="T19" fmla="*/ 127 h 212"/>
                <a:gd name="T20" fmla="*/ 36 w 212"/>
                <a:gd name="T21" fmla="*/ 128 h 212"/>
                <a:gd name="T22" fmla="*/ 52 w 212"/>
                <a:gd name="T23" fmla="*/ 160 h 212"/>
                <a:gd name="T24" fmla="*/ 84 w 212"/>
                <a:gd name="T25" fmla="*/ 176 h 212"/>
                <a:gd name="T26" fmla="*/ 84 w 212"/>
                <a:gd name="T27" fmla="*/ 176 h 212"/>
                <a:gd name="T28" fmla="*/ 85 w 212"/>
                <a:gd name="T29" fmla="*/ 175 h 212"/>
                <a:gd name="T30" fmla="*/ 100 w 212"/>
                <a:gd name="T31" fmla="*/ 212 h 212"/>
                <a:gd name="T32" fmla="*/ 140 w 212"/>
                <a:gd name="T33" fmla="*/ 164 h 212"/>
                <a:gd name="T34" fmla="*/ 138 w 212"/>
                <a:gd name="T35" fmla="*/ 132 h 212"/>
                <a:gd name="T36" fmla="*/ 196 w 212"/>
                <a:gd name="T37" fmla="*/ 76 h 212"/>
                <a:gd name="T38" fmla="*/ 202 w 212"/>
                <a:gd name="T39" fmla="*/ 64 h 212"/>
                <a:gd name="T40" fmla="*/ 202 w 212"/>
                <a:gd name="T41" fmla="*/ 64 h 212"/>
                <a:gd name="T42" fmla="*/ 212 w 212"/>
                <a:gd name="T43" fmla="*/ 2 h 212"/>
                <a:gd name="T44" fmla="*/ 212 w 212"/>
                <a:gd name="T45" fmla="*/ 2 h 212"/>
                <a:gd name="T46" fmla="*/ 212 w 212"/>
                <a:gd name="T47" fmla="*/ 0 h 212"/>
                <a:gd name="T48" fmla="*/ 212 w 212"/>
                <a:gd name="T49" fmla="*/ 0 h 212"/>
                <a:gd name="T50" fmla="*/ 212 w 212"/>
                <a:gd name="T51" fmla="*/ 0 h 212"/>
                <a:gd name="T52" fmla="*/ 212 w 212"/>
                <a:gd name="T53" fmla="*/ 0 h 212"/>
                <a:gd name="T54" fmla="*/ 7 w 212"/>
                <a:gd name="T55" fmla="*/ 110 h 212"/>
                <a:gd name="T56" fmla="*/ 49 w 212"/>
                <a:gd name="T57" fmla="*/ 76 h 212"/>
                <a:gd name="T58" fmla="*/ 53 w 212"/>
                <a:gd name="T59" fmla="*/ 76 h 212"/>
                <a:gd name="T60" fmla="*/ 76 w 212"/>
                <a:gd name="T61" fmla="*/ 78 h 212"/>
                <a:gd name="T62" fmla="*/ 53 w 212"/>
                <a:gd name="T63" fmla="*/ 106 h 212"/>
                <a:gd name="T64" fmla="*/ 39 w 212"/>
                <a:gd name="T65" fmla="*/ 123 h 212"/>
                <a:gd name="T66" fmla="*/ 7 w 212"/>
                <a:gd name="T67" fmla="*/ 110 h 212"/>
                <a:gd name="T68" fmla="*/ 136 w 212"/>
                <a:gd name="T69" fmla="*/ 163 h 212"/>
                <a:gd name="T70" fmla="*/ 102 w 212"/>
                <a:gd name="T71" fmla="*/ 205 h 212"/>
                <a:gd name="T72" fmla="*/ 89 w 212"/>
                <a:gd name="T73" fmla="*/ 173 h 212"/>
                <a:gd name="T74" fmla="*/ 95 w 212"/>
                <a:gd name="T75" fmla="*/ 167 h 212"/>
                <a:gd name="T76" fmla="*/ 134 w 212"/>
                <a:gd name="T77" fmla="*/ 135 h 212"/>
                <a:gd name="T78" fmla="*/ 136 w 212"/>
                <a:gd name="T79" fmla="*/ 163 h 212"/>
                <a:gd name="T80" fmla="*/ 193 w 212"/>
                <a:gd name="T81" fmla="*/ 74 h 212"/>
                <a:gd name="T82" fmla="*/ 83 w 212"/>
                <a:gd name="T83" fmla="*/ 172 h 212"/>
                <a:gd name="T84" fmla="*/ 55 w 212"/>
                <a:gd name="T85" fmla="*/ 157 h 212"/>
                <a:gd name="T86" fmla="*/ 40 w 212"/>
                <a:gd name="T87" fmla="*/ 129 h 212"/>
                <a:gd name="T88" fmla="*/ 138 w 212"/>
                <a:gd name="T89" fmla="*/ 19 h 212"/>
                <a:gd name="T90" fmla="*/ 149 w 212"/>
                <a:gd name="T91" fmla="*/ 14 h 212"/>
                <a:gd name="T92" fmla="*/ 168 w 212"/>
                <a:gd name="T93" fmla="*/ 44 h 212"/>
                <a:gd name="T94" fmla="*/ 198 w 212"/>
                <a:gd name="T95" fmla="*/ 63 h 212"/>
                <a:gd name="T96" fmla="*/ 193 w 212"/>
                <a:gd name="T97" fmla="*/ 74 h 212"/>
                <a:gd name="T98" fmla="*/ 199 w 212"/>
                <a:gd name="T99" fmla="*/ 59 h 212"/>
                <a:gd name="T100" fmla="*/ 171 w 212"/>
                <a:gd name="T101" fmla="*/ 41 h 212"/>
                <a:gd name="T102" fmla="*/ 153 w 212"/>
                <a:gd name="T103" fmla="*/ 13 h 212"/>
                <a:gd name="T104" fmla="*/ 155 w 212"/>
                <a:gd name="T105" fmla="*/ 13 h 212"/>
                <a:gd name="T106" fmla="*/ 157 w 212"/>
                <a:gd name="T107" fmla="*/ 12 h 212"/>
                <a:gd name="T108" fmla="*/ 157 w 212"/>
                <a:gd name="T109" fmla="*/ 12 h 212"/>
                <a:gd name="T110" fmla="*/ 208 w 212"/>
                <a:gd name="T111" fmla="*/ 4 h 212"/>
                <a:gd name="T112" fmla="*/ 199 w 212"/>
                <a:gd name="T113" fmla="*/ 5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 h="212">
                  <a:moveTo>
                    <a:pt x="212" y="0"/>
                  </a:moveTo>
                  <a:cubicBezTo>
                    <a:pt x="212" y="0"/>
                    <a:pt x="212" y="0"/>
                    <a:pt x="212" y="0"/>
                  </a:cubicBezTo>
                  <a:cubicBezTo>
                    <a:pt x="211" y="0"/>
                    <a:pt x="211" y="0"/>
                    <a:pt x="210" y="0"/>
                  </a:cubicBezTo>
                  <a:cubicBezTo>
                    <a:pt x="210" y="0"/>
                    <a:pt x="210" y="0"/>
                    <a:pt x="210" y="0"/>
                  </a:cubicBezTo>
                  <a:cubicBezTo>
                    <a:pt x="202" y="0"/>
                    <a:pt x="161" y="2"/>
                    <a:pt x="136" y="16"/>
                  </a:cubicBezTo>
                  <a:cubicBezTo>
                    <a:pt x="124" y="22"/>
                    <a:pt x="100" y="49"/>
                    <a:pt x="79" y="75"/>
                  </a:cubicBezTo>
                  <a:cubicBezTo>
                    <a:pt x="73" y="74"/>
                    <a:pt x="62" y="72"/>
                    <a:pt x="53" y="72"/>
                  </a:cubicBezTo>
                  <a:cubicBezTo>
                    <a:pt x="51" y="72"/>
                    <a:pt x="50" y="72"/>
                    <a:pt x="48" y="72"/>
                  </a:cubicBezTo>
                  <a:cubicBezTo>
                    <a:pt x="36" y="74"/>
                    <a:pt x="0" y="112"/>
                    <a:pt x="0" y="112"/>
                  </a:cubicBezTo>
                  <a:cubicBezTo>
                    <a:pt x="37" y="127"/>
                    <a:pt x="37" y="127"/>
                    <a:pt x="37" y="127"/>
                  </a:cubicBezTo>
                  <a:cubicBezTo>
                    <a:pt x="36" y="128"/>
                    <a:pt x="36" y="128"/>
                    <a:pt x="36" y="128"/>
                  </a:cubicBezTo>
                  <a:cubicBezTo>
                    <a:pt x="36" y="128"/>
                    <a:pt x="35" y="143"/>
                    <a:pt x="52" y="160"/>
                  </a:cubicBezTo>
                  <a:cubicBezTo>
                    <a:pt x="67" y="175"/>
                    <a:pt x="81" y="176"/>
                    <a:pt x="84" y="176"/>
                  </a:cubicBezTo>
                  <a:cubicBezTo>
                    <a:pt x="84" y="176"/>
                    <a:pt x="84" y="176"/>
                    <a:pt x="84" y="176"/>
                  </a:cubicBezTo>
                  <a:cubicBezTo>
                    <a:pt x="84" y="176"/>
                    <a:pt x="84" y="176"/>
                    <a:pt x="85" y="175"/>
                  </a:cubicBezTo>
                  <a:cubicBezTo>
                    <a:pt x="100" y="212"/>
                    <a:pt x="100" y="212"/>
                    <a:pt x="100" y="212"/>
                  </a:cubicBezTo>
                  <a:cubicBezTo>
                    <a:pt x="100" y="212"/>
                    <a:pt x="138" y="176"/>
                    <a:pt x="140" y="164"/>
                  </a:cubicBezTo>
                  <a:cubicBezTo>
                    <a:pt x="141" y="156"/>
                    <a:pt x="139" y="142"/>
                    <a:pt x="138" y="132"/>
                  </a:cubicBezTo>
                  <a:cubicBezTo>
                    <a:pt x="163" y="111"/>
                    <a:pt x="190" y="87"/>
                    <a:pt x="196" y="76"/>
                  </a:cubicBezTo>
                  <a:cubicBezTo>
                    <a:pt x="198" y="72"/>
                    <a:pt x="200" y="68"/>
                    <a:pt x="202" y="64"/>
                  </a:cubicBezTo>
                  <a:cubicBezTo>
                    <a:pt x="202" y="64"/>
                    <a:pt x="202" y="64"/>
                    <a:pt x="202" y="64"/>
                  </a:cubicBezTo>
                  <a:cubicBezTo>
                    <a:pt x="211" y="39"/>
                    <a:pt x="212" y="9"/>
                    <a:pt x="212" y="2"/>
                  </a:cubicBezTo>
                  <a:cubicBezTo>
                    <a:pt x="212" y="2"/>
                    <a:pt x="212" y="2"/>
                    <a:pt x="212" y="2"/>
                  </a:cubicBezTo>
                  <a:cubicBezTo>
                    <a:pt x="212" y="1"/>
                    <a:pt x="212" y="1"/>
                    <a:pt x="212" y="0"/>
                  </a:cubicBezTo>
                  <a:cubicBezTo>
                    <a:pt x="212" y="0"/>
                    <a:pt x="212" y="0"/>
                    <a:pt x="212" y="0"/>
                  </a:cubicBezTo>
                  <a:cubicBezTo>
                    <a:pt x="212" y="0"/>
                    <a:pt x="212" y="0"/>
                    <a:pt x="212" y="0"/>
                  </a:cubicBezTo>
                  <a:cubicBezTo>
                    <a:pt x="212" y="0"/>
                    <a:pt x="212" y="0"/>
                    <a:pt x="212" y="0"/>
                  </a:cubicBezTo>
                  <a:close/>
                  <a:moveTo>
                    <a:pt x="7" y="110"/>
                  </a:moveTo>
                  <a:cubicBezTo>
                    <a:pt x="21" y="95"/>
                    <a:pt x="42" y="77"/>
                    <a:pt x="49" y="76"/>
                  </a:cubicBezTo>
                  <a:cubicBezTo>
                    <a:pt x="50" y="76"/>
                    <a:pt x="51" y="76"/>
                    <a:pt x="53" y="76"/>
                  </a:cubicBezTo>
                  <a:cubicBezTo>
                    <a:pt x="60" y="76"/>
                    <a:pt x="70" y="77"/>
                    <a:pt x="76" y="78"/>
                  </a:cubicBezTo>
                  <a:cubicBezTo>
                    <a:pt x="68" y="88"/>
                    <a:pt x="60" y="98"/>
                    <a:pt x="53" y="106"/>
                  </a:cubicBezTo>
                  <a:cubicBezTo>
                    <a:pt x="39" y="123"/>
                    <a:pt x="39" y="123"/>
                    <a:pt x="39" y="123"/>
                  </a:cubicBezTo>
                  <a:lnTo>
                    <a:pt x="7" y="110"/>
                  </a:lnTo>
                  <a:close/>
                  <a:moveTo>
                    <a:pt x="136" y="163"/>
                  </a:moveTo>
                  <a:cubicBezTo>
                    <a:pt x="135" y="170"/>
                    <a:pt x="116" y="190"/>
                    <a:pt x="102" y="205"/>
                  </a:cubicBezTo>
                  <a:cubicBezTo>
                    <a:pt x="89" y="173"/>
                    <a:pt x="89" y="173"/>
                    <a:pt x="89" y="173"/>
                  </a:cubicBezTo>
                  <a:cubicBezTo>
                    <a:pt x="95" y="167"/>
                    <a:pt x="95" y="167"/>
                    <a:pt x="95" y="167"/>
                  </a:cubicBezTo>
                  <a:cubicBezTo>
                    <a:pt x="105" y="160"/>
                    <a:pt x="119" y="148"/>
                    <a:pt x="134" y="135"/>
                  </a:cubicBezTo>
                  <a:cubicBezTo>
                    <a:pt x="136" y="145"/>
                    <a:pt x="137" y="157"/>
                    <a:pt x="136" y="163"/>
                  </a:cubicBezTo>
                  <a:close/>
                  <a:moveTo>
                    <a:pt x="193" y="74"/>
                  </a:moveTo>
                  <a:cubicBezTo>
                    <a:pt x="181" y="94"/>
                    <a:pt x="94" y="163"/>
                    <a:pt x="83" y="172"/>
                  </a:cubicBezTo>
                  <a:cubicBezTo>
                    <a:pt x="79" y="172"/>
                    <a:pt x="67" y="170"/>
                    <a:pt x="55" y="157"/>
                  </a:cubicBezTo>
                  <a:cubicBezTo>
                    <a:pt x="42" y="144"/>
                    <a:pt x="40" y="133"/>
                    <a:pt x="40" y="129"/>
                  </a:cubicBezTo>
                  <a:cubicBezTo>
                    <a:pt x="49" y="118"/>
                    <a:pt x="117" y="31"/>
                    <a:pt x="138" y="19"/>
                  </a:cubicBezTo>
                  <a:cubicBezTo>
                    <a:pt x="141" y="18"/>
                    <a:pt x="145" y="16"/>
                    <a:pt x="149" y="14"/>
                  </a:cubicBezTo>
                  <a:cubicBezTo>
                    <a:pt x="152" y="21"/>
                    <a:pt x="157" y="33"/>
                    <a:pt x="168" y="44"/>
                  </a:cubicBezTo>
                  <a:cubicBezTo>
                    <a:pt x="180" y="56"/>
                    <a:pt x="191" y="60"/>
                    <a:pt x="198" y="63"/>
                  </a:cubicBezTo>
                  <a:cubicBezTo>
                    <a:pt x="196" y="67"/>
                    <a:pt x="195" y="71"/>
                    <a:pt x="193" y="74"/>
                  </a:cubicBezTo>
                  <a:close/>
                  <a:moveTo>
                    <a:pt x="199" y="59"/>
                  </a:moveTo>
                  <a:cubicBezTo>
                    <a:pt x="193" y="57"/>
                    <a:pt x="182" y="52"/>
                    <a:pt x="171" y="41"/>
                  </a:cubicBezTo>
                  <a:cubicBezTo>
                    <a:pt x="160" y="30"/>
                    <a:pt x="155" y="19"/>
                    <a:pt x="153" y="13"/>
                  </a:cubicBezTo>
                  <a:cubicBezTo>
                    <a:pt x="154" y="13"/>
                    <a:pt x="154" y="13"/>
                    <a:pt x="155" y="13"/>
                  </a:cubicBezTo>
                  <a:cubicBezTo>
                    <a:pt x="156" y="12"/>
                    <a:pt x="156" y="12"/>
                    <a:pt x="157" y="12"/>
                  </a:cubicBezTo>
                  <a:cubicBezTo>
                    <a:pt x="157" y="12"/>
                    <a:pt x="157" y="12"/>
                    <a:pt x="157" y="12"/>
                  </a:cubicBezTo>
                  <a:cubicBezTo>
                    <a:pt x="177" y="6"/>
                    <a:pt x="199" y="5"/>
                    <a:pt x="208" y="4"/>
                  </a:cubicBezTo>
                  <a:cubicBezTo>
                    <a:pt x="208" y="14"/>
                    <a:pt x="206" y="38"/>
                    <a:pt x="19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1" name="Freeform 572">
              <a:extLst>
                <a:ext uri="{FF2B5EF4-FFF2-40B4-BE49-F238E27FC236}">
                  <a16:creationId xmlns:a16="http://schemas.microsoft.com/office/drawing/2014/main" id="{468B3A03-21B3-3A3D-7FAE-A59CD65C6020}"/>
                </a:ext>
              </a:extLst>
            </p:cNvPr>
            <p:cNvSpPr>
              <a:spLocks noEditPoints="1"/>
            </p:cNvSpPr>
            <p:nvPr/>
          </p:nvSpPr>
          <p:spPr bwMode="auto">
            <a:xfrm>
              <a:off x="3747212" y="1752845"/>
              <a:ext cx="171677" cy="156065"/>
            </a:xfrm>
            <a:custGeom>
              <a:avLst/>
              <a:gdLst>
                <a:gd name="T0" fmla="*/ 31 w 62"/>
                <a:gd name="T1" fmla="*/ 0 h 56"/>
                <a:gd name="T2" fmla="*/ 11 w 62"/>
                <a:gd name="T3" fmla="*/ 8 h 56"/>
                <a:gd name="T4" fmla="*/ 11 w 62"/>
                <a:gd name="T5" fmla="*/ 48 h 56"/>
                <a:gd name="T6" fmla="*/ 31 w 62"/>
                <a:gd name="T7" fmla="*/ 56 h 56"/>
                <a:gd name="T8" fmla="*/ 51 w 62"/>
                <a:gd name="T9" fmla="*/ 48 h 56"/>
                <a:gd name="T10" fmla="*/ 51 w 62"/>
                <a:gd name="T11" fmla="*/ 8 h 56"/>
                <a:gd name="T12" fmla="*/ 31 w 62"/>
                <a:gd name="T13" fmla="*/ 0 h 56"/>
                <a:gd name="T14" fmla="*/ 48 w 62"/>
                <a:gd name="T15" fmla="*/ 45 h 56"/>
                <a:gd name="T16" fmla="*/ 31 w 62"/>
                <a:gd name="T17" fmla="*/ 52 h 56"/>
                <a:gd name="T18" fmla="*/ 14 w 62"/>
                <a:gd name="T19" fmla="*/ 45 h 56"/>
                <a:gd name="T20" fmla="*/ 7 w 62"/>
                <a:gd name="T21" fmla="*/ 28 h 56"/>
                <a:gd name="T22" fmla="*/ 14 w 62"/>
                <a:gd name="T23" fmla="*/ 11 h 56"/>
                <a:gd name="T24" fmla="*/ 31 w 62"/>
                <a:gd name="T25" fmla="*/ 4 h 56"/>
                <a:gd name="T26" fmla="*/ 48 w 62"/>
                <a:gd name="T27" fmla="*/ 11 h 56"/>
                <a:gd name="T28" fmla="*/ 55 w 62"/>
                <a:gd name="T29" fmla="*/ 28 h 56"/>
                <a:gd name="T30" fmla="*/ 48 w 62"/>
                <a:gd name="T3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56">
                  <a:moveTo>
                    <a:pt x="31" y="0"/>
                  </a:moveTo>
                  <a:cubicBezTo>
                    <a:pt x="24" y="0"/>
                    <a:pt x="17" y="3"/>
                    <a:pt x="11" y="8"/>
                  </a:cubicBezTo>
                  <a:cubicBezTo>
                    <a:pt x="0" y="19"/>
                    <a:pt x="0" y="37"/>
                    <a:pt x="11" y="48"/>
                  </a:cubicBezTo>
                  <a:cubicBezTo>
                    <a:pt x="17" y="53"/>
                    <a:pt x="24" y="56"/>
                    <a:pt x="31" y="56"/>
                  </a:cubicBezTo>
                  <a:cubicBezTo>
                    <a:pt x="38" y="56"/>
                    <a:pt x="45" y="53"/>
                    <a:pt x="51" y="48"/>
                  </a:cubicBezTo>
                  <a:cubicBezTo>
                    <a:pt x="62" y="37"/>
                    <a:pt x="62" y="19"/>
                    <a:pt x="51" y="8"/>
                  </a:cubicBezTo>
                  <a:cubicBezTo>
                    <a:pt x="45" y="3"/>
                    <a:pt x="38" y="0"/>
                    <a:pt x="31" y="0"/>
                  </a:cubicBezTo>
                  <a:close/>
                  <a:moveTo>
                    <a:pt x="48" y="45"/>
                  </a:moveTo>
                  <a:cubicBezTo>
                    <a:pt x="43" y="50"/>
                    <a:pt x="37" y="52"/>
                    <a:pt x="31" y="52"/>
                  </a:cubicBezTo>
                  <a:cubicBezTo>
                    <a:pt x="25" y="52"/>
                    <a:pt x="19" y="50"/>
                    <a:pt x="14" y="45"/>
                  </a:cubicBezTo>
                  <a:cubicBezTo>
                    <a:pt x="9" y="40"/>
                    <a:pt x="7" y="34"/>
                    <a:pt x="7" y="28"/>
                  </a:cubicBezTo>
                  <a:cubicBezTo>
                    <a:pt x="7" y="22"/>
                    <a:pt x="9" y="16"/>
                    <a:pt x="14" y="11"/>
                  </a:cubicBezTo>
                  <a:cubicBezTo>
                    <a:pt x="19" y="6"/>
                    <a:pt x="25" y="4"/>
                    <a:pt x="31" y="4"/>
                  </a:cubicBezTo>
                  <a:cubicBezTo>
                    <a:pt x="37" y="4"/>
                    <a:pt x="43" y="6"/>
                    <a:pt x="48" y="11"/>
                  </a:cubicBezTo>
                  <a:cubicBezTo>
                    <a:pt x="53" y="16"/>
                    <a:pt x="55" y="22"/>
                    <a:pt x="55" y="28"/>
                  </a:cubicBezTo>
                  <a:cubicBezTo>
                    <a:pt x="55" y="34"/>
                    <a:pt x="53" y="40"/>
                    <a:pt x="4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grpSp>
      <p:grpSp>
        <p:nvGrpSpPr>
          <p:cNvPr id="42" name="Group 41">
            <a:extLst>
              <a:ext uri="{FF2B5EF4-FFF2-40B4-BE49-F238E27FC236}">
                <a16:creationId xmlns:a16="http://schemas.microsoft.com/office/drawing/2014/main" id="{A0B461B0-6BBF-12F0-912B-70D41BB4B5FF}"/>
              </a:ext>
            </a:extLst>
          </p:cNvPr>
          <p:cNvGrpSpPr/>
          <p:nvPr userDrawn="1"/>
        </p:nvGrpSpPr>
        <p:grpSpPr>
          <a:xfrm>
            <a:off x="8626311" y="3588858"/>
            <a:ext cx="566132" cy="566132"/>
            <a:chOff x="7782826" y="3566783"/>
            <a:chExt cx="566132" cy="566132"/>
          </a:xfrm>
        </p:grpSpPr>
        <p:sp>
          <p:nvSpPr>
            <p:cNvPr id="43" name="Shape 1698">
              <a:extLst>
                <a:ext uri="{FF2B5EF4-FFF2-40B4-BE49-F238E27FC236}">
                  <a16:creationId xmlns:a16="http://schemas.microsoft.com/office/drawing/2014/main" id="{1F6E477D-6F41-722B-EC47-02AA2707BD52}"/>
                </a:ext>
              </a:extLst>
            </p:cNvPr>
            <p:cNvSpPr/>
            <p:nvPr/>
          </p:nvSpPr>
          <p:spPr>
            <a:xfrm>
              <a:off x="7782826" y="3566783"/>
              <a:ext cx="566132" cy="566132"/>
            </a:xfrm>
            <a:prstGeom prst="ellipse">
              <a:avLst/>
            </a:prstGeom>
            <a:solidFill>
              <a:srgbClr val="21376D"/>
            </a:solidFill>
            <a:ln w="12700" cap="flat">
              <a:noFill/>
              <a:miter lim="400000"/>
            </a:ln>
            <a:effectLst>
              <a:outerShdw blurRad="50800" dist="38100" dir="2700000" algn="tl" rotWithShape="0">
                <a:prstClr val="black">
                  <a:alpha val="15538"/>
                </a:prstClr>
              </a:outerShdw>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914377">
                <a:defRPr/>
              </a:pPr>
              <a:endParaRPr sz="5625">
                <a:solidFill>
                  <a:srgbClr val="21376D"/>
                </a:solidFill>
                <a:latin typeface="Work Sans"/>
                <a:ea typeface="Avenir Book" charset="0"/>
                <a:cs typeface="Avenir Book" charset="0"/>
              </a:endParaRPr>
            </a:p>
          </p:txBody>
        </p:sp>
        <p:grpSp>
          <p:nvGrpSpPr>
            <p:cNvPr id="44" name="Group 43">
              <a:extLst>
                <a:ext uri="{FF2B5EF4-FFF2-40B4-BE49-F238E27FC236}">
                  <a16:creationId xmlns:a16="http://schemas.microsoft.com/office/drawing/2014/main" id="{30996487-BB66-3895-BC38-A7B90090AD59}"/>
                </a:ext>
              </a:extLst>
            </p:cNvPr>
            <p:cNvGrpSpPr/>
            <p:nvPr/>
          </p:nvGrpSpPr>
          <p:grpSpPr>
            <a:xfrm>
              <a:off x="7888198" y="3674362"/>
              <a:ext cx="355336" cy="346224"/>
              <a:chOff x="8148259" y="1627993"/>
              <a:chExt cx="608660" cy="593049"/>
            </a:xfrm>
            <a:solidFill>
              <a:schemeClr val="bg1"/>
            </a:solidFill>
          </p:grpSpPr>
          <p:sp>
            <p:nvSpPr>
              <p:cNvPr id="45" name="Freeform 532">
                <a:extLst>
                  <a:ext uri="{FF2B5EF4-FFF2-40B4-BE49-F238E27FC236}">
                    <a16:creationId xmlns:a16="http://schemas.microsoft.com/office/drawing/2014/main" id="{A8195932-DB1A-6FAE-BA41-A97F5744433E}"/>
                  </a:ext>
                </a:extLst>
              </p:cNvPr>
              <p:cNvSpPr>
                <a:spLocks noEditPoints="1"/>
              </p:cNvSpPr>
              <p:nvPr/>
            </p:nvSpPr>
            <p:spPr bwMode="auto">
              <a:xfrm>
                <a:off x="8257500" y="1627993"/>
                <a:ext cx="390169" cy="593049"/>
              </a:xfrm>
              <a:custGeom>
                <a:avLst/>
                <a:gdLst>
                  <a:gd name="T0" fmla="*/ 112 w 144"/>
                  <a:gd name="T1" fmla="*/ 188 h 216"/>
                  <a:gd name="T2" fmla="*/ 93 w 144"/>
                  <a:gd name="T3" fmla="*/ 184 h 216"/>
                  <a:gd name="T4" fmla="*/ 104 w 144"/>
                  <a:gd name="T5" fmla="*/ 140 h 216"/>
                  <a:gd name="T6" fmla="*/ 93 w 144"/>
                  <a:gd name="T7" fmla="*/ 136 h 216"/>
                  <a:gd name="T8" fmla="*/ 132 w 144"/>
                  <a:gd name="T9" fmla="*/ 16 h 216"/>
                  <a:gd name="T10" fmla="*/ 144 w 144"/>
                  <a:gd name="T11" fmla="*/ 8 h 216"/>
                  <a:gd name="T12" fmla="*/ 8 w 144"/>
                  <a:gd name="T13" fmla="*/ 0 h 216"/>
                  <a:gd name="T14" fmla="*/ 8 w 144"/>
                  <a:gd name="T15" fmla="*/ 16 h 216"/>
                  <a:gd name="T16" fmla="*/ 12 w 144"/>
                  <a:gd name="T17" fmla="*/ 80 h 216"/>
                  <a:gd name="T18" fmla="*/ 40 w 144"/>
                  <a:gd name="T19" fmla="*/ 136 h 216"/>
                  <a:gd name="T20" fmla="*/ 60 w 144"/>
                  <a:gd name="T21" fmla="*/ 164 h 216"/>
                  <a:gd name="T22" fmla="*/ 36 w 144"/>
                  <a:gd name="T23" fmla="*/ 184 h 216"/>
                  <a:gd name="T24" fmla="*/ 32 w 144"/>
                  <a:gd name="T25" fmla="*/ 192 h 216"/>
                  <a:gd name="T26" fmla="*/ 20 w 144"/>
                  <a:gd name="T27" fmla="*/ 216 h 216"/>
                  <a:gd name="T28" fmla="*/ 124 w 144"/>
                  <a:gd name="T29" fmla="*/ 204 h 216"/>
                  <a:gd name="T30" fmla="*/ 8 w 144"/>
                  <a:gd name="T31" fmla="*/ 12 h 216"/>
                  <a:gd name="T32" fmla="*/ 8 w 144"/>
                  <a:gd name="T33" fmla="*/ 4 h 216"/>
                  <a:gd name="T34" fmla="*/ 140 w 144"/>
                  <a:gd name="T35" fmla="*/ 8 h 216"/>
                  <a:gd name="T36" fmla="*/ 8 w 144"/>
                  <a:gd name="T37" fmla="*/ 12 h 216"/>
                  <a:gd name="T38" fmla="*/ 16 w 144"/>
                  <a:gd name="T39" fmla="*/ 16 h 216"/>
                  <a:gd name="T40" fmla="*/ 128 w 144"/>
                  <a:gd name="T41" fmla="*/ 80 h 216"/>
                  <a:gd name="T42" fmla="*/ 16 w 144"/>
                  <a:gd name="T43" fmla="*/ 80 h 216"/>
                  <a:gd name="T44" fmla="*/ 52 w 144"/>
                  <a:gd name="T45" fmla="*/ 140 h 216"/>
                  <a:gd name="T46" fmla="*/ 80 w 144"/>
                  <a:gd name="T47" fmla="*/ 164 h 216"/>
                  <a:gd name="T48" fmla="*/ 57 w 144"/>
                  <a:gd name="T49" fmla="*/ 184 h 216"/>
                  <a:gd name="T50" fmla="*/ 36 w 144"/>
                  <a:gd name="T51" fmla="*/ 188 h 216"/>
                  <a:gd name="T52" fmla="*/ 104 w 144"/>
                  <a:gd name="T53" fmla="*/ 188 h 216"/>
                  <a:gd name="T54" fmla="*/ 108 w 144"/>
                  <a:gd name="T55" fmla="*/ 192 h 216"/>
                  <a:gd name="T56" fmla="*/ 36 w 144"/>
                  <a:gd name="T57" fmla="*/ 188 h 216"/>
                  <a:gd name="T58" fmla="*/ 24 w 144"/>
                  <a:gd name="T59" fmla="*/ 212 h 216"/>
                  <a:gd name="T60" fmla="*/ 32 w 144"/>
                  <a:gd name="T61" fmla="*/ 196 h 216"/>
                  <a:gd name="T62" fmla="*/ 120 w 144"/>
                  <a:gd name="T63"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216">
                    <a:moveTo>
                      <a:pt x="112" y="192"/>
                    </a:moveTo>
                    <a:cubicBezTo>
                      <a:pt x="112" y="188"/>
                      <a:pt x="112" y="188"/>
                      <a:pt x="112" y="188"/>
                    </a:cubicBezTo>
                    <a:cubicBezTo>
                      <a:pt x="112" y="186"/>
                      <a:pt x="110" y="184"/>
                      <a:pt x="108" y="184"/>
                    </a:cubicBezTo>
                    <a:cubicBezTo>
                      <a:pt x="93" y="184"/>
                      <a:pt x="93" y="184"/>
                      <a:pt x="93" y="184"/>
                    </a:cubicBezTo>
                    <a:cubicBezTo>
                      <a:pt x="88" y="180"/>
                      <a:pt x="84" y="172"/>
                      <a:pt x="84" y="164"/>
                    </a:cubicBezTo>
                    <a:cubicBezTo>
                      <a:pt x="84" y="151"/>
                      <a:pt x="93" y="140"/>
                      <a:pt x="104" y="140"/>
                    </a:cubicBezTo>
                    <a:cubicBezTo>
                      <a:pt x="104" y="136"/>
                      <a:pt x="104" y="136"/>
                      <a:pt x="104" y="136"/>
                    </a:cubicBezTo>
                    <a:cubicBezTo>
                      <a:pt x="93" y="136"/>
                      <a:pt x="93" y="136"/>
                      <a:pt x="93" y="136"/>
                    </a:cubicBezTo>
                    <a:cubicBezTo>
                      <a:pt x="116" y="127"/>
                      <a:pt x="132" y="106"/>
                      <a:pt x="132" y="80"/>
                    </a:cubicBezTo>
                    <a:cubicBezTo>
                      <a:pt x="132" y="16"/>
                      <a:pt x="132" y="16"/>
                      <a:pt x="132" y="16"/>
                    </a:cubicBezTo>
                    <a:cubicBezTo>
                      <a:pt x="136" y="16"/>
                      <a:pt x="136" y="16"/>
                      <a:pt x="136" y="16"/>
                    </a:cubicBezTo>
                    <a:cubicBezTo>
                      <a:pt x="140" y="16"/>
                      <a:pt x="144" y="12"/>
                      <a:pt x="144" y="8"/>
                    </a:cubicBezTo>
                    <a:cubicBezTo>
                      <a:pt x="144" y="4"/>
                      <a:pt x="140" y="0"/>
                      <a:pt x="136" y="0"/>
                    </a:cubicBezTo>
                    <a:cubicBezTo>
                      <a:pt x="8" y="0"/>
                      <a:pt x="8" y="0"/>
                      <a:pt x="8" y="0"/>
                    </a:cubicBezTo>
                    <a:cubicBezTo>
                      <a:pt x="4" y="0"/>
                      <a:pt x="0" y="4"/>
                      <a:pt x="0" y="8"/>
                    </a:cubicBezTo>
                    <a:cubicBezTo>
                      <a:pt x="0" y="12"/>
                      <a:pt x="4" y="16"/>
                      <a:pt x="8" y="16"/>
                    </a:cubicBezTo>
                    <a:cubicBezTo>
                      <a:pt x="12" y="16"/>
                      <a:pt x="12" y="16"/>
                      <a:pt x="12" y="16"/>
                    </a:cubicBezTo>
                    <a:cubicBezTo>
                      <a:pt x="12" y="80"/>
                      <a:pt x="12" y="80"/>
                      <a:pt x="12" y="80"/>
                    </a:cubicBezTo>
                    <a:cubicBezTo>
                      <a:pt x="12" y="106"/>
                      <a:pt x="28" y="127"/>
                      <a:pt x="51" y="136"/>
                    </a:cubicBezTo>
                    <a:cubicBezTo>
                      <a:pt x="40" y="136"/>
                      <a:pt x="40" y="136"/>
                      <a:pt x="40" y="136"/>
                    </a:cubicBezTo>
                    <a:cubicBezTo>
                      <a:pt x="40" y="140"/>
                      <a:pt x="40" y="140"/>
                      <a:pt x="40" y="140"/>
                    </a:cubicBezTo>
                    <a:cubicBezTo>
                      <a:pt x="51" y="140"/>
                      <a:pt x="60" y="151"/>
                      <a:pt x="60" y="164"/>
                    </a:cubicBezTo>
                    <a:cubicBezTo>
                      <a:pt x="60" y="172"/>
                      <a:pt x="56" y="180"/>
                      <a:pt x="51" y="184"/>
                    </a:cubicBezTo>
                    <a:cubicBezTo>
                      <a:pt x="36" y="184"/>
                      <a:pt x="36" y="184"/>
                      <a:pt x="36" y="184"/>
                    </a:cubicBezTo>
                    <a:cubicBezTo>
                      <a:pt x="34" y="184"/>
                      <a:pt x="32" y="186"/>
                      <a:pt x="32" y="188"/>
                    </a:cubicBezTo>
                    <a:cubicBezTo>
                      <a:pt x="32" y="192"/>
                      <a:pt x="32" y="192"/>
                      <a:pt x="32" y="192"/>
                    </a:cubicBezTo>
                    <a:cubicBezTo>
                      <a:pt x="25" y="192"/>
                      <a:pt x="20" y="197"/>
                      <a:pt x="20" y="204"/>
                    </a:cubicBezTo>
                    <a:cubicBezTo>
                      <a:pt x="20" y="216"/>
                      <a:pt x="20" y="216"/>
                      <a:pt x="20" y="216"/>
                    </a:cubicBezTo>
                    <a:cubicBezTo>
                      <a:pt x="124" y="216"/>
                      <a:pt x="124" y="216"/>
                      <a:pt x="124" y="216"/>
                    </a:cubicBezTo>
                    <a:cubicBezTo>
                      <a:pt x="124" y="204"/>
                      <a:pt x="124" y="204"/>
                      <a:pt x="124" y="204"/>
                    </a:cubicBezTo>
                    <a:cubicBezTo>
                      <a:pt x="124" y="197"/>
                      <a:pt x="119" y="192"/>
                      <a:pt x="112" y="192"/>
                    </a:cubicBezTo>
                    <a:close/>
                    <a:moveTo>
                      <a:pt x="8" y="12"/>
                    </a:moveTo>
                    <a:cubicBezTo>
                      <a:pt x="6" y="12"/>
                      <a:pt x="4" y="10"/>
                      <a:pt x="4" y="8"/>
                    </a:cubicBezTo>
                    <a:cubicBezTo>
                      <a:pt x="4" y="6"/>
                      <a:pt x="6" y="4"/>
                      <a:pt x="8" y="4"/>
                    </a:cubicBezTo>
                    <a:cubicBezTo>
                      <a:pt x="136" y="4"/>
                      <a:pt x="136" y="4"/>
                      <a:pt x="136" y="4"/>
                    </a:cubicBezTo>
                    <a:cubicBezTo>
                      <a:pt x="138" y="4"/>
                      <a:pt x="140" y="6"/>
                      <a:pt x="140" y="8"/>
                    </a:cubicBezTo>
                    <a:cubicBezTo>
                      <a:pt x="140" y="10"/>
                      <a:pt x="138" y="12"/>
                      <a:pt x="136" y="12"/>
                    </a:cubicBezTo>
                    <a:lnTo>
                      <a:pt x="8" y="12"/>
                    </a:lnTo>
                    <a:close/>
                    <a:moveTo>
                      <a:pt x="16" y="80"/>
                    </a:moveTo>
                    <a:cubicBezTo>
                      <a:pt x="16" y="16"/>
                      <a:pt x="16" y="16"/>
                      <a:pt x="16" y="16"/>
                    </a:cubicBezTo>
                    <a:cubicBezTo>
                      <a:pt x="128" y="16"/>
                      <a:pt x="128" y="16"/>
                      <a:pt x="128" y="16"/>
                    </a:cubicBezTo>
                    <a:cubicBezTo>
                      <a:pt x="128" y="80"/>
                      <a:pt x="128" y="80"/>
                      <a:pt x="128" y="80"/>
                    </a:cubicBezTo>
                    <a:cubicBezTo>
                      <a:pt x="128" y="111"/>
                      <a:pt x="103" y="136"/>
                      <a:pt x="72" y="136"/>
                    </a:cubicBezTo>
                    <a:cubicBezTo>
                      <a:pt x="41" y="136"/>
                      <a:pt x="16" y="111"/>
                      <a:pt x="16" y="80"/>
                    </a:cubicBezTo>
                    <a:close/>
                    <a:moveTo>
                      <a:pt x="64" y="164"/>
                    </a:moveTo>
                    <a:cubicBezTo>
                      <a:pt x="64" y="154"/>
                      <a:pt x="59" y="145"/>
                      <a:pt x="52" y="140"/>
                    </a:cubicBezTo>
                    <a:cubicBezTo>
                      <a:pt x="92" y="140"/>
                      <a:pt x="92" y="140"/>
                      <a:pt x="92" y="140"/>
                    </a:cubicBezTo>
                    <a:cubicBezTo>
                      <a:pt x="85" y="145"/>
                      <a:pt x="80" y="154"/>
                      <a:pt x="80" y="164"/>
                    </a:cubicBezTo>
                    <a:cubicBezTo>
                      <a:pt x="80" y="172"/>
                      <a:pt x="83" y="179"/>
                      <a:pt x="87" y="184"/>
                    </a:cubicBezTo>
                    <a:cubicBezTo>
                      <a:pt x="57" y="184"/>
                      <a:pt x="57" y="184"/>
                      <a:pt x="57" y="184"/>
                    </a:cubicBezTo>
                    <a:cubicBezTo>
                      <a:pt x="61" y="179"/>
                      <a:pt x="64" y="172"/>
                      <a:pt x="64" y="164"/>
                    </a:cubicBezTo>
                    <a:close/>
                    <a:moveTo>
                      <a:pt x="36" y="188"/>
                    </a:moveTo>
                    <a:cubicBezTo>
                      <a:pt x="40" y="188"/>
                      <a:pt x="40" y="188"/>
                      <a:pt x="40" y="188"/>
                    </a:cubicBezTo>
                    <a:cubicBezTo>
                      <a:pt x="104" y="188"/>
                      <a:pt x="104" y="188"/>
                      <a:pt x="104" y="188"/>
                    </a:cubicBezTo>
                    <a:cubicBezTo>
                      <a:pt x="108" y="188"/>
                      <a:pt x="108" y="188"/>
                      <a:pt x="108" y="188"/>
                    </a:cubicBezTo>
                    <a:cubicBezTo>
                      <a:pt x="108" y="192"/>
                      <a:pt x="108" y="192"/>
                      <a:pt x="108" y="192"/>
                    </a:cubicBezTo>
                    <a:cubicBezTo>
                      <a:pt x="36" y="192"/>
                      <a:pt x="36" y="192"/>
                      <a:pt x="36" y="192"/>
                    </a:cubicBezTo>
                    <a:lnTo>
                      <a:pt x="36" y="188"/>
                    </a:lnTo>
                    <a:close/>
                    <a:moveTo>
                      <a:pt x="120" y="212"/>
                    </a:moveTo>
                    <a:cubicBezTo>
                      <a:pt x="24" y="212"/>
                      <a:pt x="24" y="212"/>
                      <a:pt x="24" y="212"/>
                    </a:cubicBezTo>
                    <a:cubicBezTo>
                      <a:pt x="24" y="204"/>
                      <a:pt x="24" y="204"/>
                      <a:pt x="24" y="204"/>
                    </a:cubicBezTo>
                    <a:cubicBezTo>
                      <a:pt x="24" y="200"/>
                      <a:pt x="28" y="196"/>
                      <a:pt x="32" y="196"/>
                    </a:cubicBezTo>
                    <a:cubicBezTo>
                      <a:pt x="112" y="196"/>
                      <a:pt x="112" y="196"/>
                      <a:pt x="112" y="196"/>
                    </a:cubicBezTo>
                    <a:cubicBezTo>
                      <a:pt x="116" y="196"/>
                      <a:pt x="120" y="200"/>
                      <a:pt x="120" y="204"/>
                    </a:cubicBezTo>
                    <a:lnTo>
                      <a:pt x="120"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6" name="Freeform 533">
                <a:extLst>
                  <a:ext uri="{FF2B5EF4-FFF2-40B4-BE49-F238E27FC236}">
                    <a16:creationId xmlns:a16="http://schemas.microsoft.com/office/drawing/2014/main" id="{DBA1EBBB-44E5-061F-ABF2-A96A346CBB12}"/>
                  </a:ext>
                </a:extLst>
              </p:cNvPr>
              <p:cNvSpPr>
                <a:spLocks/>
              </p:cNvSpPr>
              <p:nvPr/>
            </p:nvSpPr>
            <p:spPr bwMode="auto">
              <a:xfrm>
                <a:off x="8163860" y="1721632"/>
                <a:ext cx="109251" cy="187279"/>
              </a:xfrm>
              <a:custGeom>
                <a:avLst/>
                <a:gdLst>
                  <a:gd name="T0" fmla="*/ 12 w 39"/>
                  <a:gd name="T1" fmla="*/ 4 h 68"/>
                  <a:gd name="T2" fmla="*/ 36 w 39"/>
                  <a:gd name="T3" fmla="*/ 6 h 68"/>
                  <a:gd name="T4" fmla="*/ 36 w 39"/>
                  <a:gd name="T5" fmla="*/ 2 h 68"/>
                  <a:gd name="T6" fmla="*/ 12 w 39"/>
                  <a:gd name="T7" fmla="*/ 0 h 68"/>
                  <a:gd name="T8" fmla="*/ 12 w 39"/>
                  <a:gd name="T9" fmla="*/ 0 h 68"/>
                  <a:gd name="T10" fmla="*/ 11 w 39"/>
                  <a:gd name="T11" fmla="*/ 0 h 68"/>
                  <a:gd name="T12" fmla="*/ 0 w 39"/>
                  <a:gd name="T13" fmla="*/ 12 h 68"/>
                  <a:gd name="T14" fmla="*/ 0 w 39"/>
                  <a:gd name="T15" fmla="*/ 34 h 68"/>
                  <a:gd name="T16" fmla="*/ 39 w 39"/>
                  <a:gd name="T17" fmla="*/ 68 h 68"/>
                  <a:gd name="T18" fmla="*/ 38 w 39"/>
                  <a:gd name="T19" fmla="*/ 63 h 68"/>
                  <a:gd name="T20" fmla="*/ 4 w 39"/>
                  <a:gd name="T21" fmla="*/ 34 h 68"/>
                  <a:gd name="T22" fmla="*/ 4 w 39"/>
                  <a:gd name="T23" fmla="*/ 12 h 68"/>
                  <a:gd name="T24" fmla="*/ 12 w 39"/>
                  <a:gd name="T25"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8">
                    <a:moveTo>
                      <a:pt x="12" y="4"/>
                    </a:moveTo>
                    <a:cubicBezTo>
                      <a:pt x="36" y="6"/>
                      <a:pt x="36" y="6"/>
                      <a:pt x="36" y="6"/>
                    </a:cubicBezTo>
                    <a:cubicBezTo>
                      <a:pt x="36" y="2"/>
                      <a:pt x="36" y="2"/>
                      <a:pt x="36" y="2"/>
                    </a:cubicBezTo>
                    <a:cubicBezTo>
                      <a:pt x="12" y="0"/>
                      <a:pt x="12" y="0"/>
                      <a:pt x="12" y="0"/>
                    </a:cubicBezTo>
                    <a:cubicBezTo>
                      <a:pt x="12" y="0"/>
                      <a:pt x="12" y="0"/>
                      <a:pt x="12" y="0"/>
                    </a:cubicBezTo>
                    <a:cubicBezTo>
                      <a:pt x="11" y="0"/>
                      <a:pt x="11" y="0"/>
                      <a:pt x="11" y="0"/>
                    </a:cubicBezTo>
                    <a:cubicBezTo>
                      <a:pt x="5" y="0"/>
                      <a:pt x="0" y="6"/>
                      <a:pt x="0" y="12"/>
                    </a:cubicBezTo>
                    <a:cubicBezTo>
                      <a:pt x="0" y="34"/>
                      <a:pt x="0" y="34"/>
                      <a:pt x="0" y="34"/>
                    </a:cubicBezTo>
                    <a:cubicBezTo>
                      <a:pt x="0" y="51"/>
                      <a:pt x="17" y="65"/>
                      <a:pt x="39" y="68"/>
                    </a:cubicBezTo>
                    <a:cubicBezTo>
                      <a:pt x="39" y="66"/>
                      <a:pt x="38" y="65"/>
                      <a:pt x="38" y="63"/>
                    </a:cubicBezTo>
                    <a:cubicBezTo>
                      <a:pt x="19" y="61"/>
                      <a:pt x="4" y="48"/>
                      <a:pt x="4" y="34"/>
                    </a:cubicBezTo>
                    <a:cubicBezTo>
                      <a:pt x="4" y="12"/>
                      <a:pt x="4" y="12"/>
                      <a:pt x="4" y="12"/>
                    </a:cubicBezTo>
                    <a:cubicBezTo>
                      <a:pt x="4" y="8"/>
                      <a:pt x="7"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7" name="Freeform 534">
                <a:extLst>
                  <a:ext uri="{FF2B5EF4-FFF2-40B4-BE49-F238E27FC236}">
                    <a16:creationId xmlns:a16="http://schemas.microsoft.com/office/drawing/2014/main" id="{B0CDA348-B6A1-36CB-512A-9D9DF8E0ADC0}"/>
                  </a:ext>
                </a:extLst>
              </p:cNvPr>
              <p:cNvSpPr>
                <a:spLocks/>
              </p:cNvSpPr>
              <p:nvPr/>
            </p:nvSpPr>
            <p:spPr bwMode="auto">
              <a:xfrm>
                <a:off x="8148259" y="1690419"/>
                <a:ext cx="140464" cy="234103"/>
              </a:xfrm>
              <a:custGeom>
                <a:avLst/>
                <a:gdLst>
                  <a:gd name="T0" fmla="*/ 4 w 50"/>
                  <a:gd name="T1" fmla="*/ 42 h 84"/>
                  <a:gd name="T2" fmla="*/ 4 w 50"/>
                  <a:gd name="T3" fmla="*/ 20 h 84"/>
                  <a:gd name="T4" fmla="*/ 20 w 50"/>
                  <a:gd name="T5" fmla="*/ 4 h 84"/>
                  <a:gd name="T6" fmla="*/ 44 w 50"/>
                  <a:gd name="T7" fmla="*/ 6 h 84"/>
                  <a:gd name="T8" fmla="*/ 44 w 50"/>
                  <a:gd name="T9" fmla="*/ 2 h 84"/>
                  <a:gd name="T10" fmla="*/ 20 w 50"/>
                  <a:gd name="T11" fmla="*/ 0 h 84"/>
                  <a:gd name="T12" fmla="*/ 0 w 50"/>
                  <a:gd name="T13" fmla="*/ 20 h 84"/>
                  <a:gd name="T14" fmla="*/ 0 w 50"/>
                  <a:gd name="T15" fmla="*/ 42 h 84"/>
                  <a:gd name="T16" fmla="*/ 50 w 50"/>
                  <a:gd name="T17" fmla="*/ 84 h 84"/>
                  <a:gd name="T18" fmla="*/ 49 w 50"/>
                  <a:gd name="T19" fmla="*/ 80 h 84"/>
                  <a:gd name="T20" fmla="*/ 4 w 50"/>
                  <a:gd name="T21"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84">
                    <a:moveTo>
                      <a:pt x="4" y="42"/>
                    </a:moveTo>
                    <a:cubicBezTo>
                      <a:pt x="4" y="20"/>
                      <a:pt x="4" y="20"/>
                      <a:pt x="4" y="20"/>
                    </a:cubicBezTo>
                    <a:cubicBezTo>
                      <a:pt x="4" y="11"/>
                      <a:pt x="11" y="4"/>
                      <a:pt x="20" y="4"/>
                    </a:cubicBezTo>
                    <a:cubicBezTo>
                      <a:pt x="44" y="6"/>
                      <a:pt x="44" y="6"/>
                      <a:pt x="44" y="6"/>
                    </a:cubicBezTo>
                    <a:cubicBezTo>
                      <a:pt x="44" y="2"/>
                      <a:pt x="44" y="2"/>
                      <a:pt x="44" y="2"/>
                    </a:cubicBezTo>
                    <a:cubicBezTo>
                      <a:pt x="20" y="0"/>
                      <a:pt x="20" y="0"/>
                      <a:pt x="20" y="0"/>
                    </a:cubicBezTo>
                    <a:cubicBezTo>
                      <a:pt x="9" y="0"/>
                      <a:pt x="0" y="9"/>
                      <a:pt x="0" y="20"/>
                    </a:cubicBezTo>
                    <a:cubicBezTo>
                      <a:pt x="0" y="42"/>
                      <a:pt x="0" y="42"/>
                      <a:pt x="0" y="42"/>
                    </a:cubicBezTo>
                    <a:cubicBezTo>
                      <a:pt x="0" y="64"/>
                      <a:pt x="22" y="82"/>
                      <a:pt x="50" y="84"/>
                    </a:cubicBezTo>
                    <a:cubicBezTo>
                      <a:pt x="50" y="83"/>
                      <a:pt x="49" y="81"/>
                      <a:pt x="49" y="80"/>
                    </a:cubicBezTo>
                    <a:cubicBezTo>
                      <a:pt x="24" y="78"/>
                      <a:pt x="4" y="62"/>
                      <a:pt x="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8" name="Freeform 535">
                <a:extLst>
                  <a:ext uri="{FF2B5EF4-FFF2-40B4-BE49-F238E27FC236}">
                    <a16:creationId xmlns:a16="http://schemas.microsoft.com/office/drawing/2014/main" id="{8E6C7116-E2C4-82B1-2B7C-147ED8920183}"/>
                  </a:ext>
                </a:extLst>
              </p:cNvPr>
              <p:cNvSpPr>
                <a:spLocks/>
              </p:cNvSpPr>
              <p:nvPr/>
            </p:nvSpPr>
            <p:spPr bwMode="auto">
              <a:xfrm>
                <a:off x="8616455" y="1721632"/>
                <a:ext cx="109251" cy="187279"/>
              </a:xfrm>
              <a:custGeom>
                <a:avLst/>
                <a:gdLst>
                  <a:gd name="T0" fmla="*/ 1 w 39"/>
                  <a:gd name="T1" fmla="*/ 63 h 68"/>
                  <a:gd name="T2" fmla="*/ 0 w 39"/>
                  <a:gd name="T3" fmla="*/ 68 h 68"/>
                  <a:gd name="T4" fmla="*/ 39 w 39"/>
                  <a:gd name="T5" fmla="*/ 34 h 68"/>
                  <a:gd name="T6" fmla="*/ 39 w 39"/>
                  <a:gd name="T7" fmla="*/ 12 h 68"/>
                  <a:gd name="T8" fmla="*/ 28 w 39"/>
                  <a:gd name="T9" fmla="*/ 0 h 68"/>
                  <a:gd name="T10" fmla="*/ 27 w 39"/>
                  <a:gd name="T11" fmla="*/ 0 h 68"/>
                  <a:gd name="T12" fmla="*/ 27 w 39"/>
                  <a:gd name="T13" fmla="*/ 0 h 68"/>
                  <a:gd name="T14" fmla="*/ 3 w 39"/>
                  <a:gd name="T15" fmla="*/ 2 h 68"/>
                  <a:gd name="T16" fmla="*/ 3 w 39"/>
                  <a:gd name="T17" fmla="*/ 6 h 68"/>
                  <a:gd name="T18" fmla="*/ 27 w 39"/>
                  <a:gd name="T19" fmla="*/ 4 h 68"/>
                  <a:gd name="T20" fmla="*/ 35 w 39"/>
                  <a:gd name="T21" fmla="*/ 12 h 68"/>
                  <a:gd name="T22" fmla="*/ 35 w 39"/>
                  <a:gd name="T23" fmla="*/ 34 h 68"/>
                  <a:gd name="T24" fmla="*/ 1 w 39"/>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8">
                    <a:moveTo>
                      <a:pt x="1" y="63"/>
                    </a:moveTo>
                    <a:cubicBezTo>
                      <a:pt x="1" y="65"/>
                      <a:pt x="0" y="66"/>
                      <a:pt x="0" y="68"/>
                    </a:cubicBezTo>
                    <a:cubicBezTo>
                      <a:pt x="22" y="65"/>
                      <a:pt x="39" y="51"/>
                      <a:pt x="39" y="34"/>
                    </a:cubicBezTo>
                    <a:cubicBezTo>
                      <a:pt x="39" y="12"/>
                      <a:pt x="39" y="12"/>
                      <a:pt x="39" y="12"/>
                    </a:cubicBezTo>
                    <a:cubicBezTo>
                      <a:pt x="39" y="6"/>
                      <a:pt x="34" y="0"/>
                      <a:pt x="28" y="0"/>
                    </a:cubicBezTo>
                    <a:cubicBezTo>
                      <a:pt x="27" y="0"/>
                      <a:pt x="27" y="0"/>
                      <a:pt x="27" y="0"/>
                    </a:cubicBezTo>
                    <a:cubicBezTo>
                      <a:pt x="27" y="0"/>
                      <a:pt x="27" y="0"/>
                      <a:pt x="27" y="0"/>
                    </a:cubicBezTo>
                    <a:cubicBezTo>
                      <a:pt x="3" y="2"/>
                      <a:pt x="3" y="2"/>
                      <a:pt x="3" y="2"/>
                    </a:cubicBezTo>
                    <a:cubicBezTo>
                      <a:pt x="3" y="6"/>
                      <a:pt x="3" y="6"/>
                      <a:pt x="3" y="6"/>
                    </a:cubicBezTo>
                    <a:cubicBezTo>
                      <a:pt x="27" y="4"/>
                      <a:pt x="27" y="4"/>
                      <a:pt x="27" y="4"/>
                    </a:cubicBezTo>
                    <a:cubicBezTo>
                      <a:pt x="32" y="4"/>
                      <a:pt x="35" y="8"/>
                      <a:pt x="35" y="12"/>
                    </a:cubicBezTo>
                    <a:cubicBezTo>
                      <a:pt x="35" y="34"/>
                      <a:pt x="35" y="34"/>
                      <a:pt x="35" y="34"/>
                    </a:cubicBezTo>
                    <a:cubicBezTo>
                      <a:pt x="35" y="48"/>
                      <a:pt x="20" y="61"/>
                      <a:pt x="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49" name="Freeform 536">
                <a:extLst>
                  <a:ext uri="{FF2B5EF4-FFF2-40B4-BE49-F238E27FC236}">
                    <a16:creationId xmlns:a16="http://schemas.microsoft.com/office/drawing/2014/main" id="{72CAF434-FA47-E3E8-F792-D4E31532A313}"/>
                  </a:ext>
                </a:extLst>
              </p:cNvPr>
              <p:cNvSpPr>
                <a:spLocks/>
              </p:cNvSpPr>
              <p:nvPr/>
            </p:nvSpPr>
            <p:spPr bwMode="auto">
              <a:xfrm>
                <a:off x="8616455" y="1690419"/>
                <a:ext cx="140464" cy="234103"/>
              </a:xfrm>
              <a:custGeom>
                <a:avLst/>
                <a:gdLst>
                  <a:gd name="T0" fmla="*/ 30 w 50"/>
                  <a:gd name="T1" fmla="*/ 0 h 84"/>
                  <a:gd name="T2" fmla="*/ 6 w 50"/>
                  <a:gd name="T3" fmla="*/ 2 h 84"/>
                  <a:gd name="T4" fmla="*/ 6 w 50"/>
                  <a:gd name="T5" fmla="*/ 6 h 84"/>
                  <a:gd name="T6" fmla="*/ 30 w 50"/>
                  <a:gd name="T7" fmla="*/ 4 h 84"/>
                  <a:gd name="T8" fmla="*/ 46 w 50"/>
                  <a:gd name="T9" fmla="*/ 20 h 84"/>
                  <a:gd name="T10" fmla="*/ 46 w 50"/>
                  <a:gd name="T11" fmla="*/ 42 h 84"/>
                  <a:gd name="T12" fmla="*/ 1 w 50"/>
                  <a:gd name="T13" fmla="*/ 80 h 84"/>
                  <a:gd name="T14" fmla="*/ 0 w 50"/>
                  <a:gd name="T15" fmla="*/ 84 h 84"/>
                  <a:gd name="T16" fmla="*/ 50 w 50"/>
                  <a:gd name="T17" fmla="*/ 42 h 84"/>
                  <a:gd name="T18" fmla="*/ 50 w 50"/>
                  <a:gd name="T19" fmla="*/ 20 h 84"/>
                  <a:gd name="T20" fmla="*/ 30 w 50"/>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84">
                    <a:moveTo>
                      <a:pt x="30" y="0"/>
                    </a:moveTo>
                    <a:cubicBezTo>
                      <a:pt x="6" y="2"/>
                      <a:pt x="6" y="2"/>
                      <a:pt x="6" y="2"/>
                    </a:cubicBezTo>
                    <a:cubicBezTo>
                      <a:pt x="6" y="6"/>
                      <a:pt x="6" y="6"/>
                      <a:pt x="6" y="6"/>
                    </a:cubicBezTo>
                    <a:cubicBezTo>
                      <a:pt x="30" y="4"/>
                      <a:pt x="30" y="4"/>
                      <a:pt x="30" y="4"/>
                    </a:cubicBezTo>
                    <a:cubicBezTo>
                      <a:pt x="39" y="4"/>
                      <a:pt x="46" y="11"/>
                      <a:pt x="46" y="20"/>
                    </a:cubicBezTo>
                    <a:cubicBezTo>
                      <a:pt x="46" y="42"/>
                      <a:pt x="46" y="42"/>
                      <a:pt x="46" y="42"/>
                    </a:cubicBezTo>
                    <a:cubicBezTo>
                      <a:pt x="46" y="62"/>
                      <a:pt x="26" y="78"/>
                      <a:pt x="1" y="80"/>
                    </a:cubicBezTo>
                    <a:cubicBezTo>
                      <a:pt x="1" y="81"/>
                      <a:pt x="0" y="83"/>
                      <a:pt x="0" y="84"/>
                    </a:cubicBezTo>
                    <a:cubicBezTo>
                      <a:pt x="28" y="82"/>
                      <a:pt x="50" y="64"/>
                      <a:pt x="50" y="42"/>
                    </a:cubicBezTo>
                    <a:cubicBezTo>
                      <a:pt x="50" y="20"/>
                      <a:pt x="50" y="20"/>
                      <a:pt x="50" y="20"/>
                    </a:cubicBezTo>
                    <a:cubicBezTo>
                      <a:pt x="50" y="9"/>
                      <a:pt x="4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50" name="Freeform 537">
                <a:extLst>
                  <a:ext uri="{FF2B5EF4-FFF2-40B4-BE49-F238E27FC236}">
                    <a16:creationId xmlns:a16="http://schemas.microsoft.com/office/drawing/2014/main" id="{A31B4C4A-EAAD-E94E-0CA9-61BF3E73905F}"/>
                  </a:ext>
                </a:extLst>
              </p:cNvPr>
              <p:cNvSpPr>
                <a:spLocks noEditPoints="1"/>
              </p:cNvSpPr>
              <p:nvPr/>
            </p:nvSpPr>
            <p:spPr bwMode="auto">
              <a:xfrm>
                <a:off x="8351139" y="1721632"/>
                <a:ext cx="202890" cy="218492"/>
              </a:xfrm>
              <a:custGeom>
                <a:avLst/>
                <a:gdLst>
                  <a:gd name="T0" fmla="*/ 76 w 76"/>
                  <a:gd name="T1" fmla="*/ 38 h 76"/>
                  <a:gd name="T2" fmla="*/ 38 w 76"/>
                  <a:gd name="T3" fmla="*/ 0 h 76"/>
                  <a:gd name="T4" fmla="*/ 0 w 76"/>
                  <a:gd name="T5" fmla="*/ 38 h 76"/>
                  <a:gd name="T6" fmla="*/ 38 w 76"/>
                  <a:gd name="T7" fmla="*/ 76 h 76"/>
                  <a:gd name="T8" fmla="*/ 76 w 76"/>
                  <a:gd name="T9" fmla="*/ 38 h 76"/>
                  <a:gd name="T10" fmla="*/ 4 w 76"/>
                  <a:gd name="T11" fmla="*/ 38 h 76"/>
                  <a:gd name="T12" fmla="*/ 38 w 76"/>
                  <a:gd name="T13" fmla="*/ 4 h 76"/>
                  <a:gd name="T14" fmla="*/ 72 w 76"/>
                  <a:gd name="T15" fmla="*/ 38 h 76"/>
                  <a:gd name="T16" fmla="*/ 38 w 76"/>
                  <a:gd name="T17" fmla="*/ 72 h 76"/>
                  <a:gd name="T18" fmla="*/ 4 w 76"/>
                  <a:gd name="T19"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76" y="38"/>
                    </a:moveTo>
                    <a:cubicBezTo>
                      <a:pt x="76" y="17"/>
                      <a:pt x="59" y="0"/>
                      <a:pt x="38" y="0"/>
                    </a:cubicBezTo>
                    <a:cubicBezTo>
                      <a:pt x="17" y="0"/>
                      <a:pt x="0" y="17"/>
                      <a:pt x="0" y="38"/>
                    </a:cubicBezTo>
                    <a:cubicBezTo>
                      <a:pt x="0" y="59"/>
                      <a:pt x="17" y="76"/>
                      <a:pt x="38" y="76"/>
                    </a:cubicBezTo>
                    <a:cubicBezTo>
                      <a:pt x="59" y="76"/>
                      <a:pt x="76" y="59"/>
                      <a:pt x="76" y="38"/>
                    </a:cubicBezTo>
                    <a:close/>
                    <a:moveTo>
                      <a:pt x="4" y="38"/>
                    </a:moveTo>
                    <a:cubicBezTo>
                      <a:pt x="4" y="19"/>
                      <a:pt x="19" y="4"/>
                      <a:pt x="38" y="4"/>
                    </a:cubicBezTo>
                    <a:cubicBezTo>
                      <a:pt x="57" y="4"/>
                      <a:pt x="72" y="19"/>
                      <a:pt x="72" y="38"/>
                    </a:cubicBezTo>
                    <a:cubicBezTo>
                      <a:pt x="72" y="57"/>
                      <a:pt x="57" y="72"/>
                      <a:pt x="38" y="72"/>
                    </a:cubicBezTo>
                    <a:cubicBezTo>
                      <a:pt x="19" y="72"/>
                      <a:pt x="4" y="57"/>
                      <a:pt x="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51" name="Rectangle 538">
                <a:extLst>
                  <a:ext uri="{FF2B5EF4-FFF2-40B4-BE49-F238E27FC236}">
                    <a16:creationId xmlns:a16="http://schemas.microsoft.com/office/drawing/2014/main" id="{5CA01063-8D0E-19F6-F0CD-D7C16DC83191}"/>
                  </a:ext>
                </a:extLst>
              </p:cNvPr>
              <p:cNvSpPr>
                <a:spLocks noChangeArrowheads="1"/>
              </p:cNvSpPr>
              <p:nvPr/>
            </p:nvSpPr>
            <p:spPr bwMode="auto">
              <a:xfrm>
                <a:off x="8444778" y="1799670"/>
                <a:ext cx="15611" cy="78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52" name="Rectangle 539">
                <a:extLst>
                  <a:ext uri="{FF2B5EF4-FFF2-40B4-BE49-F238E27FC236}">
                    <a16:creationId xmlns:a16="http://schemas.microsoft.com/office/drawing/2014/main" id="{18AA1186-C7C3-C779-DC61-F1BD038305F8}"/>
                  </a:ext>
                </a:extLst>
              </p:cNvPr>
              <p:cNvSpPr>
                <a:spLocks noChangeArrowheads="1"/>
              </p:cNvSpPr>
              <p:nvPr/>
            </p:nvSpPr>
            <p:spPr bwMode="auto">
              <a:xfrm>
                <a:off x="8429176" y="1877698"/>
                <a:ext cx="46825" cy="156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53" name="Rectangle 540">
                <a:extLst>
                  <a:ext uri="{FF2B5EF4-FFF2-40B4-BE49-F238E27FC236}">
                    <a16:creationId xmlns:a16="http://schemas.microsoft.com/office/drawing/2014/main" id="{DA2E46B2-C0E3-937F-4492-232C71D3DB8D}"/>
                  </a:ext>
                </a:extLst>
              </p:cNvPr>
              <p:cNvSpPr>
                <a:spLocks noChangeArrowheads="1"/>
              </p:cNvSpPr>
              <p:nvPr/>
            </p:nvSpPr>
            <p:spPr bwMode="auto">
              <a:xfrm>
                <a:off x="8429176" y="1768457"/>
                <a:ext cx="46825" cy="156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grpSp>
      </p:grpSp>
      <p:sp>
        <p:nvSpPr>
          <p:cNvPr id="54" name="Rectangle 53">
            <a:extLst>
              <a:ext uri="{FF2B5EF4-FFF2-40B4-BE49-F238E27FC236}">
                <a16:creationId xmlns:a16="http://schemas.microsoft.com/office/drawing/2014/main" id="{E6696AE0-AF32-930A-C8A5-1F5918951D3D}"/>
              </a:ext>
            </a:extLst>
          </p:cNvPr>
          <p:cNvSpPr/>
          <p:nvPr userDrawn="1"/>
        </p:nvSpPr>
        <p:spPr>
          <a:xfrm>
            <a:off x="-9114" y="3470125"/>
            <a:ext cx="4949689" cy="3387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a:endParaRPr>
          </a:p>
        </p:txBody>
      </p:sp>
      <p:sp>
        <p:nvSpPr>
          <p:cNvPr id="55" name="TextBox 54">
            <a:extLst>
              <a:ext uri="{FF2B5EF4-FFF2-40B4-BE49-F238E27FC236}">
                <a16:creationId xmlns:a16="http://schemas.microsoft.com/office/drawing/2014/main" id="{36085828-28B4-A3B3-BE05-28C396D9F0EA}"/>
              </a:ext>
            </a:extLst>
          </p:cNvPr>
          <p:cNvSpPr txBox="1"/>
          <p:nvPr userDrawn="1"/>
        </p:nvSpPr>
        <p:spPr>
          <a:xfrm>
            <a:off x="229405" y="3740572"/>
            <a:ext cx="3866652" cy="307777"/>
          </a:xfrm>
          <a:prstGeom prst="rect">
            <a:avLst/>
          </a:prstGeom>
          <a:noFill/>
        </p:spPr>
        <p:txBody>
          <a:bodyPr wrap="square">
            <a:spAutoFit/>
          </a:bodyPr>
          <a:lstStyle/>
          <a:p>
            <a:pPr defTabSz="914377">
              <a:defRPr/>
            </a:pPr>
            <a:r>
              <a:rPr lang="en-US" sz="1400" b="1">
                <a:solidFill>
                  <a:srgbClr val="21376D"/>
                </a:solidFill>
                <a:latin typeface="Work Sans"/>
              </a:rPr>
              <a:t>Solution</a:t>
            </a:r>
          </a:p>
        </p:txBody>
      </p:sp>
      <p:grpSp>
        <p:nvGrpSpPr>
          <p:cNvPr id="56" name="Group 55">
            <a:extLst>
              <a:ext uri="{FF2B5EF4-FFF2-40B4-BE49-F238E27FC236}">
                <a16:creationId xmlns:a16="http://schemas.microsoft.com/office/drawing/2014/main" id="{528A9CC1-E866-EDD9-9DA7-322094F342DF}"/>
              </a:ext>
            </a:extLst>
          </p:cNvPr>
          <p:cNvGrpSpPr/>
          <p:nvPr userDrawn="1"/>
        </p:nvGrpSpPr>
        <p:grpSpPr>
          <a:xfrm>
            <a:off x="4157634" y="3546190"/>
            <a:ext cx="566132" cy="566132"/>
            <a:chOff x="311089" y="3754851"/>
            <a:chExt cx="566132" cy="566132"/>
          </a:xfrm>
        </p:grpSpPr>
        <p:sp>
          <p:nvSpPr>
            <p:cNvPr id="57" name="Shape 1698">
              <a:extLst>
                <a:ext uri="{FF2B5EF4-FFF2-40B4-BE49-F238E27FC236}">
                  <a16:creationId xmlns:a16="http://schemas.microsoft.com/office/drawing/2014/main" id="{B825C9B4-FC8D-9AF4-A503-AF4CEE3DFB5A}"/>
                </a:ext>
              </a:extLst>
            </p:cNvPr>
            <p:cNvSpPr/>
            <p:nvPr/>
          </p:nvSpPr>
          <p:spPr>
            <a:xfrm>
              <a:off x="311089" y="3754851"/>
              <a:ext cx="566132" cy="566132"/>
            </a:xfrm>
            <a:prstGeom prst="ellipse">
              <a:avLst/>
            </a:prstGeom>
            <a:solidFill>
              <a:schemeClr val="accent4"/>
            </a:solidFill>
            <a:ln w="12700" cap="flat">
              <a:noFill/>
              <a:miter lim="400000"/>
            </a:ln>
            <a:effectLst>
              <a:outerShdw blurRad="50800" dist="38100" dir="2700000" algn="tl" rotWithShape="0">
                <a:prstClr val="black">
                  <a:alpha val="15538"/>
                </a:prstClr>
              </a:outerShdw>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defTabSz="914377">
                <a:defRPr/>
              </a:pPr>
              <a:endParaRPr sz="5625">
                <a:solidFill>
                  <a:prstClr val="white"/>
                </a:solidFill>
                <a:latin typeface="Work Sans"/>
                <a:ea typeface="Avenir Book" charset="0"/>
                <a:cs typeface="Avenir Book" charset="0"/>
              </a:endParaRPr>
            </a:p>
          </p:txBody>
        </p:sp>
        <p:grpSp>
          <p:nvGrpSpPr>
            <p:cNvPr id="58" name="Group 57">
              <a:extLst>
                <a:ext uri="{FF2B5EF4-FFF2-40B4-BE49-F238E27FC236}">
                  <a16:creationId xmlns:a16="http://schemas.microsoft.com/office/drawing/2014/main" id="{5A981E39-24BC-AB8B-3246-0452D332003F}"/>
                </a:ext>
              </a:extLst>
            </p:cNvPr>
            <p:cNvGrpSpPr/>
            <p:nvPr/>
          </p:nvGrpSpPr>
          <p:grpSpPr>
            <a:xfrm>
              <a:off x="456646" y="3806794"/>
              <a:ext cx="241145" cy="381818"/>
              <a:chOff x="7336718" y="1627993"/>
              <a:chExt cx="374557" cy="593059"/>
            </a:xfrm>
            <a:solidFill>
              <a:schemeClr val="bg1"/>
            </a:solidFill>
          </p:grpSpPr>
          <p:sp>
            <p:nvSpPr>
              <p:cNvPr id="59" name="Freeform 541">
                <a:extLst>
                  <a:ext uri="{FF2B5EF4-FFF2-40B4-BE49-F238E27FC236}">
                    <a16:creationId xmlns:a16="http://schemas.microsoft.com/office/drawing/2014/main" id="{ABA504DB-47A7-C96B-A49A-4048B786CE21}"/>
                  </a:ext>
                </a:extLst>
              </p:cNvPr>
              <p:cNvSpPr>
                <a:spLocks noEditPoints="1"/>
              </p:cNvSpPr>
              <p:nvPr/>
            </p:nvSpPr>
            <p:spPr bwMode="auto">
              <a:xfrm>
                <a:off x="7336718" y="2111801"/>
                <a:ext cx="374557" cy="109251"/>
              </a:xfrm>
              <a:custGeom>
                <a:avLst/>
                <a:gdLst>
                  <a:gd name="T0" fmla="*/ 116 w 136"/>
                  <a:gd name="T1" fmla="*/ 8 h 44"/>
                  <a:gd name="T2" fmla="*/ 120 w 136"/>
                  <a:gd name="T3" fmla="*/ 4 h 44"/>
                  <a:gd name="T4" fmla="*/ 116 w 136"/>
                  <a:gd name="T5" fmla="*/ 0 h 44"/>
                  <a:gd name="T6" fmla="*/ 20 w 136"/>
                  <a:gd name="T7" fmla="*/ 0 h 44"/>
                  <a:gd name="T8" fmla="*/ 16 w 136"/>
                  <a:gd name="T9" fmla="*/ 4 h 44"/>
                  <a:gd name="T10" fmla="*/ 20 w 136"/>
                  <a:gd name="T11" fmla="*/ 8 h 44"/>
                  <a:gd name="T12" fmla="*/ 0 w 136"/>
                  <a:gd name="T13" fmla="*/ 28 h 44"/>
                  <a:gd name="T14" fmla="*/ 0 w 136"/>
                  <a:gd name="T15" fmla="*/ 44 h 44"/>
                  <a:gd name="T16" fmla="*/ 136 w 136"/>
                  <a:gd name="T17" fmla="*/ 44 h 44"/>
                  <a:gd name="T18" fmla="*/ 136 w 136"/>
                  <a:gd name="T19" fmla="*/ 28 h 44"/>
                  <a:gd name="T20" fmla="*/ 116 w 136"/>
                  <a:gd name="T21" fmla="*/ 8 h 44"/>
                  <a:gd name="T22" fmla="*/ 132 w 136"/>
                  <a:gd name="T23" fmla="*/ 40 h 44"/>
                  <a:gd name="T24" fmla="*/ 4 w 136"/>
                  <a:gd name="T25" fmla="*/ 40 h 44"/>
                  <a:gd name="T26" fmla="*/ 4 w 136"/>
                  <a:gd name="T27" fmla="*/ 28 h 44"/>
                  <a:gd name="T28" fmla="*/ 20 w 136"/>
                  <a:gd name="T29" fmla="*/ 12 h 44"/>
                  <a:gd name="T30" fmla="*/ 24 w 136"/>
                  <a:gd name="T31" fmla="*/ 8 h 44"/>
                  <a:gd name="T32" fmla="*/ 20 w 136"/>
                  <a:gd name="T33" fmla="*/ 4 h 44"/>
                  <a:gd name="T34" fmla="*/ 116 w 136"/>
                  <a:gd name="T35" fmla="*/ 4 h 44"/>
                  <a:gd name="T36" fmla="*/ 112 w 136"/>
                  <a:gd name="T37" fmla="*/ 8 h 44"/>
                  <a:gd name="T38" fmla="*/ 116 w 136"/>
                  <a:gd name="T39" fmla="*/ 12 h 44"/>
                  <a:gd name="T40" fmla="*/ 132 w 136"/>
                  <a:gd name="T41" fmla="*/ 28 h 44"/>
                  <a:gd name="T42" fmla="*/ 132 w 136"/>
                  <a:gd name="T4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44">
                    <a:moveTo>
                      <a:pt x="116" y="8"/>
                    </a:moveTo>
                    <a:cubicBezTo>
                      <a:pt x="118" y="8"/>
                      <a:pt x="120" y="6"/>
                      <a:pt x="120" y="4"/>
                    </a:cubicBezTo>
                    <a:cubicBezTo>
                      <a:pt x="120" y="2"/>
                      <a:pt x="118" y="0"/>
                      <a:pt x="116" y="0"/>
                    </a:cubicBezTo>
                    <a:cubicBezTo>
                      <a:pt x="20" y="0"/>
                      <a:pt x="20" y="0"/>
                      <a:pt x="20" y="0"/>
                    </a:cubicBezTo>
                    <a:cubicBezTo>
                      <a:pt x="18" y="0"/>
                      <a:pt x="16" y="2"/>
                      <a:pt x="16" y="4"/>
                    </a:cubicBezTo>
                    <a:cubicBezTo>
                      <a:pt x="16" y="6"/>
                      <a:pt x="18" y="8"/>
                      <a:pt x="20" y="8"/>
                    </a:cubicBezTo>
                    <a:cubicBezTo>
                      <a:pt x="9" y="8"/>
                      <a:pt x="0" y="17"/>
                      <a:pt x="0" y="28"/>
                    </a:cubicBezTo>
                    <a:cubicBezTo>
                      <a:pt x="0" y="44"/>
                      <a:pt x="0" y="44"/>
                      <a:pt x="0" y="44"/>
                    </a:cubicBezTo>
                    <a:cubicBezTo>
                      <a:pt x="136" y="44"/>
                      <a:pt x="136" y="44"/>
                      <a:pt x="136" y="44"/>
                    </a:cubicBezTo>
                    <a:cubicBezTo>
                      <a:pt x="136" y="28"/>
                      <a:pt x="136" y="28"/>
                      <a:pt x="136" y="28"/>
                    </a:cubicBezTo>
                    <a:cubicBezTo>
                      <a:pt x="136" y="17"/>
                      <a:pt x="127" y="8"/>
                      <a:pt x="116" y="8"/>
                    </a:cubicBezTo>
                    <a:close/>
                    <a:moveTo>
                      <a:pt x="132" y="40"/>
                    </a:moveTo>
                    <a:cubicBezTo>
                      <a:pt x="4" y="40"/>
                      <a:pt x="4" y="40"/>
                      <a:pt x="4" y="40"/>
                    </a:cubicBezTo>
                    <a:cubicBezTo>
                      <a:pt x="4" y="28"/>
                      <a:pt x="4" y="28"/>
                      <a:pt x="4" y="28"/>
                    </a:cubicBezTo>
                    <a:cubicBezTo>
                      <a:pt x="4" y="19"/>
                      <a:pt x="11" y="12"/>
                      <a:pt x="20" y="12"/>
                    </a:cubicBezTo>
                    <a:cubicBezTo>
                      <a:pt x="22" y="12"/>
                      <a:pt x="24" y="10"/>
                      <a:pt x="24" y="8"/>
                    </a:cubicBezTo>
                    <a:cubicBezTo>
                      <a:pt x="24" y="6"/>
                      <a:pt x="22" y="4"/>
                      <a:pt x="20" y="4"/>
                    </a:cubicBezTo>
                    <a:cubicBezTo>
                      <a:pt x="116" y="4"/>
                      <a:pt x="116" y="4"/>
                      <a:pt x="116" y="4"/>
                    </a:cubicBezTo>
                    <a:cubicBezTo>
                      <a:pt x="114" y="4"/>
                      <a:pt x="112" y="6"/>
                      <a:pt x="112" y="8"/>
                    </a:cubicBezTo>
                    <a:cubicBezTo>
                      <a:pt x="112" y="10"/>
                      <a:pt x="114" y="12"/>
                      <a:pt x="116" y="12"/>
                    </a:cubicBezTo>
                    <a:cubicBezTo>
                      <a:pt x="125" y="12"/>
                      <a:pt x="132" y="19"/>
                      <a:pt x="132" y="28"/>
                    </a:cubicBezTo>
                    <a:lnTo>
                      <a:pt x="13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60" name="Freeform 542">
                <a:extLst>
                  <a:ext uri="{FF2B5EF4-FFF2-40B4-BE49-F238E27FC236}">
                    <a16:creationId xmlns:a16="http://schemas.microsoft.com/office/drawing/2014/main" id="{F674CBEC-726D-B2BA-06BA-AB7E1FFBB8BD}"/>
                  </a:ext>
                </a:extLst>
              </p:cNvPr>
              <p:cNvSpPr>
                <a:spLocks/>
              </p:cNvSpPr>
              <p:nvPr/>
            </p:nvSpPr>
            <p:spPr bwMode="auto">
              <a:xfrm>
                <a:off x="7539598" y="1737244"/>
                <a:ext cx="46825" cy="46825"/>
              </a:xfrm>
              <a:custGeom>
                <a:avLst/>
                <a:gdLst>
                  <a:gd name="T0" fmla="*/ 12 w 15"/>
                  <a:gd name="T1" fmla="*/ 6 h 16"/>
                  <a:gd name="T2" fmla="*/ 3 w 15"/>
                  <a:gd name="T3" fmla="*/ 0 h 16"/>
                  <a:gd name="T4" fmla="*/ 2 w 15"/>
                  <a:gd name="T5" fmla="*/ 4 h 16"/>
                  <a:gd name="T6" fmla="*/ 9 w 15"/>
                  <a:gd name="T7" fmla="*/ 9 h 16"/>
                  <a:gd name="T8" fmla="*/ 11 w 15"/>
                  <a:gd name="T9" fmla="*/ 11 h 16"/>
                  <a:gd name="T10" fmla="*/ 0 w 15"/>
                  <a:gd name="T11" fmla="*/ 8 h 16"/>
                  <a:gd name="T12" fmla="*/ 3 w 15"/>
                  <a:gd name="T13" fmla="*/ 13 h 16"/>
                  <a:gd name="T14" fmla="*/ 15 w 15"/>
                  <a:gd name="T15" fmla="*/ 16 h 16"/>
                  <a:gd name="T16" fmla="*/ 15 w 15"/>
                  <a:gd name="T17" fmla="*/ 12 h 16"/>
                  <a:gd name="T18" fmla="*/ 12 w 15"/>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6">
                    <a:moveTo>
                      <a:pt x="12" y="6"/>
                    </a:moveTo>
                    <a:cubicBezTo>
                      <a:pt x="3" y="0"/>
                      <a:pt x="3" y="0"/>
                      <a:pt x="3" y="0"/>
                    </a:cubicBezTo>
                    <a:cubicBezTo>
                      <a:pt x="2" y="4"/>
                      <a:pt x="2" y="4"/>
                      <a:pt x="2" y="4"/>
                    </a:cubicBezTo>
                    <a:cubicBezTo>
                      <a:pt x="9" y="9"/>
                      <a:pt x="9" y="9"/>
                      <a:pt x="9" y="9"/>
                    </a:cubicBezTo>
                    <a:cubicBezTo>
                      <a:pt x="10" y="9"/>
                      <a:pt x="10" y="10"/>
                      <a:pt x="11" y="11"/>
                    </a:cubicBezTo>
                    <a:cubicBezTo>
                      <a:pt x="0" y="8"/>
                      <a:pt x="0" y="8"/>
                      <a:pt x="0" y="8"/>
                    </a:cubicBezTo>
                    <a:cubicBezTo>
                      <a:pt x="0" y="10"/>
                      <a:pt x="1" y="12"/>
                      <a:pt x="3" y="13"/>
                    </a:cubicBezTo>
                    <a:cubicBezTo>
                      <a:pt x="15" y="16"/>
                      <a:pt x="15" y="16"/>
                      <a:pt x="15" y="16"/>
                    </a:cubicBezTo>
                    <a:cubicBezTo>
                      <a:pt x="15" y="12"/>
                      <a:pt x="15" y="12"/>
                      <a:pt x="15" y="12"/>
                    </a:cubicBezTo>
                    <a:cubicBezTo>
                      <a:pt x="15" y="10"/>
                      <a:pt x="14" y="7"/>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sp>
            <p:nvSpPr>
              <p:cNvPr id="61" name="Freeform 543">
                <a:extLst>
                  <a:ext uri="{FF2B5EF4-FFF2-40B4-BE49-F238E27FC236}">
                    <a16:creationId xmlns:a16="http://schemas.microsoft.com/office/drawing/2014/main" id="{12DBAB4A-F620-0E7C-F823-427BD6AF3623}"/>
                  </a:ext>
                </a:extLst>
              </p:cNvPr>
              <p:cNvSpPr>
                <a:spLocks noEditPoints="1"/>
              </p:cNvSpPr>
              <p:nvPr/>
            </p:nvSpPr>
            <p:spPr bwMode="auto">
              <a:xfrm>
                <a:off x="7336718" y="1627993"/>
                <a:ext cx="358956" cy="468196"/>
              </a:xfrm>
              <a:custGeom>
                <a:avLst/>
                <a:gdLst>
                  <a:gd name="T0" fmla="*/ 80 w 131"/>
                  <a:gd name="T1" fmla="*/ 20 h 168"/>
                  <a:gd name="T2" fmla="*/ 80 w 131"/>
                  <a:gd name="T3" fmla="*/ 0 h 168"/>
                  <a:gd name="T4" fmla="*/ 36 w 131"/>
                  <a:gd name="T5" fmla="*/ 147 h 168"/>
                  <a:gd name="T6" fmla="*/ 20 w 131"/>
                  <a:gd name="T7" fmla="*/ 164 h 168"/>
                  <a:gd name="T8" fmla="*/ 116 w 131"/>
                  <a:gd name="T9" fmla="*/ 168 h 168"/>
                  <a:gd name="T10" fmla="*/ 99 w 131"/>
                  <a:gd name="T11" fmla="*/ 164 h 168"/>
                  <a:gd name="T12" fmla="*/ 116 w 131"/>
                  <a:gd name="T13" fmla="*/ 136 h 168"/>
                  <a:gd name="T14" fmla="*/ 84 w 131"/>
                  <a:gd name="T15" fmla="*/ 104 h 168"/>
                  <a:gd name="T16" fmla="*/ 56 w 131"/>
                  <a:gd name="T17" fmla="*/ 74 h 168"/>
                  <a:gd name="T18" fmla="*/ 80 w 131"/>
                  <a:gd name="T19" fmla="*/ 88 h 168"/>
                  <a:gd name="T20" fmla="*/ 100 w 131"/>
                  <a:gd name="T21" fmla="*/ 80 h 168"/>
                  <a:gd name="T22" fmla="*/ 116 w 131"/>
                  <a:gd name="T23" fmla="*/ 89 h 168"/>
                  <a:gd name="T24" fmla="*/ 124 w 131"/>
                  <a:gd name="T25" fmla="*/ 64 h 168"/>
                  <a:gd name="T26" fmla="*/ 40 w 131"/>
                  <a:gd name="T27" fmla="*/ 147 h 168"/>
                  <a:gd name="T28" fmla="*/ 38 w 131"/>
                  <a:gd name="T29" fmla="*/ 143 h 168"/>
                  <a:gd name="T30" fmla="*/ 76 w 131"/>
                  <a:gd name="T31" fmla="*/ 4 h 168"/>
                  <a:gd name="T32" fmla="*/ 76 w 131"/>
                  <a:gd name="T33" fmla="*/ 18 h 168"/>
                  <a:gd name="T34" fmla="*/ 52 w 131"/>
                  <a:gd name="T35" fmla="*/ 138 h 168"/>
                  <a:gd name="T36" fmla="*/ 40 w 131"/>
                  <a:gd name="T37" fmla="*/ 164 h 168"/>
                  <a:gd name="T38" fmla="*/ 116 w 131"/>
                  <a:gd name="T39" fmla="*/ 85 h 168"/>
                  <a:gd name="T40" fmla="*/ 100 w 131"/>
                  <a:gd name="T41" fmla="*/ 74 h 168"/>
                  <a:gd name="T42" fmla="*/ 97 w 131"/>
                  <a:gd name="T43" fmla="*/ 77 h 168"/>
                  <a:gd name="T44" fmla="*/ 63 w 131"/>
                  <a:gd name="T45" fmla="*/ 77 h 168"/>
                  <a:gd name="T46" fmla="*/ 63 w 131"/>
                  <a:gd name="T47" fmla="*/ 43 h 168"/>
                  <a:gd name="T48" fmla="*/ 53 w 131"/>
                  <a:gd name="T49" fmla="*/ 68 h 168"/>
                  <a:gd name="T50" fmla="*/ 61 w 131"/>
                  <a:gd name="T51" fmla="*/ 99 h 168"/>
                  <a:gd name="T52" fmla="*/ 94 w 131"/>
                  <a:gd name="T53" fmla="*/ 106 h 168"/>
                  <a:gd name="T54" fmla="*/ 94 w 131"/>
                  <a:gd name="T55" fmla="*/ 164 h 168"/>
                  <a:gd name="T56" fmla="*/ 56 w 131"/>
                  <a:gd name="T57" fmla="*/ 135 h 168"/>
                  <a:gd name="T58" fmla="*/ 76 w 131"/>
                  <a:gd name="T59" fmla="*/ 22 h 168"/>
                  <a:gd name="T60" fmla="*/ 121 w 131"/>
                  <a:gd name="T61" fmla="*/ 67 h 168"/>
                  <a:gd name="T62" fmla="*/ 123 w 131"/>
                  <a:gd name="T63" fmla="*/ 8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68">
                    <a:moveTo>
                      <a:pt x="124" y="64"/>
                    </a:moveTo>
                    <a:cubicBezTo>
                      <a:pt x="80" y="20"/>
                      <a:pt x="80" y="20"/>
                      <a:pt x="80" y="20"/>
                    </a:cubicBezTo>
                    <a:cubicBezTo>
                      <a:pt x="80" y="20"/>
                      <a:pt x="80" y="20"/>
                      <a:pt x="80" y="20"/>
                    </a:cubicBezTo>
                    <a:cubicBezTo>
                      <a:pt x="80" y="0"/>
                      <a:pt x="80" y="0"/>
                      <a:pt x="80" y="0"/>
                    </a:cubicBezTo>
                    <a:cubicBezTo>
                      <a:pt x="36" y="0"/>
                      <a:pt x="0" y="36"/>
                      <a:pt x="0" y="80"/>
                    </a:cubicBezTo>
                    <a:cubicBezTo>
                      <a:pt x="0" y="108"/>
                      <a:pt x="14" y="132"/>
                      <a:pt x="36" y="147"/>
                    </a:cubicBezTo>
                    <a:cubicBezTo>
                      <a:pt x="36" y="164"/>
                      <a:pt x="36" y="164"/>
                      <a:pt x="36" y="164"/>
                    </a:cubicBezTo>
                    <a:cubicBezTo>
                      <a:pt x="20" y="164"/>
                      <a:pt x="20" y="164"/>
                      <a:pt x="20" y="164"/>
                    </a:cubicBezTo>
                    <a:cubicBezTo>
                      <a:pt x="20" y="168"/>
                      <a:pt x="20" y="168"/>
                      <a:pt x="20" y="168"/>
                    </a:cubicBezTo>
                    <a:cubicBezTo>
                      <a:pt x="116" y="168"/>
                      <a:pt x="116" y="168"/>
                      <a:pt x="116" y="168"/>
                    </a:cubicBezTo>
                    <a:cubicBezTo>
                      <a:pt x="116" y="164"/>
                      <a:pt x="116" y="164"/>
                      <a:pt x="116" y="164"/>
                    </a:cubicBezTo>
                    <a:cubicBezTo>
                      <a:pt x="99" y="164"/>
                      <a:pt x="99" y="164"/>
                      <a:pt x="99" y="164"/>
                    </a:cubicBezTo>
                    <a:cubicBezTo>
                      <a:pt x="115" y="137"/>
                      <a:pt x="115" y="137"/>
                      <a:pt x="115" y="137"/>
                    </a:cubicBezTo>
                    <a:cubicBezTo>
                      <a:pt x="116" y="136"/>
                      <a:pt x="116" y="136"/>
                      <a:pt x="116" y="136"/>
                    </a:cubicBezTo>
                    <a:cubicBezTo>
                      <a:pt x="95" y="102"/>
                      <a:pt x="95" y="102"/>
                      <a:pt x="95" y="102"/>
                    </a:cubicBezTo>
                    <a:cubicBezTo>
                      <a:pt x="92" y="103"/>
                      <a:pt x="88" y="104"/>
                      <a:pt x="84" y="104"/>
                    </a:cubicBezTo>
                    <a:cubicBezTo>
                      <a:pt x="77" y="104"/>
                      <a:pt x="70" y="101"/>
                      <a:pt x="64" y="96"/>
                    </a:cubicBezTo>
                    <a:cubicBezTo>
                      <a:pt x="58" y="90"/>
                      <a:pt x="56" y="82"/>
                      <a:pt x="56" y="74"/>
                    </a:cubicBezTo>
                    <a:cubicBezTo>
                      <a:pt x="57" y="76"/>
                      <a:pt x="59" y="78"/>
                      <a:pt x="60" y="80"/>
                    </a:cubicBezTo>
                    <a:cubicBezTo>
                      <a:pt x="66" y="85"/>
                      <a:pt x="73" y="88"/>
                      <a:pt x="80" y="88"/>
                    </a:cubicBezTo>
                    <a:cubicBezTo>
                      <a:pt x="87" y="88"/>
                      <a:pt x="94" y="85"/>
                      <a:pt x="100" y="80"/>
                    </a:cubicBezTo>
                    <a:cubicBezTo>
                      <a:pt x="100" y="80"/>
                      <a:pt x="100" y="80"/>
                      <a:pt x="100" y="80"/>
                    </a:cubicBezTo>
                    <a:cubicBezTo>
                      <a:pt x="104" y="84"/>
                      <a:pt x="104" y="84"/>
                      <a:pt x="104" y="84"/>
                    </a:cubicBezTo>
                    <a:cubicBezTo>
                      <a:pt x="108" y="87"/>
                      <a:pt x="112" y="89"/>
                      <a:pt x="116" y="89"/>
                    </a:cubicBezTo>
                    <a:cubicBezTo>
                      <a:pt x="120" y="89"/>
                      <a:pt x="123" y="88"/>
                      <a:pt x="126" y="85"/>
                    </a:cubicBezTo>
                    <a:cubicBezTo>
                      <a:pt x="131" y="80"/>
                      <a:pt x="130" y="70"/>
                      <a:pt x="124" y="64"/>
                    </a:cubicBezTo>
                    <a:close/>
                    <a:moveTo>
                      <a:pt x="40" y="164"/>
                    </a:moveTo>
                    <a:cubicBezTo>
                      <a:pt x="40" y="147"/>
                      <a:pt x="40" y="147"/>
                      <a:pt x="40" y="147"/>
                    </a:cubicBezTo>
                    <a:cubicBezTo>
                      <a:pt x="40" y="145"/>
                      <a:pt x="40" y="145"/>
                      <a:pt x="40" y="145"/>
                    </a:cubicBezTo>
                    <a:cubicBezTo>
                      <a:pt x="38" y="143"/>
                      <a:pt x="38" y="143"/>
                      <a:pt x="38" y="143"/>
                    </a:cubicBezTo>
                    <a:cubicBezTo>
                      <a:pt x="17" y="129"/>
                      <a:pt x="4" y="106"/>
                      <a:pt x="4" y="80"/>
                    </a:cubicBezTo>
                    <a:cubicBezTo>
                      <a:pt x="4" y="39"/>
                      <a:pt x="36" y="6"/>
                      <a:pt x="76" y="4"/>
                    </a:cubicBezTo>
                    <a:cubicBezTo>
                      <a:pt x="76" y="18"/>
                      <a:pt x="76" y="18"/>
                      <a:pt x="76" y="18"/>
                    </a:cubicBezTo>
                    <a:cubicBezTo>
                      <a:pt x="76" y="18"/>
                      <a:pt x="76" y="18"/>
                      <a:pt x="76" y="18"/>
                    </a:cubicBezTo>
                    <a:cubicBezTo>
                      <a:pt x="42" y="20"/>
                      <a:pt x="16" y="47"/>
                      <a:pt x="16" y="80"/>
                    </a:cubicBezTo>
                    <a:cubicBezTo>
                      <a:pt x="16" y="105"/>
                      <a:pt x="30" y="127"/>
                      <a:pt x="52" y="138"/>
                    </a:cubicBezTo>
                    <a:cubicBezTo>
                      <a:pt x="52" y="164"/>
                      <a:pt x="52" y="164"/>
                      <a:pt x="52" y="164"/>
                    </a:cubicBezTo>
                    <a:lnTo>
                      <a:pt x="40" y="164"/>
                    </a:lnTo>
                    <a:close/>
                    <a:moveTo>
                      <a:pt x="123" y="83"/>
                    </a:moveTo>
                    <a:cubicBezTo>
                      <a:pt x="121" y="84"/>
                      <a:pt x="119" y="85"/>
                      <a:pt x="116" y="85"/>
                    </a:cubicBezTo>
                    <a:cubicBezTo>
                      <a:pt x="113" y="85"/>
                      <a:pt x="110" y="84"/>
                      <a:pt x="107" y="81"/>
                    </a:cubicBezTo>
                    <a:cubicBezTo>
                      <a:pt x="100" y="74"/>
                      <a:pt x="100" y="74"/>
                      <a:pt x="100" y="74"/>
                    </a:cubicBezTo>
                    <a:cubicBezTo>
                      <a:pt x="97" y="77"/>
                      <a:pt x="97" y="77"/>
                      <a:pt x="97" y="77"/>
                    </a:cubicBezTo>
                    <a:cubicBezTo>
                      <a:pt x="97" y="77"/>
                      <a:pt x="97" y="77"/>
                      <a:pt x="97" y="77"/>
                    </a:cubicBezTo>
                    <a:cubicBezTo>
                      <a:pt x="92" y="82"/>
                      <a:pt x="86" y="84"/>
                      <a:pt x="80" y="84"/>
                    </a:cubicBezTo>
                    <a:cubicBezTo>
                      <a:pt x="74" y="84"/>
                      <a:pt x="68" y="82"/>
                      <a:pt x="63" y="77"/>
                    </a:cubicBezTo>
                    <a:cubicBezTo>
                      <a:pt x="58" y="72"/>
                      <a:pt x="56" y="66"/>
                      <a:pt x="56" y="60"/>
                    </a:cubicBezTo>
                    <a:cubicBezTo>
                      <a:pt x="56" y="54"/>
                      <a:pt x="58" y="48"/>
                      <a:pt x="63" y="43"/>
                    </a:cubicBezTo>
                    <a:cubicBezTo>
                      <a:pt x="60" y="40"/>
                      <a:pt x="60" y="40"/>
                      <a:pt x="60" y="40"/>
                    </a:cubicBezTo>
                    <a:cubicBezTo>
                      <a:pt x="53" y="48"/>
                      <a:pt x="50" y="58"/>
                      <a:pt x="53" y="68"/>
                    </a:cubicBezTo>
                    <a:cubicBezTo>
                      <a:pt x="52" y="70"/>
                      <a:pt x="52" y="73"/>
                      <a:pt x="52" y="76"/>
                    </a:cubicBezTo>
                    <a:cubicBezTo>
                      <a:pt x="52" y="85"/>
                      <a:pt x="55" y="93"/>
                      <a:pt x="61" y="99"/>
                    </a:cubicBezTo>
                    <a:cubicBezTo>
                      <a:pt x="67" y="105"/>
                      <a:pt x="75" y="108"/>
                      <a:pt x="84" y="108"/>
                    </a:cubicBezTo>
                    <a:cubicBezTo>
                      <a:pt x="87" y="108"/>
                      <a:pt x="91" y="107"/>
                      <a:pt x="94" y="106"/>
                    </a:cubicBezTo>
                    <a:cubicBezTo>
                      <a:pt x="111" y="136"/>
                      <a:pt x="111" y="136"/>
                      <a:pt x="111" y="136"/>
                    </a:cubicBezTo>
                    <a:cubicBezTo>
                      <a:pt x="94" y="164"/>
                      <a:pt x="94" y="164"/>
                      <a:pt x="94" y="164"/>
                    </a:cubicBezTo>
                    <a:cubicBezTo>
                      <a:pt x="56" y="164"/>
                      <a:pt x="56" y="164"/>
                      <a:pt x="56" y="164"/>
                    </a:cubicBezTo>
                    <a:cubicBezTo>
                      <a:pt x="56" y="135"/>
                      <a:pt x="56" y="135"/>
                      <a:pt x="56" y="135"/>
                    </a:cubicBezTo>
                    <a:cubicBezTo>
                      <a:pt x="35" y="126"/>
                      <a:pt x="20" y="105"/>
                      <a:pt x="20" y="80"/>
                    </a:cubicBezTo>
                    <a:cubicBezTo>
                      <a:pt x="20" y="48"/>
                      <a:pt x="45" y="24"/>
                      <a:pt x="76" y="22"/>
                    </a:cubicBezTo>
                    <a:cubicBezTo>
                      <a:pt x="77" y="23"/>
                      <a:pt x="77" y="23"/>
                      <a:pt x="77" y="23"/>
                    </a:cubicBezTo>
                    <a:cubicBezTo>
                      <a:pt x="121" y="67"/>
                      <a:pt x="121" y="67"/>
                      <a:pt x="121" y="67"/>
                    </a:cubicBezTo>
                    <a:cubicBezTo>
                      <a:pt x="124" y="69"/>
                      <a:pt x="125" y="72"/>
                      <a:pt x="125" y="75"/>
                    </a:cubicBezTo>
                    <a:cubicBezTo>
                      <a:pt x="125" y="78"/>
                      <a:pt x="125" y="81"/>
                      <a:pt x="123"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377">
                  <a:defRPr/>
                </a:pPr>
                <a:endParaRPr lang="en-US" sz="1800">
                  <a:solidFill>
                    <a:prstClr val="black"/>
                  </a:solidFill>
                  <a:latin typeface="Work Sans"/>
                </a:endParaRPr>
              </a:p>
            </p:txBody>
          </p:sp>
        </p:grpSp>
      </p:grpSp>
      <p:sp>
        <p:nvSpPr>
          <p:cNvPr id="65" name="Picture Placeholder 64">
            <a:extLst>
              <a:ext uri="{FF2B5EF4-FFF2-40B4-BE49-F238E27FC236}">
                <a16:creationId xmlns:a16="http://schemas.microsoft.com/office/drawing/2014/main" id="{320DEB1C-0830-CAE7-31B0-6C588F9965BE}"/>
              </a:ext>
            </a:extLst>
          </p:cNvPr>
          <p:cNvSpPr>
            <a:spLocks noGrp="1"/>
          </p:cNvSpPr>
          <p:nvPr>
            <p:ph type="pic" sz="quarter" idx="11"/>
          </p:nvPr>
        </p:nvSpPr>
        <p:spPr>
          <a:xfrm>
            <a:off x="9256218" y="3467101"/>
            <a:ext cx="2935783" cy="3390900"/>
          </a:xfrm>
          <a:prstGeom prst="rect">
            <a:avLst/>
          </a:prstGeom>
        </p:spPr>
        <p:txBody>
          <a:bodyPr/>
          <a:lstStyle/>
          <a:p>
            <a:endParaRPr lang="en-CA"/>
          </a:p>
        </p:txBody>
      </p:sp>
    </p:spTree>
    <p:extLst>
      <p:ext uri="{BB962C8B-B14F-4D97-AF65-F5344CB8AC3E}">
        <p14:creationId xmlns:p14="http://schemas.microsoft.com/office/powerpoint/2010/main" val="1044859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2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22D34-8962-4039-CD88-231A557B74AE}"/>
              </a:ext>
            </a:extLst>
          </p:cNvPr>
          <p:cNvSpPr/>
          <p:nvPr/>
        </p:nvSpPr>
        <p:spPr>
          <a:xfrm>
            <a:off x="923776" y="2489684"/>
            <a:ext cx="1668501" cy="1000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11" name="Rectangle 10">
            <a:extLst>
              <a:ext uri="{FF2B5EF4-FFF2-40B4-BE49-F238E27FC236}">
                <a16:creationId xmlns:a16="http://schemas.microsoft.com/office/drawing/2014/main" id="{0DCADEDB-CDF6-1453-0358-74C3C9266DAD}"/>
              </a:ext>
            </a:extLst>
          </p:cNvPr>
          <p:cNvSpPr/>
          <p:nvPr/>
        </p:nvSpPr>
        <p:spPr>
          <a:xfrm>
            <a:off x="2634355" y="5205537"/>
            <a:ext cx="1668501" cy="1000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14" name="Rectangle 13">
            <a:extLst>
              <a:ext uri="{FF2B5EF4-FFF2-40B4-BE49-F238E27FC236}">
                <a16:creationId xmlns:a16="http://schemas.microsoft.com/office/drawing/2014/main" id="{3A3EF5F3-8BE3-3311-90F1-2E6EC88C8CC2}"/>
              </a:ext>
            </a:extLst>
          </p:cNvPr>
          <p:cNvSpPr/>
          <p:nvPr/>
        </p:nvSpPr>
        <p:spPr>
          <a:xfrm>
            <a:off x="7715543" y="2489684"/>
            <a:ext cx="1668501" cy="1000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17" name="Rectangle 16">
            <a:extLst>
              <a:ext uri="{FF2B5EF4-FFF2-40B4-BE49-F238E27FC236}">
                <a16:creationId xmlns:a16="http://schemas.microsoft.com/office/drawing/2014/main" id="{701C0828-26B4-A189-786F-57EF0BE175E4}"/>
              </a:ext>
            </a:extLst>
          </p:cNvPr>
          <p:cNvSpPr/>
          <p:nvPr/>
        </p:nvSpPr>
        <p:spPr>
          <a:xfrm>
            <a:off x="9428094" y="5205537"/>
            <a:ext cx="1668503" cy="1000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19" name="Rectangle 18">
            <a:extLst>
              <a:ext uri="{FF2B5EF4-FFF2-40B4-BE49-F238E27FC236}">
                <a16:creationId xmlns:a16="http://schemas.microsoft.com/office/drawing/2014/main" id="{B6545C96-FE12-4FB9-C69C-6C5530A98A51}"/>
              </a:ext>
            </a:extLst>
          </p:cNvPr>
          <p:cNvSpPr/>
          <p:nvPr userDrawn="1"/>
        </p:nvSpPr>
        <p:spPr>
          <a:xfrm>
            <a:off x="930149" y="3593104"/>
            <a:ext cx="1662128"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0" name="Rectangle 19">
            <a:extLst>
              <a:ext uri="{FF2B5EF4-FFF2-40B4-BE49-F238E27FC236}">
                <a16:creationId xmlns:a16="http://schemas.microsoft.com/office/drawing/2014/main" id="{B59D6273-B172-A2C9-EC14-D05E3263B7E4}"/>
              </a:ext>
            </a:extLst>
          </p:cNvPr>
          <p:cNvSpPr/>
          <p:nvPr userDrawn="1"/>
        </p:nvSpPr>
        <p:spPr>
          <a:xfrm>
            <a:off x="2634375" y="3593104"/>
            <a:ext cx="1668463"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1" name="Rectangle 20">
            <a:extLst>
              <a:ext uri="{FF2B5EF4-FFF2-40B4-BE49-F238E27FC236}">
                <a16:creationId xmlns:a16="http://schemas.microsoft.com/office/drawing/2014/main" id="{075EAD3B-0CEE-75AB-9801-70079631C37A}"/>
              </a:ext>
            </a:extLst>
          </p:cNvPr>
          <p:cNvSpPr/>
          <p:nvPr userDrawn="1"/>
        </p:nvSpPr>
        <p:spPr>
          <a:xfrm>
            <a:off x="4341229" y="3593104"/>
            <a:ext cx="1646723"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3" name="Rectangle 22">
            <a:extLst>
              <a:ext uri="{FF2B5EF4-FFF2-40B4-BE49-F238E27FC236}">
                <a16:creationId xmlns:a16="http://schemas.microsoft.com/office/drawing/2014/main" id="{9B91C80C-8B59-ABE2-A758-CF5D7102D44D}"/>
              </a:ext>
            </a:extLst>
          </p:cNvPr>
          <p:cNvSpPr/>
          <p:nvPr/>
        </p:nvSpPr>
        <p:spPr>
          <a:xfrm>
            <a:off x="4367848" y="2489684"/>
            <a:ext cx="1668501" cy="1000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5" name="Rectangle 24">
            <a:extLst>
              <a:ext uri="{FF2B5EF4-FFF2-40B4-BE49-F238E27FC236}">
                <a16:creationId xmlns:a16="http://schemas.microsoft.com/office/drawing/2014/main" id="{BD6A2D3C-E5E6-9B7D-0F08-AE017586DB11}"/>
              </a:ext>
            </a:extLst>
          </p:cNvPr>
          <p:cNvSpPr/>
          <p:nvPr userDrawn="1"/>
        </p:nvSpPr>
        <p:spPr>
          <a:xfrm>
            <a:off x="6026345" y="3593104"/>
            <a:ext cx="1646723"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7" name="Rectangle 26">
            <a:extLst>
              <a:ext uri="{FF2B5EF4-FFF2-40B4-BE49-F238E27FC236}">
                <a16:creationId xmlns:a16="http://schemas.microsoft.com/office/drawing/2014/main" id="{158DA6B3-690A-5AB7-B9AB-040BD8BAF563}"/>
              </a:ext>
            </a:extLst>
          </p:cNvPr>
          <p:cNvSpPr/>
          <p:nvPr/>
        </p:nvSpPr>
        <p:spPr>
          <a:xfrm>
            <a:off x="6000828" y="5205537"/>
            <a:ext cx="1668501" cy="10000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29" name="Rectangle 28">
            <a:extLst>
              <a:ext uri="{FF2B5EF4-FFF2-40B4-BE49-F238E27FC236}">
                <a16:creationId xmlns:a16="http://schemas.microsoft.com/office/drawing/2014/main" id="{E055D23F-89AC-A862-5923-92C90276DC74}"/>
              </a:ext>
            </a:extLst>
          </p:cNvPr>
          <p:cNvSpPr/>
          <p:nvPr userDrawn="1"/>
        </p:nvSpPr>
        <p:spPr>
          <a:xfrm>
            <a:off x="7711464" y="3593104"/>
            <a:ext cx="1676665"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30" name="Rectangle 29">
            <a:extLst>
              <a:ext uri="{FF2B5EF4-FFF2-40B4-BE49-F238E27FC236}">
                <a16:creationId xmlns:a16="http://schemas.microsoft.com/office/drawing/2014/main" id="{5CFFE7E0-1FD1-D5AC-C2AD-36315813C5F2}"/>
              </a:ext>
            </a:extLst>
          </p:cNvPr>
          <p:cNvSpPr/>
          <p:nvPr userDrawn="1"/>
        </p:nvSpPr>
        <p:spPr>
          <a:xfrm>
            <a:off x="9426523" y="3593104"/>
            <a:ext cx="1668503" cy="1493677"/>
          </a:xfrm>
          <a:prstGeom prst="rect">
            <a:avLst/>
          </a:prstGeom>
          <a:solidFill>
            <a:schemeClr val="bg1">
              <a:lumMod val="95000"/>
            </a:schemeClr>
          </a:solidFill>
          <a:ln>
            <a:solidFill>
              <a:srgbClr val="626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b="1">
              <a:latin typeface="Work Sans" pitchFamily="2" charset="77"/>
              <a:ea typeface="Avenir Heavy" charset="0"/>
              <a:cs typeface="Avenir Heavy" charset="0"/>
            </a:endParaRPr>
          </a:p>
        </p:txBody>
      </p:sp>
      <p:sp>
        <p:nvSpPr>
          <p:cNvPr id="70" name="Title 4">
            <a:extLst>
              <a:ext uri="{FF2B5EF4-FFF2-40B4-BE49-F238E27FC236}">
                <a16:creationId xmlns:a16="http://schemas.microsoft.com/office/drawing/2014/main" id="{DFFFD9F5-1146-504C-0909-59AD50D49306}"/>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2094800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2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145EF-74D2-6354-570F-755ADC1B28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3" name="Title 4">
            <a:extLst>
              <a:ext uri="{FF2B5EF4-FFF2-40B4-BE49-F238E27FC236}">
                <a16:creationId xmlns:a16="http://schemas.microsoft.com/office/drawing/2014/main" id="{4F6AAC38-7E40-D524-27D3-2DF188290048}"/>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pic>
        <p:nvPicPr>
          <p:cNvPr id="8" name="Picture 7">
            <a:extLst>
              <a:ext uri="{FF2B5EF4-FFF2-40B4-BE49-F238E27FC236}">
                <a16:creationId xmlns:a16="http://schemas.microsoft.com/office/drawing/2014/main" id="{5C709A8C-A086-302C-6B8F-47898B8BD9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7" y="249878"/>
            <a:ext cx="2129060" cy="514036"/>
          </a:xfrm>
          <a:prstGeom prst="rect">
            <a:avLst/>
          </a:prstGeom>
        </p:spPr>
      </p:pic>
      <p:grpSp>
        <p:nvGrpSpPr>
          <p:cNvPr id="9" name="Group 8">
            <a:extLst>
              <a:ext uri="{FF2B5EF4-FFF2-40B4-BE49-F238E27FC236}">
                <a16:creationId xmlns:a16="http://schemas.microsoft.com/office/drawing/2014/main" id="{4EB059B6-5154-8296-7045-87F1602BFC58}"/>
              </a:ext>
            </a:extLst>
          </p:cNvPr>
          <p:cNvGrpSpPr/>
          <p:nvPr userDrawn="1"/>
        </p:nvGrpSpPr>
        <p:grpSpPr>
          <a:xfrm>
            <a:off x="1966330" y="2312070"/>
            <a:ext cx="8259341" cy="3907289"/>
            <a:chOff x="2563154" y="1733854"/>
            <a:chExt cx="6194506" cy="2930467"/>
          </a:xfrm>
        </p:grpSpPr>
        <p:sp>
          <p:nvSpPr>
            <p:cNvPr id="10" name="Rectangle 9">
              <a:extLst>
                <a:ext uri="{FF2B5EF4-FFF2-40B4-BE49-F238E27FC236}">
                  <a16:creationId xmlns:a16="http://schemas.microsoft.com/office/drawing/2014/main" id="{3AA65CF3-7694-AF66-F4D9-9C8FFAE0E6B2}"/>
                </a:ext>
              </a:extLst>
            </p:cNvPr>
            <p:cNvSpPr/>
            <p:nvPr/>
          </p:nvSpPr>
          <p:spPr>
            <a:xfrm>
              <a:off x="4707824" y="1733854"/>
              <a:ext cx="1905166" cy="2923568"/>
            </a:xfrm>
            <a:prstGeom prst="rect">
              <a:avLst/>
            </a:prstGeom>
            <a:solidFill>
              <a:schemeClr val="tx2"/>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1" name="Rectangle 10">
              <a:extLst>
                <a:ext uri="{FF2B5EF4-FFF2-40B4-BE49-F238E27FC236}">
                  <a16:creationId xmlns:a16="http://schemas.microsoft.com/office/drawing/2014/main" id="{EF6CDFB4-E095-8E97-9AC9-855F8553101F}"/>
                </a:ext>
              </a:extLst>
            </p:cNvPr>
            <p:cNvSpPr/>
            <p:nvPr/>
          </p:nvSpPr>
          <p:spPr>
            <a:xfrm>
              <a:off x="2563154" y="1733854"/>
              <a:ext cx="1905166" cy="2923568"/>
            </a:xfrm>
            <a:prstGeom prst="rect">
              <a:avLst/>
            </a:prstGeom>
            <a:solidFill>
              <a:schemeClr val="tx2"/>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6" name="Oval 15">
              <a:extLst>
                <a:ext uri="{FF2B5EF4-FFF2-40B4-BE49-F238E27FC236}">
                  <a16:creationId xmlns:a16="http://schemas.microsoft.com/office/drawing/2014/main" id="{C1E01177-E883-AB4F-AEA9-C27288E3CF26}"/>
                </a:ext>
              </a:extLst>
            </p:cNvPr>
            <p:cNvSpPr/>
            <p:nvPr/>
          </p:nvSpPr>
          <p:spPr>
            <a:xfrm>
              <a:off x="2996188" y="1935937"/>
              <a:ext cx="975314" cy="1002768"/>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latin typeface="Work Sans" pitchFamily="2" charset="77"/>
              </a:endParaRPr>
            </a:p>
          </p:txBody>
        </p:sp>
        <p:sp>
          <p:nvSpPr>
            <p:cNvPr id="17" name="Rectangle 16">
              <a:extLst>
                <a:ext uri="{FF2B5EF4-FFF2-40B4-BE49-F238E27FC236}">
                  <a16:creationId xmlns:a16="http://schemas.microsoft.com/office/drawing/2014/main" id="{B294EEFB-8F9B-29CB-CF6A-2806F1EFD7FE}"/>
                </a:ext>
              </a:extLst>
            </p:cNvPr>
            <p:cNvSpPr/>
            <p:nvPr/>
          </p:nvSpPr>
          <p:spPr>
            <a:xfrm>
              <a:off x="6852494" y="1740753"/>
              <a:ext cx="1905166" cy="2923568"/>
            </a:xfrm>
            <a:prstGeom prst="rect">
              <a:avLst/>
            </a:prstGeom>
            <a:solidFill>
              <a:schemeClr val="tx2"/>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20" name="Oval 19">
              <a:extLst>
                <a:ext uri="{FF2B5EF4-FFF2-40B4-BE49-F238E27FC236}">
                  <a16:creationId xmlns:a16="http://schemas.microsoft.com/office/drawing/2014/main" id="{EC65E3FD-A2A0-7C42-2C1D-3072DA099141}"/>
                </a:ext>
              </a:extLst>
            </p:cNvPr>
            <p:cNvSpPr/>
            <p:nvPr/>
          </p:nvSpPr>
          <p:spPr>
            <a:xfrm>
              <a:off x="7313315" y="1927539"/>
              <a:ext cx="975314" cy="1002768"/>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latin typeface="Work Sans" pitchFamily="2" charset="77"/>
              </a:endParaRPr>
            </a:p>
          </p:txBody>
        </p:sp>
        <p:sp>
          <p:nvSpPr>
            <p:cNvPr id="21" name="Oval 20">
              <a:extLst>
                <a:ext uri="{FF2B5EF4-FFF2-40B4-BE49-F238E27FC236}">
                  <a16:creationId xmlns:a16="http://schemas.microsoft.com/office/drawing/2014/main" id="{040AEB2F-EE9F-F76C-F5B9-1F39A242BB19}"/>
                </a:ext>
              </a:extLst>
            </p:cNvPr>
            <p:cNvSpPr/>
            <p:nvPr/>
          </p:nvSpPr>
          <p:spPr>
            <a:xfrm>
              <a:off x="5166055" y="1927539"/>
              <a:ext cx="975314" cy="1002768"/>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latin typeface="Work Sans" pitchFamily="2" charset="77"/>
              </a:endParaRPr>
            </a:p>
          </p:txBody>
        </p:sp>
      </p:grpSp>
    </p:spTree>
    <p:extLst>
      <p:ext uri="{BB962C8B-B14F-4D97-AF65-F5344CB8AC3E}">
        <p14:creationId xmlns:p14="http://schemas.microsoft.com/office/powerpoint/2010/main" val="283723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19BFDB9F-E037-27C8-CE9E-850A12777B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0321" y="-17068"/>
            <a:ext cx="12222321" cy="7016195"/>
          </a:xfrm>
          <a:prstGeom prst="rect">
            <a:avLst/>
          </a:prstGeom>
        </p:spPr>
      </p:pic>
      <p:sp>
        <p:nvSpPr>
          <p:cNvPr id="7" name="Rectangle 6">
            <a:extLst>
              <a:ext uri="{FF2B5EF4-FFF2-40B4-BE49-F238E27FC236}">
                <a16:creationId xmlns:a16="http://schemas.microsoft.com/office/drawing/2014/main" id="{9729354A-FE2A-CA9F-DD80-A95AD4ABD287}"/>
              </a:ext>
            </a:extLst>
          </p:cNvPr>
          <p:cNvSpPr/>
          <p:nvPr userDrawn="1"/>
        </p:nvSpPr>
        <p:spPr>
          <a:xfrm>
            <a:off x="-42874" y="-17068"/>
            <a:ext cx="12234873" cy="7016195"/>
          </a:xfrm>
          <a:prstGeom prst="rect">
            <a:avLst/>
          </a:prstGeom>
          <a:solidFill>
            <a:srgbClr val="002060">
              <a:alpha val="809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012">
              <a:defRPr/>
            </a:pPr>
            <a:endParaRPr lang="en-CA" sz="1800">
              <a:solidFill>
                <a:srgbClr val="FFFFFF"/>
              </a:solidFill>
              <a:latin typeface="Work Sans" pitchFamily="2" charset="77"/>
            </a:endParaRPr>
          </a:p>
        </p:txBody>
      </p:sp>
      <p:pic>
        <p:nvPicPr>
          <p:cNvPr id="8" name="Picture 7" descr="A picture containing text, clipart&#10;&#10;Description automatically generated">
            <a:extLst>
              <a:ext uri="{FF2B5EF4-FFF2-40B4-BE49-F238E27FC236}">
                <a16:creationId xmlns:a16="http://schemas.microsoft.com/office/drawing/2014/main" id="{BFAAF8DA-C76A-D05E-3E22-F68785B224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75134" y="247119"/>
            <a:ext cx="2170148" cy="523957"/>
          </a:xfrm>
          <a:prstGeom prst="rect">
            <a:avLst/>
          </a:prstGeom>
        </p:spPr>
      </p:pic>
    </p:spTree>
    <p:extLst>
      <p:ext uri="{BB962C8B-B14F-4D97-AF65-F5344CB8AC3E}">
        <p14:creationId xmlns:p14="http://schemas.microsoft.com/office/powerpoint/2010/main" val="3657445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B0DED-9E8F-CA6A-AC91-D217B5A874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pic>
        <p:nvPicPr>
          <p:cNvPr id="4" name="Picture 3">
            <a:extLst>
              <a:ext uri="{FF2B5EF4-FFF2-40B4-BE49-F238E27FC236}">
                <a16:creationId xmlns:a16="http://schemas.microsoft.com/office/drawing/2014/main" id="{2458F489-6F55-C2CD-5861-7132B71CD22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905"/>
          <a:stretch/>
        </p:blipFill>
        <p:spPr>
          <a:xfrm>
            <a:off x="8119" y="2802819"/>
            <a:ext cx="12192000" cy="3616059"/>
          </a:xfrm>
          <a:prstGeom prst="rect">
            <a:avLst/>
          </a:prstGeom>
        </p:spPr>
      </p:pic>
      <p:sp>
        <p:nvSpPr>
          <p:cNvPr id="5" name="Rectangle 4">
            <a:extLst>
              <a:ext uri="{FF2B5EF4-FFF2-40B4-BE49-F238E27FC236}">
                <a16:creationId xmlns:a16="http://schemas.microsoft.com/office/drawing/2014/main" id="{AD85B13D-C52C-E69C-2CA3-38C11E3C33AE}"/>
              </a:ext>
            </a:extLst>
          </p:cNvPr>
          <p:cNvSpPr/>
          <p:nvPr userDrawn="1"/>
        </p:nvSpPr>
        <p:spPr>
          <a:xfrm>
            <a:off x="15383" y="2802820"/>
            <a:ext cx="12192000" cy="3610681"/>
          </a:xfrm>
          <a:prstGeom prst="rect">
            <a:avLst/>
          </a:prstGeom>
          <a:solidFill>
            <a:srgbClr val="21376D">
              <a:alpha val="5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00">
              <a:solidFill>
                <a:prstClr val="white"/>
              </a:solidFill>
              <a:latin typeface="Work Sans" pitchFamily="2" charset="77"/>
            </a:endParaRPr>
          </a:p>
        </p:txBody>
      </p:sp>
      <p:sp>
        <p:nvSpPr>
          <p:cNvPr id="7" name="Title 4">
            <a:extLst>
              <a:ext uri="{FF2B5EF4-FFF2-40B4-BE49-F238E27FC236}">
                <a16:creationId xmlns:a16="http://schemas.microsoft.com/office/drawing/2014/main" id="{CC155686-4EC6-34CB-0D11-65299F13756E}"/>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140950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5">
    <p:spTree>
      <p:nvGrpSpPr>
        <p:cNvPr id="1" name=""/>
        <p:cNvGrpSpPr/>
        <p:nvPr/>
      </p:nvGrpSpPr>
      <p:grpSpPr>
        <a:xfrm>
          <a:off x="0" y="0"/>
          <a:ext cx="0" cy="0"/>
          <a:chOff x="0" y="0"/>
          <a:chExt cx="0" cy="0"/>
        </a:xfrm>
      </p:grpSpPr>
      <p:sp>
        <p:nvSpPr>
          <p:cNvPr id="2" name="Freeform: Shape 112">
            <a:extLst>
              <a:ext uri="{FF2B5EF4-FFF2-40B4-BE49-F238E27FC236}">
                <a16:creationId xmlns:a16="http://schemas.microsoft.com/office/drawing/2014/main" id="{295032A4-FD41-19DF-D22C-748032B5D08D}"/>
              </a:ext>
            </a:extLst>
          </p:cNvPr>
          <p:cNvSpPr/>
          <p:nvPr userDrawn="1"/>
        </p:nvSpPr>
        <p:spPr>
          <a:xfrm flipV="1">
            <a:off x="0" y="3838267"/>
            <a:ext cx="12192000" cy="3019732"/>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3" name="Rectangle: Rounded Corners 68">
            <a:extLst>
              <a:ext uri="{FF2B5EF4-FFF2-40B4-BE49-F238E27FC236}">
                <a16:creationId xmlns:a16="http://schemas.microsoft.com/office/drawing/2014/main" id="{8AC822C0-6096-A988-C1C9-D3CD724345F8}"/>
              </a:ext>
            </a:extLst>
          </p:cNvPr>
          <p:cNvSpPr/>
          <p:nvPr userDrawn="1"/>
        </p:nvSpPr>
        <p:spPr>
          <a:xfrm>
            <a:off x="772257" y="2324513"/>
            <a:ext cx="2387536" cy="3849427"/>
          </a:xfrm>
          <a:prstGeom prst="rect">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5" name="Oval 4">
            <a:extLst>
              <a:ext uri="{FF2B5EF4-FFF2-40B4-BE49-F238E27FC236}">
                <a16:creationId xmlns:a16="http://schemas.microsoft.com/office/drawing/2014/main" id="{9E3734CB-2AEB-5A96-E896-7238240A953C}"/>
              </a:ext>
            </a:extLst>
          </p:cNvPr>
          <p:cNvSpPr/>
          <p:nvPr userDrawn="1"/>
        </p:nvSpPr>
        <p:spPr>
          <a:xfrm>
            <a:off x="984309" y="2429254"/>
            <a:ext cx="243551" cy="243551"/>
          </a:xfrm>
          <a:prstGeom prst="ellipse">
            <a:avLst/>
          </a:prstGeom>
          <a:solidFill>
            <a:srgbClr val="F5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16" name="Rectangle: Rounded Corners 6">
            <a:extLst>
              <a:ext uri="{FF2B5EF4-FFF2-40B4-BE49-F238E27FC236}">
                <a16:creationId xmlns:a16="http://schemas.microsoft.com/office/drawing/2014/main" id="{AB3B14F2-0B9A-1829-AB06-B40860CDC875}"/>
              </a:ext>
            </a:extLst>
          </p:cNvPr>
          <p:cNvSpPr/>
          <p:nvPr userDrawn="1"/>
        </p:nvSpPr>
        <p:spPr>
          <a:xfrm>
            <a:off x="6214915" y="2324513"/>
            <a:ext cx="2387536" cy="3849427"/>
          </a:xfrm>
          <a:prstGeom prst="rect">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17" name="Oval 16">
            <a:extLst>
              <a:ext uri="{FF2B5EF4-FFF2-40B4-BE49-F238E27FC236}">
                <a16:creationId xmlns:a16="http://schemas.microsoft.com/office/drawing/2014/main" id="{B6553DA1-6780-733B-64B2-0F776ED940EE}"/>
              </a:ext>
            </a:extLst>
          </p:cNvPr>
          <p:cNvSpPr/>
          <p:nvPr userDrawn="1"/>
        </p:nvSpPr>
        <p:spPr>
          <a:xfrm>
            <a:off x="6331002" y="2429254"/>
            <a:ext cx="243551" cy="243551"/>
          </a:xfrm>
          <a:prstGeom prst="ellipse">
            <a:avLst/>
          </a:prstGeom>
          <a:solidFill>
            <a:srgbClr val="F5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31" name="Rectangle: Rounded Corners 9">
            <a:extLst>
              <a:ext uri="{FF2B5EF4-FFF2-40B4-BE49-F238E27FC236}">
                <a16:creationId xmlns:a16="http://schemas.microsoft.com/office/drawing/2014/main" id="{0A651A9F-F514-8CB0-ED6D-86C13D7D38BF}"/>
              </a:ext>
            </a:extLst>
          </p:cNvPr>
          <p:cNvSpPr/>
          <p:nvPr userDrawn="1"/>
        </p:nvSpPr>
        <p:spPr>
          <a:xfrm>
            <a:off x="8936243" y="2324513"/>
            <a:ext cx="2387536" cy="3849427"/>
          </a:xfrm>
          <a:prstGeom prst="rect">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32" name="Oval 31">
            <a:extLst>
              <a:ext uri="{FF2B5EF4-FFF2-40B4-BE49-F238E27FC236}">
                <a16:creationId xmlns:a16="http://schemas.microsoft.com/office/drawing/2014/main" id="{83ACEAE8-6C77-1501-C3BA-B96ABE82B1D8}"/>
              </a:ext>
            </a:extLst>
          </p:cNvPr>
          <p:cNvSpPr/>
          <p:nvPr userDrawn="1"/>
        </p:nvSpPr>
        <p:spPr>
          <a:xfrm>
            <a:off x="9052330" y="2429254"/>
            <a:ext cx="243551" cy="243551"/>
          </a:xfrm>
          <a:prstGeom prst="ellipse">
            <a:avLst/>
          </a:prstGeom>
          <a:solidFill>
            <a:srgbClr val="F5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39" name="Rectangle: Rounded Corners 71">
            <a:extLst>
              <a:ext uri="{FF2B5EF4-FFF2-40B4-BE49-F238E27FC236}">
                <a16:creationId xmlns:a16="http://schemas.microsoft.com/office/drawing/2014/main" id="{26FD00FD-D3B3-B288-D0F6-172F6FA8F2EF}"/>
              </a:ext>
            </a:extLst>
          </p:cNvPr>
          <p:cNvSpPr/>
          <p:nvPr userDrawn="1"/>
        </p:nvSpPr>
        <p:spPr>
          <a:xfrm>
            <a:off x="3493587" y="2324513"/>
            <a:ext cx="2387536" cy="3849427"/>
          </a:xfrm>
          <a:prstGeom prst="rect">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40" name="Oval 39">
            <a:extLst>
              <a:ext uri="{FF2B5EF4-FFF2-40B4-BE49-F238E27FC236}">
                <a16:creationId xmlns:a16="http://schemas.microsoft.com/office/drawing/2014/main" id="{40C3F0EF-2C42-B299-F0C4-E567AC251A54}"/>
              </a:ext>
            </a:extLst>
          </p:cNvPr>
          <p:cNvSpPr/>
          <p:nvPr userDrawn="1"/>
        </p:nvSpPr>
        <p:spPr>
          <a:xfrm>
            <a:off x="3609673" y="2429254"/>
            <a:ext cx="243551" cy="243551"/>
          </a:xfrm>
          <a:prstGeom prst="ellipse">
            <a:avLst/>
          </a:prstGeom>
          <a:solidFill>
            <a:srgbClr val="F5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70" name="Title 4">
            <a:extLst>
              <a:ext uri="{FF2B5EF4-FFF2-40B4-BE49-F238E27FC236}">
                <a16:creationId xmlns:a16="http://schemas.microsoft.com/office/drawing/2014/main" id="{EEEFAE44-1017-A6B0-B991-5BB826467E05}"/>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1934248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4_PlaceholderIMG">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19050"/>
            <a:ext cx="4064000" cy="3467100"/>
          </a:xfrm>
          <a:solidFill>
            <a:schemeClr val="bg1">
              <a:lumMod val="95000"/>
            </a:schemeClr>
          </a:solidFill>
          <a:effectLst/>
        </p:spPr>
        <p:txBody>
          <a:bodyPr>
            <a:normAutofit/>
          </a:bodyPr>
          <a:lstStyle>
            <a:lvl1pPr marL="0" indent="0">
              <a:buNone/>
              <a:defRPr sz="1000" b="0" i="0">
                <a:ln>
                  <a:noFill/>
                </a:ln>
                <a:solidFill>
                  <a:schemeClr val="bg1">
                    <a:lumMod val="85000"/>
                  </a:schemeClr>
                </a:solidFill>
                <a:latin typeface="Work Sans" pitchFamily="2" charset="77"/>
              </a:defRPr>
            </a:lvl1pPr>
          </a:lstStyle>
          <a:p>
            <a:r>
              <a:rPr lang="en-US"/>
              <a:t>Drag picture to placeholder or click icon to add</a:t>
            </a:r>
          </a:p>
        </p:txBody>
      </p:sp>
      <p:sp>
        <p:nvSpPr>
          <p:cNvPr id="9" name="Picture Placeholder 13"/>
          <p:cNvSpPr>
            <a:spLocks noGrp="1"/>
          </p:cNvSpPr>
          <p:nvPr>
            <p:ph type="pic" sz="quarter" idx="38"/>
          </p:nvPr>
        </p:nvSpPr>
        <p:spPr>
          <a:xfrm>
            <a:off x="4064005" y="3448051"/>
            <a:ext cx="4063999" cy="3467100"/>
          </a:xfrm>
          <a:solidFill>
            <a:schemeClr val="bg1">
              <a:lumMod val="95000"/>
            </a:schemeClr>
          </a:solidFill>
          <a:effectLst/>
        </p:spPr>
        <p:txBody>
          <a:bodyPr>
            <a:normAutofit/>
          </a:bodyPr>
          <a:lstStyle>
            <a:lvl1pPr marL="0" indent="0">
              <a:buNone/>
              <a:defRPr sz="1000" b="0" i="0">
                <a:ln>
                  <a:noFill/>
                </a:ln>
                <a:solidFill>
                  <a:schemeClr val="bg1">
                    <a:lumMod val="85000"/>
                  </a:schemeClr>
                </a:solidFill>
                <a:latin typeface="Work Sans" pitchFamily="2" charset="77"/>
              </a:defRPr>
            </a:lvl1pPr>
          </a:lstStyle>
          <a:p>
            <a:r>
              <a:rPr lang="en-US"/>
              <a:t>Drag picture to placeholder or click icon to add</a:t>
            </a:r>
          </a:p>
        </p:txBody>
      </p:sp>
      <p:sp>
        <p:nvSpPr>
          <p:cNvPr id="10" name="Picture Placeholder 13"/>
          <p:cNvSpPr>
            <a:spLocks noGrp="1"/>
          </p:cNvSpPr>
          <p:nvPr>
            <p:ph type="pic" sz="quarter" idx="39"/>
          </p:nvPr>
        </p:nvSpPr>
        <p:spPr>
          <a:xfrm>
            <a:off x="8128003" y="3448051"/>
            <a:ext cx="4063999" cy="3467100"/>
          </a:xfrm>
          <a:solidFill>
            <a:schemeClr val="bg1">
              <a:lumMod val="95000"/>
            </a:schemeClr>
          </a:solidFill>
          <a:effectLst/>
        </p:spPr>
        <p:txBody>
          <a:bodyPr>
            <a:normAutofit/>
          </a:bodyPr>
          <a:lstStyle>
            <a:lvl1pPr marL="0" indent="0">
              <a:buNone/>
              <a:defRPr sz="1000" b="0" i="0">
                <a:ln>
                  <a:noFill/>
                </a:ln>
                <a:solidFill>
                  <a:schemeClr val="bg1">
                    <a:lumMod val="85000"/>
                  </a:schemeClr>
                </a:solidFill>
                <a:latin typeface="Work Sans" pitchFamily="2" charset="77"/>
              </a:defRPr>
            </a:lvl1pPr>
          </a:lstStyle>
          <a:p>
            <a:r>
              <a:rPr lang="en-US"/>
              <a:t>Drag picture to placeholder or click icon to add</a:t>
            </a:r>
          </a:p>
        </p:txBody>
      </p:sp>
    </p:spTree>
    <p:extLst>
      <p:ext uri="{BB962C8B-B14F-4D97-AF65-F5344CB8AC3E}">
        <p14:creationId xmlns:p14="http://schemas.microsoft.com/office/powerpoint/2010/main" val="615655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90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5FCF420-8621-46B6-80D1-B00BF55095A0}"/>
              </a:ext>
            </a:extLst>
          </p:cNvPr>
          <p:cNvSpPr>
            <a:spLocks noGrp="1"/>
          </p:cNvSpPr>
          <p:nvPr>
            <p:ph type="pic" sz="quarter" idx="10" hasCustomPrompt="1"/>
          </p:nvPr>
        </p:nvSpPr>
        <p:spPr>
          <a:xfrm>
            <a:off x="0" y="3"/>
            <a:ext cx="12192000" cy="6857999"/>
          </a:xfrm>
          <a:prstGeom prst="rect">
            <a:avLst/>
          </a:prstGeom>
        </p:spPr>
        <p:txBody>
          <a:bodyPr/>
          <a:lstStyle>
            <a:lvl1pPr marL="0" indent="0">
              <a:buNone/>
              <a:defRPr sz="1600" b="0" i="0">
                <a:solidFill>
                  <a:schemeClr val="bg1">
                    <a:lumMod val="75000"/>
                  </a:schemeClr>
                </a:solidFill>
                <a:latin typeface="Work Sans" pitchFamily="2" charset="77"/>
              </a:defRPr>
            </a:lvl1pPr>
          </a:lstStyle>
          <a:p>
            <a:r>
              <a:rPr lang="en-US"/>
              <a:t>Image Placeholder</a:t>
            </a:r>
          </a:p>
        </p:txBody>
      </p:sp>
      <p:sp>
        <p:nvSpPr>
          <p:cNvPr id="6" name="Picture Placeholder 5">
            <a:extLst>
              <a:ext uri="{FF2B5EF4-FFF2-40B4-BE49-F238E27FC236}">
                <a16:creationId xmlns:a16="http://schemas.microsoft.com/office/drawing/2014/main" id="{7EADA30E-6BEE-481A-A96A-12EB1443E8A4}"/>
              </a:ext>
            </a:extLst>
          </p:cNvPr>
          <p:cNvSpPr>
            <a:spLocks noGrp="1"/>
          </p:cNvSpPr>
          <p:nvPr>
            <p:ph type="pic" sz="quarter" idx="11" hasCustomPrompt="1"/>
          </p:nvPr>
        </p:nvSpPr>
        <p:spPr>
          <a:xfrm>
            <a:off x="1494632" y="973451"/>
            <a:ext cx="9202736" cy="2278743"/>
          </a:xfrm>
          <a:custGeom>
            <a:avLst/>
            <a:gdLst>
              <a:gd name="connsiteX0" fmla="*/ 60501 w 9202736"/>
              <a:gd name="connsiteY0" fmla="*/ 0 h 2278743"/>
              <a:gd name="connsiteX1" fmla="*/ 9142235 w 9202736"/>
              <a:gd name="connsiteY1" fmla="*/ 0 h 2278743"/>
              <a:gd name="connsiteX2" fmla="*/ 9202736 w 9202736"/>
              <a:gd name="connsiteY2" fmla="*/ 60501 h 2278743"/>
              <a:gd name="connsiteX3" fmla="*/ 9202736 w 9202736"/>
              <a:gd name="connsiteY3" fmla="*/ 2218242 h 2278743"/>
              <a:gd name="connsiteX4" fmla="*/ 9142235 w 9202736"/>
              <a:gd name="connsiteY4" fmla="*/ 2278743 h 2278743"/>
              <a:gd name="connsiteX5" fmla="*/ 60501 w 9202736"/>
              <a:gd name="connsiteY5" fmla="*/ 2278743 h 2278743"/>
              <a:gd name="connsiteX6" fmla="*/ 0 w 9202736"/>
              <a:gd name="connsiteY6" fmla="*/ 2218242 h 2278743"/>
              <a:gd name="connsiteX7" fmla="*/ 0 w 9202736"/>
              <a:gd name="connsiteY7" fmla="*/ 60501 h 2278743"/>
              <a:gd name="connsiteX8" fmla="*/ 60501 w 9202736"/>
              <a:gd name="connsiteY8" fmla="*/ 0 h 227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2736" h="2278743">
                <a:moveTo>
                  <a:pt x="60501" y="0"/>
                </a:moveTo>
                <a:lnTo>
                  <a:pt x="9142235" y="0"/>
                </a:lnTo>
                <a:cubicBezTo>
                  <a:pt x="9175649" y="0"/>
                  <a:pt x="9202736" y="27087"/>
                  <a:pt x="9202736" y="60501"/>
                </a:cubicBezTo>
                <a:lnTo>
                  <a:pt x="9202736" y="2218242"/>
                </a:lnTo>
                <a:cubicBezTo>
                  <a:pt x="9202736" y="2251656"/>
                  <a:pt x="9175649" y="2278743"/>
                  <a:pt x="9142235" y="2278743"/>
                </a:cubicBezTo>
                <a:lnTo>
                  <a:pt x="60501" y="2278743"/>
                </a:lnTo>
                <a:cubicBezTo>
                  <a:pt x="27087" y="2278743"/>
                  <a:pt x="0" y="2251656"/>
                  <a:pt x="0" y="2218242"/>
                </a:cubicBezTo>
                <a:lnTo>
                  <a:pt x="0" y="60501"/>
                </a:lnTo>
                <a:cubicBezTo>
                  <a:pt x="0" y="27087"/>
                  <a:pt x="27087" y="0"/>
                  <a:pt x="60501" y="0"/>
                </a:cubicBezTo>
                <a:close/>
              </a:path>
            </a:pathLst>
          </a:custGeom>
          <a:solidFill>
            <a:schemeClr val="bg1"/>
          </a:solidFill>
          <a:ln>
            <a:noFill/>
          </a:ln>
          <a:effectLst>
            <a:outerShdw blurRad="1270000" dist="444500" dir="5400000" sx="90000" sy="9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b="0" i="0" dirty="0">
                <a:solidFill>
                  <a:schemeClr val="lt1"/>
                </a:solidFill>
                <a:latin typeface="Work Sans" pitchFamily="2" charset="77"/>
              </a:defRPr>
            </a:lvl1pPr>
          </a:lstStyle>
          <a:p>
            <a:pPr marL="0" lvl="0" algn="ctr"/>
            <a:r>
              <a:rPr lang="en-US"/>
              <a:t>Image Placeholder</a:t>
            </a:r>
          </a:p>
        </p:txBody>
      </p:sp>
    </p:spTree>
    <p:extLst>
      <p:ext uri="{BB962C8B-B14F-4D97-AF65-F5344CB8AC3E}">
        <p14:creationId xmlns:p14="http://schemas.microsoft.com/office/powerpoint/2010/main" val="1300651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41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3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5C6CC-4CD3-2F82-7527-2D971B806F13}"/>
              </a:ext>
            </a:extLst>
          </p:cNvPr>
          <p:cNvSpPr/>
          <p:nvPr userDrawn="1"/>
        </p:nvSpPr>
        <p:spPr>
          <a:xfrm>
            <a:off x="0" y="3276601"/>
            <a:ext cx="12192000" cy="35814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D" sz="1800">
              <a:solidFill>
                <a:schemeClr val="accent1"/>
              </a:solidFill>
              <a:latin typeface="Work Sans" pitchFamily="2" charset="77"/>
            </a:endParaRPr>
          </a:p>
        </p:txBody>
      </p:sp>
      <p:pic>
        <p:nvPicPr>
          <p:cNvPr id="4" name="Picture 3">
            <a:extLst>
              <a:ext uri="{FF2B5EF4-FFF2-40B4-BE49-F238E27FC236}">
                <a16:creationId xmlns:a16="http://schemas.microsoft.com/office/drawing/2014/main" id="{5DC5E590-5372-F314-173C-241BFBBB71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1190" y="592608"/>
            <a:ext cx="7659623" cy="4288800"/>
          </a:xfrm>
          <a:prstGeom prst="rect">
            <a:avLst/>
          </a:prstGeom>
          <a:effectLst>
            <a:outerShdw blurRad="1270000" dist="1028700" dir="2700000" algn="tl" rotWithShape="0">
              <a:prstClr val="black">
                <a:alpha val="10000"/>
              </a:prstClr>
            </a:outerShdw>
          </a:effectLst>
        </p:spPr>
      </p:pic>
      <p:sp>
        <p:nvSpPr>
          <p:cNvPr id="2" name="TextBox 1">
            <a:extLst>
              <a:ext uri="{FF2B5EF4-FFF2-40B4-BE49-F238E27FC236}">
                <a16:creationId xmlns:a16="http://schemas.microsoft.com/office/drawing/2014/main" id="{CE21AA05-4A9F-470A-9886-1FC8D05464AB}"/>
              </a:ext>
            </a:extLst>
          </p:cNvPr>
          <p:cNvSpPr txBox="1"/>
          <p:nvPr/>
        </p:nvSpPr>
        <p:spPr>
          <a:xfrm rot="10800000" flipV="1">
            <a:off x="10433048" y="68131"/>
            <a:ext cx="1758952" cy="1200329"/>
          </a:xfrm>
          <a:prstGeom prst="rect">
            <a:avLst/>
          </a:prstGeom>
          <a:noFill/>
        </p:spPr>
        <p:txBody>
          <a:bodyPr wrap="square" rtlCol="0">
            <a:spAutoFit/>
          </a:bodyPr>
          <a:lstStyle/>
          <a:p>
            <a:pPr algn="ctr"/>
            <a:fld id="{260E2A6B-A809-4840-BF14-8648BC0BDF87}" type="slidenum">
              <a:rPr lang="id-ID" sz="7200" b="0" i="0" spc="-151" smtClean="0">
                <a:solidFill>
                  <a:schemeClr val="bg1">
                    <a:alpha val="10000"/>
                  </a:schemeClr>
                </a:solidFill>
                <a:latin typeface="Work Sans" pitchFamily="2" charset="77"/>
                <a:ea typeface="Roboto Condensed" panose="02000000000000000000" pitchFamily="2" charset="0"/>
                <a:cs typeface="Segoe UI" panose="020B0502040204020203" pitchFamily="34" charset="0"/>
              </a:rPr>
              <a:pPr algn="ctr"/>
              <a:t>‹#›</a:t>
            </a:fld>
            <a:endParaRPr lang="id-ID" sz="41298" b="0" i="0" spc="-151">
              <a:solidFill>
                <a:schemeClr val="bg1">
                  <a:alpha val="10000"/>
                </a:schemeClr>
              </a:solidFill>
              <a:latin typeface="Work Sans" pitchFamily="2" charset="77"/>
              <a:ea typeface="Roboto Condensed" panose="02000000000000000000" pitchFamily="2" charset="0"/>
              <a:cs typeface="Segoe UI" panose="020B0502040204020203" pitchFamily="34" charset="0"/>
            </a:endParaRPr>
          </a:p>
        </p:txBody>
      </p:sp>
      <p:sp>
        <p:nvSpPr>
          <p:cNvPr id="8" name="Picture Placeholder 5">
            <a:extLst>
              <a:ext uri="{FF2B5EF4-FFF2-40B4-BE49-F238E27FC236}">
                <a16:creationId xmlns:a16="http://schemas.microsoft.com/office/drawing/2014/main" id="{DEF30EF4-88C0-4387-B79D-0A9730A0D4D6}"/>
              </a:ext>
            </a:extLst>
          </p:cNvPr>
          <p:cNvSpPr>
            <a:spLocks noGrp="1"/>
          </p:cNvSpPr>
          <p:nvPr>
            <p:ph type="pic" sz="quarter" idx="10" hasCustomPrompt="1"/>
          </p:nvPr>
        </p:nvSpPr>
        <p:spPr>
          <a:xfrm>
            <a:off x="5343914" y="938049"/>
            <a:ext cx="5285988" cy="3308083"/>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b="0" i="0">
                <a:latin typeface="Work Sans" pitchFamily="2" charset="77"/>
              </a:defRPr>
            </a:lvl1pPr>
          </a:lstStyle>
          <a:p>
            <a:r>
              <a:rPr lang="en-US"/>
              <a:t>Add Picture</a:t>
            </a:r>
          </a:p>
        </p:txBody>
      </p:sp>
    </p:spTree>
    <p:extLst>
      <p:ext uri="{BB962C8B-B14F-4D97-AF65-F5344CB8AC3E}">
        <p14:creationId xmlns:p14="http://schemas.microsoft.com/office/powerpoint/2010/main" val="374419090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35">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0534C75-BA36-42DB-8E9F-5CCF4340DFE1}"/>
              </a:ext>
            </a:extLst>
          </p:cNvPr>
          <p:cNvSpPr/>
          <p:nvPr/>
        </p:nvSpPr>
        <p:spPr>
          <a:xfrm flipV="1">
            <a:off x="2" y="388620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00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Work Sans" pitchFamily="2" charset="77"/>
            </a:endParaRPr>
          </a:p>
        </p:txBody>
      </p:sp>
      <p:sp>
        <p:nvSpPr>
          <p:cNvPr id="4" name="Freeform: Shape 3">
            <a:extLst>
              <a:ext uri="{FF2B5EF4-FFF2-40B4-BE49-F238E27FC236}">
                <a16:creationId xmlns:a16="http://schemas.microsoft.com/office/drawing/2014/main" id="{BCE80E07-650E-4018-86C5-855484627B8E}"/>
              </a:ext>
            </a:extLst>
          </p:cNvPr>
          <p:cNvSpPr/>
          <p:nvPr/>
        </p:nvSpPr>
        <p:spPr>
          <a:xfrm flipH="1">
            <a:off x="6280985" y="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00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Work Sans" pitchFamily="2" charset="77"/>
            </a:endParaRPr>
          </a:p>
        </p:txBody>
      </p:sp>
      <p:sp>
        <p:nvSpPr>
          <p:cNvPr id="5" name="Rectangle: Rounded Corners 4">
            <a:extLst>
              <a:ext uri="{FF2B5EF4-FFF2-40B4-BE49-F238E27FC236}">
                <a16:creationId xmlns:a16="http://schemas.microsoft.com/office/drawing/2014/main" id="{EC47BFB8-34C6-430D-ABF8-759C085346EE}"/>
              </a:ext>
            </a:extLst>
          </p:cNvPr>
          <p:cNvSpPr/>
          <p:nvPr/>
        </p:nvSpPr>
        <p:spPr>
          <a:xfrm>
            <a:off x="1117443" y="1352549"/>
            <a:ext cx="9957116" cy="4645731"/>
          </a:xfrm>
          <a:prstGeom prst="roundRect">
            <a:avLst>
              <a:gd name="adj" fmla="val 1464"/>
            </a:avLst>
          </a:prstGeom>
          <a:solidFill>
            <a:schemeClr val="bg1"/>
          </a:solidFill>
          <a:ln>
            <a:noFill/>
          </a:ln>
          <a:effectLst>
            <a:outerShdw blurRad="965200" dist="368300" dir="5400000" sx="89000" sy="89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Work Sans" pitchFamily="2" charset="77"/>
            </a:endParaRPr>
          </a:p>
        </p:txBody>
      </p:sp>
      <p:sp>
        <p:nvSpPr>
          <p:cNvPr id="6" name="Picture Placeholder 6">
            <a:extLst>
              <a:ext uri="{FF2B5EF4-FFF2-40B4-BE49-F238E27FC236}">
                <a16:creationId xmlns:a16="http://schemas.microsoft.com/office/drawing/2014/main" id="{7A0AA890-8B44-4D13-A82D-9437A407325C}"/>
              </a:ext>
            </a:extLst>
          </p:cNvPr>
          <p:cNvSpPr>
            <a:spLocks noGrp="1"/>
          </p:cNvSpPr>
          <p:nvPr>
            <p:ph type="pic" sz="quarter" idx="10" hasCustomPrompt="1"/>
          </p:nvPr>
        </p:nvSpPr>
        <p:spPr>
          <a:xfrm>
            <a:off x="6456568" y="1352549"/>
            <a:ext cx="4617993" cy="4645731"/>
          </a:xfrm>
          <a:custGeom>
            <a:avLst/>
            <a:gdLst>
              <a:gd name="connsiteX0" fmla="*/ 0 w 7249885"/>
              <a:gd name="connsiteY0" fmla="*/ 0 h 7293429"/>
              <a:gd name="connsiteX1" fmla="*/ 7167909 w 7249885"/>
              <a:gd name="connsiteY1" fmla="*/ 0 h 7293429"/>
              <a:gd name="connsiteX2" fmla="*/ 7249885 w 7249885"/>
              <a:gd name="connsiteY2" fmla="*/ 81978 h 7293429"/>
              <a:gd name="connsiteX3" fmla="*/ 7249885 w 7249885"/>
              <a:gd name="connsiteY3" fmla="*/ 7211451 h 7293429"/>
              <a:gd name="connsiteX4" fmla="*/ 7167909 w 7249885"/>
              <a:gd name="connsiteY4" fmla="*/ 7293429 h 7293429"/>
              <a:gd name="connsiteX5" fmla="*/ 0 w 7249885"/>
              <a:gd name="connsiteY5" fmla="*/ 7293429 h 72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885" h="7293429">
                <a:moveTo>
                  <a:pt x="0" y="0"/>
                </a:moveTo>
                <a:lnTo>
                  <a:pt x="7167909" y="0"/>
                </a:lnTo>
                <a:cubicBezTo>
                  <a:pt x="7213183" y="0"/>
                  <a:pt x="7249885" y="36703"/>
                  <a:pt x="7249885" y="81978"/>
                </a:cubicBezTo>
                <a:lnTo>
                  <a:pt x="7249885" y="7211451"/>
                </a:lnTo>
                <a:cubicBezTo>
                  <a:pt x="7249885" y="7256726"/>
                  <a:pt x="7213183" y="7293429"/>
                  <a:pt x="7167909" y="7293429"/>
                </a:cubicBezTo>
                <a:lnTo>
                  <a:pt x="0" y="7293429"/>
                </a:lnTo>
                <a:close/>
              </a:path>
            </a:pathLst>
          </a:custGeom>
          <a:solidFill>
            <a:schemeClr val="bg1">
              <a:lumMod val="95000"/>
              <a:alpha val="30000"/>
            </a:schemeClr>
          </a:solidFill>
          <a:effectLst/>
        </p:spPr>
        <p:txBody>
          <a:bodyPr wrap="square">
            <a:noAutofit/>
          </a:bodyPr>
          <a:lstStyle>
            <a:lvl1pPr marL="0" indent="0">
              <a:buNone/>
              <a:defRPr sz="1400" b="0" i="0">
                <a:solidFill>
                  <a:schemeClr val="bg1">
                    <a:lumMod val="75000"/>
                  </a:schemeClr>
                </a:solidFill>
                <a:latin typeface="Work Sans" pitchFamily="2" charset="77"/>
              </a:defRPr>
            </a:lvl1pPr>
          </a:lstStyle>
          <a:p>
            <a:r>
              <a:rPr lang="en-US"/>
              <a:t>Image Placeholder</a:t>
            </a:r>
          </a:p>
        </p:txBody>
      </p:sp>
    </p:spTree>
    <p:extLst>
      <p:ext uri="{BB962C8B-B14F-4D97-AF65-F5344CB8AC3E}">
        <p14:creationId xmlns:p14="http://schemas.microsoft.com/office/powerpoint/2010/main" val="2030050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38">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54EAA4E-B249-4F84-B88D-FA084C38849E}"/>
              </a:ext>
            </a:extLst>
          </p:cNvPr>
          <p:cNvSpPr/>
          <p:nvPr/>
        </p:nvSpPr>
        <p:spPr>
          <a:xfrm>
            <a:off x="5905500" y="0"/>
            <a:ext cx="6286501" cy="6858000"/>
          </a:xfrm>
          <a:custGeom>
            <a:avLst/>
            <a:gdLst>
              <a:gd name="connsiteX0" fmla="*/ 1465057 w 6286501"/>
              <a:gd name="connsiteY0" fmla="*/ 0 h 6858000"/>
              <a:gd name="connsiteX1" fmla="*/ 2149043 w 6286501"/>
              <a:gd name="connsiteY1" fmla="*/ 0 h 6858000"/>
              <a:gd name="connsiteX2" fmla="*/ 3009900 w 6286501"/>
              <a:gd name="connsiteY2" fmla="*/ 0 h 6858000"/>
              <a:gd name="connsiteX3" fmla="*/ 3693886 w 6286501"/>
              <a:gd name="connsiteY3" fmla="*/ 0 h 6858000"/>
              <a:gd name="connsiteX4" fmla="*/ 4857750 w 6286501"/>
              <a:gd name="connsiteY4" fmla="*/ 0 h 6858000"/>
              <a:gd name="connsiteX5" fmla="*/ 5541736 w 6286501"/>
              <a:gd name="connsiteY5" fmla="*/ 0 h 6858000"/>
              <a:gd name="connsiteX6" fmla="*/ 5602515 w 6286501"/>
              <a:gd name="connsiteY6" fmla="*/ 0 h 6858000"/>
              <a:gd name="connsiteX7" fmla="*/ 6286501 w 6286501"/>
              <a:gd name="connsiteY7" fmla="*/ 0 h 6858000"/>
              <a:gd name="connsiteX8" fmla="*/ 6286501 w 6286501"/>
              <a:gd name="connsiteY8" fmla="*/ 6858000 h 6858000"/>
              <a:gd name="connsiteX9" fmla="*/ 5602515 w 6286501"/>
              <a:gd name="connsiteY9" fmla="*/ 6858000 h 6858000"/>
              <a:gd name="connsiteX10" fmla="*/ 5541736 w 6286501"/>
              <a:gd name="connsiteY10" fmla="*/ 6858000 h 6858000"/>
              <a:gd name="connsiteX11" fmla="*/ 4857750 w 6286501"/>
              <a:gd name="connsiteY11" fmla="*/ 6858000 h 6858000"/>
              <a:gd name="connsiteX12" fmla="*/ 3693886 w 6286501"/>
              <a:gd name="connsiteY12" fmla="*/ 6858000 h 6858000"/>
              <a:gd name="connsiteX13" fmla="*/ 3009900 w 6286501"/>
              <a:gd name="connsiteY13" fmla="*/ 6858000 h 6858000"/>
              <a:gd name="connsiteX14" fmla="*/ 2149041 w 6286501"/>
              <a:gd name="connsiteY14" fmla="*/ 6858000 h 6858000"/>
              <a:gd name="connsiteX15" fmla="*/ 1465055 w 6286501"/>
              <a:gd name="connsiteY15" fmla="*/ 6858000 h 6858000"/>
              <a:gd name="connsiteX16" fmla="*/ 1357463 w 6286501"/>
              <a:gd name="connsiteY16" fmla="*/ 6756875 h 6858000"/>
              <a:gd name="connsiteX17" fmla="*/ 0 w 6286501"/>
              <a:gd name="connsiteY17" fmla="*/ 3429001 h 6858000"/>
              <a:gd name="connsiteX18" fmla="*/ 1357463 w 6286501"/>
              <a:gd name="connsiteY18"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86501" h="6858000">
                <a:moveTo>
                  <a:pt x="1465057" y="0"/>
                </a:moveTo>
                <a:lnTo>
                  <a:pt x="2149043" y="0"/>
                </a:lnTo>
                <a:lnTo>
                  <a:pt x="3009900" y="0"/>
                </a:lnTo>
                <a:lnTo>
                  <a:pt x="3693886" y="0"/>
                </a:lnTo>
                <a:lnTo>
                  <a:pt x="4857750" y="0"/>
                </a:lnTo>
                <a:lnTo>
                  <a:pt x="5541736" y="0"/>
                </a:lnTo>
                <a:lnTo>
                  <a:pt x="5602515" y="0"/>
                </a:lnTo>
                <a:lnTo>
                  <a:pt x="6286501" y="0"/>
                </a:lnTo>
                <a:lnTo>
                  <a:pt x="6286501" y="6858000"/>
                </a:lnTo>
                <a:lnTo>
                  <a:pt x="5602515" y="6858000"/>
                </a:lnTo>
                <a:lnTo>
                  <a:pt x="5541736" y="6858000"/>
                </a:lnTo>
                <a:lnTo>
                  <a:pt x="4857750" y="6858000"/>
                </a:lnTo>
                <a:lnTo>
                  <a:pt x="3693886" y="6858000"/>
                </a:lnTo>
                <a:lnTo>
                  <a:pt x="3009900" y="6858000"/>
                </a:lnTo>
                <a:lnTo>
                  <a:pt x="2149041"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100000">
                <a:schemeClr val="tx2"/>
              </a:gs>
              <a:gs pos="100000">
                <a:schemeClr val="accent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Work Sans" pitchFamily="2" charset="77"/>
            </a:endParaRPr>
          </a:p>
        </p:txBody>
      </p:sp>
      <p:sp>
        <p:nvSpPr>
          <p:cNvPr id="10" name="Picture Placeholder 9">
            <a:extLst>
              <a:ext uri="{FF2B5EF4-FFF2-40B4-BE49-F238E27FC236}">
                <a16:creationId xmlns:a16="http://schemas.microsoft.com/office/drawing/2014/main" id="{9B34DAF9-5A0A-4AEA-B48E-D7AB439756EF}"/>
              </a:ext>
            </a:extLst>
          </p:cNvPr>
          <p:cNvSpPr>
            <a:spLocks noGrp="1"/>
          </p:cNvSpPr>
          <p:nvPr>
            <p:ph type="pic" sz="quarter" idx="11" hasCustomPrompt="1"/>
          </p:nvPr>
        </p:nvSpPr>
        <p:spPr>
          <a:xfrm>
            <a:off x="6096002" y="0"/>
            <a:ext cx="6096001" cy="6858000"/>
          </a:xfrm>
          <a:custGeom>
            <a:avLst/>
            <a:gdLst>
              <a:gd name="connsiteX0" fmla="*/ 2388418 w 6096001"/>
              <a:gd name="connsiteY0" fmla="*/ 0 h 6858000"/>
              <a:gd name="connsiteX1" fmla="*/ 2781300 w 6096001"/>
              <a:gd name="connsiteY1" fmla="*/ 0 h 6858000"/>
              <a:gd name="connsiteX2" fmla="*/ 3072404 w 6096001"/>
              <a:gd name="connsiteY2" fmla="*/ 0 h 6858000"/>
              <a:gd name="connsiteX3" fmla="*/ 3465286 w 6096001"/>
              <a:gd name="connsiteY3" fmla="*/ 0 h 6858000"/>
              <a:gd name="connsiteX4" fmla="*/ 4667250 w 6096001"/>
              <a:gd name="connsiteY4" fmla="*/ 0 h 6858000"/>
              <a:gd name="connsiteX5" fmla="*/ 5351236 w 6096001"/>
              <a:gd name="connsiteY5" fmla="*/ 0 h 6858000"/>
              <a:gd name="connsiteX6" fmla="*/ 5412015 w 6096001"/>
              <a:gd name="connsiteY6" fmla="*/ 0 h 6858000"/>
              <a:gd name="connsiteX7" fmla="*/ 6096001 w 6096001"/>
              <a:gd name="connsiteY7" fmla="*/ 0 h 6858000"/>
              <a:gd name="connsiteX8" fmla="*/ 6096001 w 6096001"/>
              <a:gd name="connsiteY8" fmla="*/ 6858000 h 6858000"/>
              <a:gd name="connsiteX9" fmla="*/ 5412015 w 6096001"/>
              <a:gd name="connsiteY9" fmla="*/ 6858000 h 6858000"/>
              <a:gd name="connsiteX10" fmla="*/ 5351236 w 6096001"/>
              <a:gd name="connsiteY10" fmla="*/ 6858000 h 6858000"/>
              <a:gd name="connsiteX11" fmla="*/ 4667250 w 6096001"/>
              <a:gd name="connsiteY11" fmla="*/ 6858000 h 6858000"/>
              <a:gd name="connsiteX12" fmla="*/ 3465286 w 6096001"/>
              <a:gd name="connsiteY12" fmla="*/ 6858000 h 6858000"/>
              <a:gd name="connsiteX13" fmla="*/ 3072399 w 6096001"/>
              <a:gd name="connsiteY13" fmla="*/ 6858000 h 6858000"/>
              <a:gd name="connsiteX14" fmla="*/ 2781300 w 6096001"/>
              <a:gd name="connsiteY14" fmla="*/ 6858000 h 6858000"/>
              <a:gd name="connsiteX15" fmla="*/ 2388413 w 6096001"/>
              <a:gd name="connsiteY15" fmla="*/ 6858000 h 6858000"/>
              <a:gd name="connsiteX16" fmla="*/ 2232020 w 6096001"/>
              <a:gd name="connsiteY16" fmla="*/ 6796336 h 6858000"/>
              <a:gd name="connsiteX17" fmla="*/ 0 w 6096001"/>
              <a:gd name="connsiteY17" fmla="*/ 3429001 h 6858000"/>
              <a:gd name="connsiteX18" fmla="*/ 2232020 w 6096001"/>
              <a:gd name="connsiteY18"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2388418" y="0"/>
                </a:moveTo>
                <a:lnTo>
                  <a:pt x="2781300" y="0"/>
                </a:lnTo>
                <a:lnTo>
                  <a:pt x="3072404" y="0"/>
                </a:lnTo>
                <a:lnTo>
                  <a:pt x="3465286" y="0"/>
                </a:lnTo>
                <a:lnTo>
                  <a:pt x="4667250" y="0"/>
                </a:lnTo>
                <a:lnTo>
                  <a:pt x="5351236" y="0"/>
                </a:lnTo>
                <a:lnTo>
                  <a:pt x="5412015" y="0"/>
                </a:lnTo>
                <a:lnTo>
                  <a:pt x="6096001" y="0"/>
                </a:lnTo>
                <a:lnTo>
                  <a:pt x="6096001" y="6858000"/>
                </a:lnTo>
                <a:lnTo>
                  <a:pt x="5412015" y="6858000"/>
                </a:lnTo>
                <a:lnTo>
                  <a:pt x="5351236" y="6858000"/>
                </a:lnTo>
                <a:lnTo>
                  <a:pt x="4667250" y="6858000"/>
                </a:lnTo>
                <a:lnTo>
                  <a:pt x="3465286" y="6858000"/>
                </a:lnTo>
                <a:lnTo>
                  <a:pt x="3072399"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lumMod val="75000"/>
                  </a:schemeClr>
                </a:solidFill>
                <a:latin typeface="Work Sans" pitchFamily="2" charset="77"/>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2" name="Picture 1" descr="A picture containing text, clipart&#10;&#10;Description automatically generated">
            <a:extLst>
              <a:ext uri="{FF2B5EF4-FFF2-40B4-BE49-F238E27FC236}">
                <a16:creationId xmlns:a16="http://schemas.microsoft.com/office/drawing/2014/main" id="{15A4B832-5EA1-9A28-EB85-35A4281E71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4246" y="247356"/>
            <a:ext cx="2170148" cy="523957"/>
          </a:xfrm>
          <a:prstGeom prst="rect">
            <a:avLst/>
          </a:prstGeom>
        </p:spPr>
      </p:pic>
    </p:spTree>
    <p:extLst>
      <p:ext uri="{BB962C8B-B14F-4D97-AF65-F5344CB8AC3E}">
        <p14:creationId xmlns:p14="http://schemas.microsoft.com/office/powerpoint/2010/main" val="314884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39">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437F6D-43BB-4F5D-9441-5D4414B879A1}"/>
              </a:ext>
            </a:extLst>
          </p:cNvPr>
          <p:cNvSpPr/>
          <p:nvPr/>
        </p:nvSpPr>
        <p:spPr>
          <a:xfrm flipV="1">
            <a:off x="2" y="0"/>
            <a:ext cx="5776687" cy="6858000"/>
          </a:xfrm>
          <a:custGeom>
            <a:avLst/>
            <a:gdLst>
              <a:gd name="connsiteX0" fmla="*/ 0 w 5449306"/>
              <a:gd name="connsiteY0" fmla="*/ 0 h 6858000"/>
              <a:gd name="connsiteX1" fmla="*/ 4413498 w 5449306"/>
              <a:gd name="connsiteY1" fmla="*/ 0 h 6858000"/>
              <a:gd name="connsiteX2" fmla="*/ 4448938 w 5449306"/>
              <a:gd name="connsiteY2" fmla="*/ 120920 h 6858000"/>
              <a:gd name="connsiteX3" fmla="*/ 5447685 w 5449306"/>
              <a:gd name="connsiteY3" fmla="*/ 3066067 h 6858000"/>
              <a:gd name="connsiteX4" fmla="*/ 2625563 w 5449306"/>
              <a:gd name="connsiteY4" fmla="*/ 6807034 h 6858000"/>
              <a:gd name="connsiteX5" fmla="*/ 2599131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4413498" y="0"/>
                </a:lnTo>
                <a:lnTo>
                  <a:pt x="4448938" y="120920"/>
                </a:lnTo>
                <a:cubicBezTo>
                  <a:pt x="4706418" y="853318"/>
                  <a:pt x="5489626" y="1324452"/>
                  <a:pt x="5447685" y="3066067"/>
                </a:cubicBezTo>
                <a:cubicBezTo>
                  <a:pt x="5405745" y="4807684"/>
                  <a:pt x="3188219" y="5829974"/>
                  <a:pt x="2625563" y="6807034"/>
                </a:cubicBezTo>
                <a:lnTo>
                  <a:pt x="2599131" y="6858000"/>
                </a:lnTo>
                <a:lnTo>
                  <a:pt x="0" y="6858000"/>
                </a:lnTo>
                <a:close/>
              </a:path>
            </a:pathLst>
          </a:custGeom>
          <a:gradFill flip="none" rotWithShape="1">
            <a:gsLst>
              <a:gs pos="100000">
                <a:schemeClr val="accent1"/>
              </a:gs>
              <a:gs pos="100000">
                <a:schemeClr val="accent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Work Sans" pitchFamily="2" charset="77"/>
            </a:endParaRPr>
          </a:p>
        </p:txBody>
      </p:sp>
      <p:sp>
        <p:nvSpPr>
          <p:cNvPr id="10" name="Picture Placeholder 9">
            <a:extLst>
              <a:ext uri="{FF2B5EF4-FFF2-40B4-BE49-F238E27FC236}">
                <a16:creationId xmlns:a16="http://schemas.microsoft.com/office/drawing/2014/main" id="{69FE3DDB-95FA-445A-AE35-4D36F57124CC}"/>
              </a:ext>
            </a:extLst>
          </p:cNvPr>
          <p:cNvSpPr>
            <a:spLocks noGrp="1"/>
          </p:cNvSpPr>
          <p:nvPr>
            <p:ph type="pic" sz="quarter" idx="12" hasCustomPrompt="1"/>
          </p:nvPr>
        </p:nvSpPr>
        <p:spPr>
          <a:xfrm>
            <a:off x="1" y="0"/>
            <a:ext cx="5449307" cy="6858000"/>
          </a:xfrm>
          <a:custGeom>
            <a:avLst/>
            <a:gdLst>
              <a:gd name="connsiteX0" fmla="*/ 0 w 5449306"/>
              <a:gd name="connsiteY0" fmla="*/ 0 h 6858000"/>
              <a:gd name="connsiteX1" fmla="*/ 2599131 w 5449306"/>
              <a:gd name="connsiteY1" fmla="*/ 0 h 6858000"/>
              <a:gd name="connsiteX2" fmla="*/ 2625563 w 5449306"/>
              <a:gd name="connsiteY2" fmla="*/ 50966 h 6858000"/>
              <a:gd name="connsiteX3" fmla="*/ 5447685 w 5449306"/>
              <a:gd name="connsiteY3" fmla="*/ 3791933 h 6858000"/>
              <a:gd name="connsiteX4" fmla="*/ 4448938 w 5449306"/>
              <a:gd name="connsiteY4" fmla="*/ 6737080 h 6858000"/>
              <a:gd name="connsiteX5" fmla="*/ 4413498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2599131" y="0"/>
                </a:lnTo>
                <a:lnTo>
                  <a:pt x="2625563" y="50966"/>
                </a:lnTo>
                <a:cubicBezTo>
                  <a:pt x="3188219" y="1028026"/>
                  <a:pt x="5405745" y="2050316"/>
                  <a:pt x="5447685" y="3791933"/>
                </a:cubicBezTo>
                <a:cubicBezTo>
                  <a:pt x="5489626" y="5533548"/>
                  <a:pt x="4706418" y="6004682"/>
                  <a:pt x="4448938" y="6737080"/>
                </a:cubicBezTo>
                <a:lnTo>
                  <a:pt x="4413498" y="6858000"/>
                </a:lnTo>
                <a:lnTo>
                  <a:pt x="0" y="6858000"/>
                </a:ln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lumMod val="75000"/>
                  </a:schemeClr>
                </a:solidFill>
                <a:latin typeface="Work Sans" pitchFamily="2" charset="77"/>
              </a:defRPr>
            </a:lvl1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6953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ank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4"/>
            <a:ext cx="184731" cy="307777"/>
          </a:xfrm>
          <a:prstGeom prst="rect">
            <a:avLst/>
          </a:prstGeom>
          <a:noFill/>
        </p:spPr>
        <p:txBody>
          <a:bodyPr wrap="none" rtlCol="0">
            <a:spAutoFit/>
          </a:bodyPr>
          <a:lstStyle/>
          <a:p>
            <a:endParaRPr lang="en-US" sz="1400" b="0" i="0">
              <a:latin typeface="Work Sans" pitchFamily="2" charset="77"/>
            </a:endParaRPr>
          </a:p>
        </p:txBody>
      </p:sp>
      <p:sp>
        <p:nvSpPr>
          <p:cNvPr id="4" name="Title 4">
            <a:extLst>
              <a:ext uri="{FF2B5EF4-FFF2-40B4-BE49-F238E27FC236}">
                <a16:creationId xmlns:a16="http://schemas.microsoft.com/office/drawing/2014/main" id="{491EF11C-72EA-B8BA-7D8F-1B71F8D619AF}"/>
              </a:ext>
            </a:extLst>
          </p:cNvPr>
          <p:cNvSpPr>
            <a:spLocks noGrp="1"/>
          </p:cNvSpPr>
          <p:nvPr>
            <p:ph type="title" hasCustomPrompt="1"/>
          </p:nvPr>
        </p:nvSpPr>
        <p:spPr>
          <a:xfrm>
            <a:off x="1269629" y="553053"/>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
        <p:nvSpPr>
          <p:cNvPr id="6" name="Rectangle 5">
            <a:extLst>
              <a:ext uri="{FF2B5EF4-FFF2-40B4-BE49-F238E27FC236}">
                <a16:creationId xmlns:a16="http://schemas.microsoft.com/office/drawing/2014/main" id="{6970AF8E-52F4-E8FC-A110-FA2ED2210782}"/>
              </a:ext>
            </a:extLst>
          </p:cNvPr>
          <p:cNvSpPr/>
          <p:nvPr userDrawn="1"/>
        </p:nvSpPr>
        <p:spPr>
          <a:xfrm>
            <a:off x="1269630" y="1589006"/>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
        <p:nvSpPr>
          <p:cNvPr id="7" name="Rectangle 6">
            <a:extLst>
              <a:ext uri="{FF2B5EF4-FFF2-40B4-BE49-F238E27FC236}">
                <a16:creationId xmlns:a16="http://schemas.microsoft.com/office/drawing/2014/main" id="{9EF17070-8D85-C2C2-7D2A-8F790768EAAB}"/>
              </a:ext>
            </a:extLst>
          </p:cNvPr>
          <p:cNvSpPr/>
          <p:nvPr userDrawn="1"/>
        </p:nvSpPr>
        <p:spPr>
          <a:xfrm>
            <a:off x="1269630" y="4132185"/>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
        <p:nvSpPr>
          <p:cNvPr id="8" name="Rectangle 7">
            <a:extLst>
              <a:ext uri="{FF2B5EF4-FFF2-40B4-BE49-F238E27FC236}">
                <a16:creationId xmlns:a16="http://schemas.microsoft.com/office/drawing/2014/main" id="{8C71CE15-B175-16EF-CE9D-059E2A94ADCA}"/>
              </a:ext>
            </a:extLst>
          </p:cNvPr>
          <p:cNvSpPr/>
          <p:nvPr userDrawn="1"/>
        </p:nvSpPr>
        <p:spPr>
          <a:xfrm>
            <a:off x="4581525" y="1589006"/>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
        <p:nvSpPr>
          <p:cNvPr id="9" name="Rectangle 8">
            <a:extLst>
              <a:ext uri="{FF2B5EF4-FFF2-40B4-BE49-F238E27FC236}">
                <a16:creationId xmlns:a16="http://schemas.microsoft.com/office/drawing/2014/main" id="{D0FD47B5-1F73-9A1B-1E87-2A3F22D97A1C}"/>
              </a:ext>
            </a:extLst>
          </p:cNvPr>
          <p:cNvSpPr/>
          <p:nvPr userDrawn="1"/>
        </p:nvSpPr>
        <p:spPr>
          <a:xfrm>
            <a:off x="4581523" y="4132185"/>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
        <p:nvSpPr>
          <p:cNvPr id="10" name="Rectangle 9">
            <a:extLst>
              <a:ext uri="{FF2B5EF4-FFF2-40B4-BE49-F238E27FC236}">
                <a16:creationId xmlns:a16="http://schemas.microsoft.com/office/drawing/2014/main" id="{B89E9FB1-A16C-989E-67E4-E3E391624406}"/>
              </a:ext>
            </a:extLst>
          </p:cNvPr>
          <p:cNvSpPr/>
          <p:nvPr userDrawn="1"/>
        </p:nvSpPr>
        <p:spPr>
          <a:xfrm>
            <a:off x="7893419" y="1589006"/>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
        <p:nvSpPr>
          <p:cNvPr id="11" name="Rectangle 10">
            <a:extLst>
              <a:ext uri="{FF2B5EF4-FFF2-40B4-BE49-F238E27FC236}">
                <a16:creationId xmlns:a16="http://schemas.microsoft.com/office/drawing/2014/main" id="{97341DB7-2949-1830-2820-35E7D9FC5E51}"/>
              </a:ext>
            </a:extLst>
          </p:cNvPr>
          <p:cNvSpPr/>
          <p:nvPr userDrawn="1"/>
        </p:nvSpPr>
        <p:spPr>
          <a:xfrm>
            <a:off x="7893418" y="4132185"/>
            <a:ext cx="3028951" cy="2300287"/>
          </a:xfrm>
          <a:prstGeom prst="rect">
            <a:avLst/>
          </a:prstGeom>
          <a:solidFill>
            <a:schemeClr val="bg1"/>
          </a:solidFill>
          <a:ln>
            <a:noFill/>
          </a:ln>
          <a:effectLst>
            <a:outerShdw blurRad="63500" sx="100537" sy="100537"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latin typeface="Work Sans" pitchFamily="2" charset="77"/>
            </a:endParaRPr>
          </a:p>
        </p:txBody>
      </p:sp>
    </p:spTree>
    <p:extLst>
      <p:ext uri="{BB962C8B-B14F-4D97-AF65-F5344CB8AC3E}">
        <p14:creationId xmlns:p14="http://schemas.microsoft.com/office/powerpoint/2010/main" val="2142372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44">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1968D71-4A25-40D9-B253-C3A361AAA2B3}"/>
              </a:ext>
            </a:extLst>
          </p:cNvPr>
          <p:cNvSpPr/>
          <p:nvPr/>
        </p:nvSpPr>
        <p:spPr>
          <a:xfrm flipH="1">
            <a:off x="0" y="1489956"/>
            <a:ext cx="12192000" cy="2626997"/>
          </a:xfrm>
          <a:custGeom>
            <a:avLst/>
            <a:gdLst>
              <a:gd name="connsiteX0" fmla="*/ 8748491 w 12192000"/>
              <a:gd name="connsiteY0" fmla="*/ 1233 h 2626997"/>
              <a:gd name="connsiteX1" fmla="*/ 9144000 w 12192000"/>
              <a:gd name="connsiteY1" fmla="*/ 24961 h 2626997"/>
              <a:gd name="connsiteX2" fmla="*/ 12012914 w 12192000"/>
              <a:gd name="connsiteY2" fmla="*/ 498775 h 2626997"/>
              <a:gd name="connsiteX3" fmla="*/ 12192000 w 12192000"/>
              <a:gd name="connsiteY3" fmla="*/ 536959 h 2626997"/>
              <a:gd name="connsiteX4" fmla="*/ 12192000 w 12192000"/>
              <a:gd name="connsiteY4" fmla="*/ 1894026 h 2626997"/>
              <a:gd name="connsiteX5" fmla="*/ 12192000 w 12192000"/>
              <a:gd name="connsiteY5" fmla="*/ 2104484 h 2626997"/>
              <a:gd name="connsiteX6" fmla="*/ 12192000 w 12192000"/>
              <a:gd name="connsiteY6" fmla="*/ 2626997 h 2626997"/>
              <a:gd name="connsiteX7" fmla="*/ 0 w 12192000"/>
              <a:gd name="connsiteY7" fmla="*/ 2626997 h 2626997"/>
              <a:gd name="connsiteX8" fmla="*/ 0 w 12192000"/>
              <a:gd name="connsiteY8" fmla="*/ 2104484 h 2626997"/>
              <a:gd name="connsiteX9" fmla="*/ 0 w 12192000"/>
              <a:gd name="connsiteY9" fmla="*/ 1894026 h 2626997"/>
              <a:gd name="connsiteX10" fmla="*/ 0 w 12192000"/>
              <a:gd name="connsiteY10" fmla="*/ 222829 h 2626997"/>
              <a:gd name="connsiteX11" fmla="*/ 308035 w 12192000"/>
              <a:gd name="connsiteY11" fmla="*/ 272447 h 2626997"/>
              <a:gd name="connsiteX12" fmla="*/ 4306531 w 12192000"/>
              <a:gd name="connsiteY12" fmla="*/ 1057349 h 2626997"/>
              <a:gd name="connsiteX13" fmla="*/ 8748491 w 12192000"/>
              <a:gd name="connsiteY13" fmla="*/ 1233 h 26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626997">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0" b="0" i="0">
              <a:latin typeface="Work Sans" pitchFamily="2" charset="77"/>
            </a:endParaRPr>
          </a:p>
        </p:txBody>
      </p:sp>
      <p:sp>
        <p:nvSpPr>
          <p:cNvPr id="11" name="Freeform: Shape 10">
            <a:extLst>
              <a:ext uri="{FF2B5EF4-FFF2-40B4-BE49-F238E27FC236}">
                <a16:creationId xmlns:a16="http://schemas.microsoft.com/office/drawing/2014/main" id="{4FE785C1-35FB-4CE3-A944-0C6FAD1B4F80}"/>
              </a:ext>
            </a:extLst>
          </p:cNvPr>
          <p:cNvSpPr/>
          <p:nvPr/>
        </p:nvSpPr>
        <p:spPr>
          <a:xfrm>
            <a:off x="0" y="1489956"/>
            <a:ext cx="12192000" cy="5368045"/>
          </a:xfrm>
          <a:custGeom>
            <a:avLst/>
            <a:gdLst>
              <a:gd name="connsiteX0" fmla="*/ 8748491 w 12192000"/>
              <a:gd name="connsiteY0" fmla="*/ 1233 h 5368045"/>
              <a:gd name="connsiteX1" fmla="*/ 9144000 w 12192000"/>
              <a:gd name="connsiteY1" fmla="*/ 24961 h 5368045"/>
              <a:gd name="connsiteX2" fmla="*/ 12012914 w 12192000"/>
              <a:gd name="connsiteY2" fmla="*/ 498775 h 5368045"/>
              <a:gd name="connsiteX3" fmla="*/ 12192000 w 12192000"/>
              <a:gd name="connsiteY3" fmla="*/ 536959 h 5368045"/>
              <a:gd name="connsiteX4" fmla="*/ 12192000 w 12192000"/>
              <a:gd name="connsiteY4" fmla="*/ 1894026 h 5368045"/>
              <a:gd name="connsiteX5" fmla="*/ 12192000 w 12192000"/>
              <a:gd name="connsiteY5" fmla="*/ 2104484 h 5368045"/>
              <a:gd name="connsiteX6" fmla="*/ 12192000 w 12192000"/>
              <a:gd name="connsiteY6" fmla="*/ 2626997 h 5368045"/>
              <a:gd name="connsiteX7" fmla="*/ 12192000 w 12192000"/>
              <a:gd name="connsiteY7" fmla="*/ 3214777 h 5368045"/>
              <a:gd name="connsiteX8" fmla="*/ 12192000 w 12192000"/>
              <a:gd name="connsiteY8" fmla="*/ 3515997 h 5368045"/>
              <a:gd name="connsiteX9" fmla="*/ 12192000 w 12192000"/>
              <a:gd name="connsiteY9" fmla="*/ 5368045 h 5368045"/>
              <a:gd name="connsiteX10" fmla="*/ 0 w 12192000"/>
              <a:gd name="connsiteY10" fmla="*/ 5368045 h 5368045"/>
              <a:gd name="connsiteX11" fmla="*/ 0 w 12192000"/>
              <a:gd name="connsiteY11" fmla="*/ 3515997 h 5368045"/>
              <a:gd name="connsiteX12" fmla="*/ 0 w 12192000"/>
              <a:gd name="connsiteY12" fmla="*/ 3214777 h 5368045"/>
              <a:gd name="connsiteX13" fmla="*/ 0 w 12192000"/>
              <a:gd name="connsiteY13" fmla="*/ 2626997 h 5368045"/>
              <a:gd name="connsiteX14" fmla="*/ 0 w 12192000"/>
              <a:gd name="connsiteY14" fmla="*/ 2104484 h 5368045"/>
              <a:gd name="connsiteX15" fmla="*/ 0 w 12192000"/>
              <a:gd name="connsiteY15" fmla="*/ 1894026 h 5368045"/>
              <a:gd name="connsiteX16" fmla="*/ 0 w 12192000"/>
              <a:gd name="connsiteY16" fmla="*/ 222829 h 5368045"/>
              <a:gd name="connsiteX17" fmla="*/ 308035 w 12192000"/>
              <a:gd name="connsiteY17" fmla="*/ 272447 h 5368045"/>
              <a:gd name="connsiteX18" fmla="*/ 4306531 w 12192000"/>
              <a:gd name="connsiteY18" fmla="*/ 1057349 h 5368045"/>
              <a:gd name="connsiteX19" fmla="*/ 8748491 w 12192000"/>
              <a:gd name="connsiteY19" fmla="*/ 1233 h 53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368045">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12192000" y="3214777"/>
                </a:lnTo>
                <a:lnTo>
                  <a:pt x="12192000" y="3515997"/>
                </a:lnTo>
                <a:lnTo>
                  <a:pt x="12192000" y="5368045"/>
                </a:lnTo>
                <a:lnTo>
                  <a:pt x="0" y="5368045"/>
                </a:lnTo>
                <a:lnTo>
                  <a:pt x="0" y="3515997"/>
                </a:lnTo>
                <a:lnTo>
                  <a:pt x="0" y="321477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gradFill flip="none" rotWithShape="1">
            <a:gsLst>
              <a:gs pos="100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id-ID" sz="1800" b="0" i="0">
              <a:latin typeface="Work Sans" pitchFamily="2" charset="77"/>
            </a:endParaRPr>
          </a:p>
        </p:txBody>
      </p:sp>
      <p:sp>
        <p:nvSpPr>
          <p:cNvPr id="34" name="Picture Placeholder 33">
            <a:extLst>
              <a:ext uri="{FF2B5EF4-FFF2-40B4-BE49-F238E27FC236}">
                <a16:creationId xmlns:a16="http://schemas.microsoft.com/office/drawing/2014/main" id="{1D55D703-63BE-4F68-9771-C263251A5446}"/>
              </a:ext>
            </a:extLst>
          </p:cNvPr>
          <p:cNvSpPr>
            <a:spLocks noGrp="1"/>
          </p:cNvSpPr>
          <p:nvPr>
            <p:ph type="pic" sz="quarter" idx="12" hasCustomPrompt="1"/>
          </p:nvPr>
        </p:nvSpPr>
        <p:spPr>
          <a:xfrm>
            <a:off x="8788576" y="2718152"/>
            <a:ext cx="1421699" cy="1421699"/>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a:buNone/>
              <a:defRPr lang="en-US" sz="1867" b="0" i="0" dirty="0">
                <a:solidFill>
                  <a:schemeClr val="tx1"/>
                </a:solidFill>
                <a:latin typeface="Work Sans" pitchFamily="2" charset="77"/>
              </a:defRPr>
            </a:lvl1pPr>
          </a:lstStyle>
          <a:p>
            <a:pPr lvl="0"/>
            <a:r>
              <a:rPr lang="en-US"/>
              <a:t>Image placeholder</a:t>
            </a:r>
          </a:p>
        </p:txBody>
      </p:sp>
      <p:sp>
        <p:nvSpPr>
          <p:cNvPr id="30" name="Picture Placeholder 29">
            <a:extLst>
              <a:ext uri="{FF2B5EF4-FFF2-40B4-BE49-F238E27FC236}">
                <a16:creationId xmlns:a16="http://schemas.microsoft.com/office/drawing/2014/main" id="{C786127C-707F-4C14-8A9E-AF1CAD11D213}"/>
              </a:ext>
            </a:extLst>
          </p:cNvPr>
          <p:cNvSpPr>
            <a:spLocks noGrp="1"/>
          </p:cNvSpPr>
          <p:nvPr>
            <p:ph type="pic" sz="quarter" idx="10" hasCustomPrompt="1"/>
          </p:nvPr>
        </p:nvSpPr>
        <p:spPr>
          <a:xfrm>
            <a:off x="1981728" y="2718152"/>
            <a:ext cx="1421699" cy="1421699"/>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a:buNone/>
              <a:defRPr lang="en-US" sz="1867" b="0" i="0" dirty="0">
                <a:solidFill>
                  <a:schemeClr val="tx1"/>
                </a:solidFill>
                <a:latin typeface="Work Sans" pitchFamily="2" charset="77"/>
              </a:defRPr>
            </a:lvl1pPr>
          </a:lstStyle>
          <a:p>
            <a:pPr lvl="0"/>
            <a:r>
              <a:rPr lang="en-US"/>
              <a:t>Image placeholder</a:t>
            </a:r>
          </a:p>
        </p:txBody>
      </p:sp>
      <p:sp>
        <p:nvSpPr>
          <p:cNvPr id="33" name="Picture Placeholder 32">
            <a:extLst>
              <a:ext uri="{FF2B5EF4-FFF2-40B4-BE49-F238E27FC236}">
                <a16:creationId xmlns:a16="http://schemas.microsoft.com/office/drawing/2014/main" id="{A5B41B80-2C15-44DB-AB5C-CC7B92F08531}"/>
              </a:ext>
            </a:extLst>
          </p:cNvPr>
          <p:cNvSpPr>
            <a:spLocks noGrp="1"/>
          </p:cNvSpPr>
          <p:nvPr>
            <p:ph type="pic" sz="quarter" idx="11" hasCustomPrompt="1"/>
          </p:nvPr>
        </p:nvSpPr>
        <p:spPr>
          <a:xfrm>
            <a:off x="5385152" y="4079080"/>
            <a:ext cx="1421699" cy="1421699"/>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a:buNone/>
              <a:defRPr lang="en-US" sz="1867" b="0" i="0" dirty="0">
                <a:solidFill>
                  <a:schemeClr val="tx1"/>
                </a:solidFill>
                <a:latin typeface="Work Sans" pitchFamily="2" charset="77"/>
              </a:defRPr>
            </a:lvl1pPr>
          </a:lstStyle>
          <a:p>
            <a:pPr lvl="0"/>
            <a:r>
              <a:rPr lang="en-US"/>
              <a:t>Image placeholder</a:t>
            </a:r>
          </a:p>
        </p:txBody>
      </p:sp>
    </p:spTree>
    <p:extLst>
      <p:ext uri="{BB962C8B-B14F-4D97-AF65-F5344CB8AC3E}">
        <p14:creationId xmlns:p14="http://schemas.microsoft.com/office/powerpoint/2010/main" val="2040254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4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B845C2-16DA-486E-AC38-D70FD7B0C692}"/>
              </a:ext>
            </a:extLst>
          </p:cNvPr>
          <p:cNvSpPr/>
          <p:nvPr/>
        </p:nvSpPr>
        <p:spPr>
          <a:xfrm>
            <a:off x="3" y="0"/>
            <a:ext cx="7347284" cy="6858000"/>
          </a:xfrm>
          <a:prstGeom prst="rect">
            <a:avLst/>
          </a:prstGeom>
          <a:gradFill flip="none" rotWithShape="1">
            <a:gsLst>
              <a:gs pos="100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Work Sans" pitchFamily="2" charset="77"/>
            </a:endParaRPr>
          </a:p>
        </p:txBody>
      </p:sp>
      <p:sp>
        <p:nvSpPr>
          <p:cNvPr id="8" name="Picture Placeholder 7">
            <a:extLst>
              <a:ext uri="{FF2B5EF4-FFF2-40B4-BE49-F238E27FC236}">
                <a16:creationId xmlns:a16="http://schemas.microsoft.com/office/drawing/2014/main" id="{A24754AD-DFD6-4392-B449-3BE33228B6C9}"/>
              </a:ext>
            </a:extLst>
          </p:cNvPr>
          <p:cNvSpPr>
            <a:spLocks noGrp="1"/>
          </p:cNvSpPr>
          <p:nvPr>
            <p:ph type="pic" sz="quarter" idx="10" hasCustomPrompt="1"/>
          </p:nvPr>
        </p:nvSpPr>
        <p:spPr>
          <a:xfrm>
            <a:off x="6172202" y="2733061"/>
            <a:ext cx="2355057" cy="3290753"/>
          </a:xfrm>
          <a:custGeom>
            <a:avLst/>
            <a:gdLst>
              <a:gd name="connsiteX0" fmla="*/ 122392 w 2355057"/>
              <a:gd name="connsiteY0" fmla="*/ 0 h 3290753"/>
              <a:gd name="connsiteX1" fmla="*/ 2232665 w 2355057"/>
              <a:gd name="connsiteY1" fmla="*/ 0 h 3290753"/>
              <a:gd name="connsiteX2" fmla="*/ 2355057 w 2355057"/>
              <a:gd name="connsiteY2" fmla="*/ 122392 h 3290753"/>
              <a:gd name="connsiteX3" fmla="*/ 2355057 w 2355057"/>
              <a:gd name="connsiteY3" fmla="*/ 3168361 h 3290753"/>
              <a:gd name="connsiteX4" fmla="*/ 2232665 w 2355057"/>
              <a:gd name="connsiteY4" fmla="*/ 3290753 h 3290753"/>
              <a:gd name="connsiteX5" fmla="*/ 122392 w 2355057"/>
              <a:gd name="connsiteY5" fmla="*/ 3290753 h 3290753"/>
              <a:gd name="connsiteX6" fmla="*/ 0 w 2355057"/>
              <a:gd name="connsiteY6" fmla="*/ 3168361 h 3290753"/>
              <a:gd name="connsiteX7" fmla="*/ 0 w 2355057"/>
              <a:gd name="connsiteY7" fmla="*/ 122392 h 3290753"/>
              <a:gd name="connsiteX8" fmla="*/ 122392 w 2355057"/>
              <a:gd name="connsiteY8" fmla="*/ 0 h 329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057" h="3290753">
                <a:moveTo>
                  <a:pt x="122392" y="0"/>
                </a:moveTo>
                <a:lnTo>
                  <a:pt x="2232665" y="0"/>
                </a:lnTo>
                <a:cubicBezTo>
                  <a:pt x="2300260" y="0"/>
                  <a:pt x="2355057" y="54797"/>
                  <a:pt x="2355057" y="122392"/>
                </a:cubicBezTo>
                <a:lnTo>
                  <a:pt x="2355057" y="3168361"/>
                </a:lnTo>
                <a:cubicBezTo>
                  <a:pt x="2355057" y="3235956"/>
                  <a:pt x="2300260" y="3290753"/>
                  <a:pt x="2232665" y="3290753"/>
                </a:cubicBezTo>
                <a:lnTo>
                  <a:pt x="122392" y="3290753"/>
                </a:lnTo>
                <a:cubicBezTo>
                  <a:pt x="54797" y="3290753"/>
                  <a:pt x="0" y="3235956"/>
                  <a:pt x="0" y="3168361"/>
                </a:cubicBezTo>
                <a:lnTo>
                  <a:pt x="0" y="122392"/>
                </a:lnTo>
                <a:cubicBezTo>
                  <a:pt x="0" y="54797"/>
                  <a:pt x="54797" y="0"/>
                  <a:pt x="12239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a:t>
            </a:r>
            <a:r>
              <a:rPr lang="id-ID"/>
              <a:t> </a:t>
            </a:r>
            <a:r>
              <a:rPr lang="en-CA" noProof="0"/>
              <a:t>Placeholder</a:t>
            </a:r>
          </a:p>
        </p:txBody>
      </p:sp>
      <p:sp>
        <p:nvSpPr>
          <p:cNvPr id="12" name="Picture Placeholder 11">
            <a:extLst>
              <a:ext uri="{FF2B5EF4-FFF2-40B4-BE49-F238E27FC236}">
                <a16:creationId xmlns:a16="http://schemas.microsoft.com/office/drawing/2014/main" id="{E2EF7253-7608-42D2-9475-1AE551602239}"/>
              </a:ext>
            </a:extLst>
          </p:cNvPr>
          <p:cNvSpPr>
            <a:spLocks noGrp="1"/>
          </p:cNvSpPr>
          <p:nvPr>
            <p:ph type="pic" sz="quarter" idx="12" hasCustomPrompt="1"/>
          </p:nvPr>
        </p:nvSpPr>
        <p:spPr>
          <a:xfrm>
            <a:off x="8763856" y="834192"/>
            <a:ext cx="2355057" cy="5189621"/>
          </a:xfrm>
          <a:custGeom>
            <a:avLst/>
            <a:gdLst>
              <a:gd name="connsiteX0" fmla="*/ 122392 w 2355057"/>
              <a:gd name="connsiteY0" fmla="*/ 0 h 5189621"/>
              <a:gd name="connsiteX1" fmla="*/ 2232665 w 2355057"/>
              <a:gd name="connsiteY1" fmla="*/ 0 h 5189621"/>
              <a:gd name="connsiteX2" fmla="*/ 2355057 w 2355057"/>
              <a:gd name="connsiteY2" fmla="*/ 122392 h 5189621"/>
              <a:gd name="connsiteX3" fmla="*/ 2355057 w 2355057"/>
              <a:gd name="connsiteY3" fmla="*/ 5067229 h 5189621"/>
              <a:gd name="connsiteX4" fmla="*/ 2232665 w 2355057"/>
              <a:gd name="connsiteY4" fmla="*/ 5189621 h 5189621"/>
              <a:gd name="connsiteX5" fmla="*/ 122392 w 2355057"/>
              <a:gd name="connsiteY5" fmla="*/ 5189621 h 5189621"/>
              <a:gd name="connsiteX6" fmla="*/ 0 w 2355057"/>
              <a:gd name="connsiteY6" fmla="*/ 5067229 h 5189621"/>
              <a:gd name="connsiteX7" fmla="*/ 0 w 2355057"/>
              <a:gd name="connsiteY7" fmla="*/ 122392 h 5189621"/>
              <a:gd name="connsiteX8" fmla="*/ 122392 w 2355057"/>
              <a:gd name="connsiteY8" fmla="*/ 0 h 5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057" h="5189621">
                <a:moveTo>
                  <a:pt x="122392" y="0"/>
                </a:moveTo>
                <a:lnTo>
                  <a:pt x="2232665" y="0"/>
                </a:lnTo>
                <a:cubicBezTo>
                  <a:pt x="2300260" y="0"/>
                  <a:pt x="2355057" y="54797"/>
                  <a:pt x="2355057" y="122392"/>
                </a:cubicBezTo>
                <a:lnTo>
                  <a:pt x="2355057" y="5067229"/>
                </a:lnTo>
                <a:cubicBezTo>
                  <a:pt x="2355057" y="5134824"/>
                  <a:pt x="2300260" y="5189621"/>
                  <a:pt x="2232665" y="5189621"/>
                </a:cubicBezTo>
                <a:lnTo>
                  <a:pt x="122392" y="5189621"/>
                </a:lnTo>
                <a:cubicBezTo>
                  <a:pt x="54797" y="5189621"/>
                  <a:pt x="0" y="5134824"/>
                  <a:pt x="0" y="5067229"/>
                </a:cubicBezTo>
                <a:lnTo>
                  <a:pt x="0" y="122392"/>
                </a:lnTo>
                <a:cubicBezTo>
                  <a:pt x="0" y="54797"/>
                  <a:pt x="54797" y="0"/>
                  <a:pt x="12239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sp>
        <p:nvSpPr>
          <p:cNvPr id="10" name="Picture Placeholder 9">
            <a:extLst>
              <a:ext uri="{FF2B5EF4-FFF2-40B4-BE49-F238E27FC236}">
                <a16:creationId xmlns:a16="http://schemas.microsoft.com/office/drawing/2014/main" id="{94A66A9D-4433-4C21-8581-09E3777AE8A0}"/>
              </a:ext>
            </a:extLst>
          </p:cNvPr>
          <p:cNvSpPr>
            <a:spLocks noGrp="1"/>
          </p:cNvSpPr>
          <p:nvPr>
            <p:ph type="pic" sz="quarter" idx="11" hasCustomPrompt="1"/>
          </p:nvPr>
        </p:nvSpPr>
        <p:spPr>
          <a:xfrm>
            <a:off x="6172202" y="834192"/>
            <a:ext cx="2355057" cy="1684421"/>
          </a:xfrm>
          <a:custGeom>
            <a:avLst/>
            <a:gdLst>
              <a:gd name="connsiteX0" fmla="*/ 87539 w 2355057"/>
              <a:gd name="connsiteY0" fmla="*/ 0 h 1684421"/>
              <a:gd name="connsiteX1" fmla="*/ 2267518 w 2355057"/>
              <a:gd name="connsiteY1" fmla="*/ 0 h 1684421"/>
              <a:gd name="connsiteX2" fmla="*/ 2355057 w 2355057"/>
              <a:gd name="connsiteY2" fmla="*/ 87539 h 1684421"/>
              <a:gd name="connsiteX3" fmla="*/ 2355057 w 2355057"/>
              <a:gd name="connsiteY3" fmla="*/ 1596882 h 1684421"/>
              <a:gd name="connsiteX4" fmla="*/ 2267518 w 2355057"/>
              <a:gd name="connsiteY4" fmla="*/ 1684421 h 1684421"/>
              <a:gd name="connsiteX5" fmla="*/ 87539 w 2355057"/>
              <a:gd name="connsiteY5" fmla="*/ 1684421 h 1684421"/>
              <a:gd name="connsiteX6" fmla="*/ 0 w 2355057"/>
              <a:gd name="connsiteY6" fmla="*/ 1596882 h 1684421"/>
              <a:gd name="connsiteX7" fmla="*/ 0 w 2355057"/>
              <a:gd name="connsiteY7" fmla="*/ 87539 h 1684421"/>
              <a:gd name="connsiteX8" fmla="*/ 87539 w 2355057"/>
              <a:gd name="connsiteY8" fmla="*/ 0 h 16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057" h="1684421">
                <a:moveTo>
                  <a:pt x="87539" y="0"/>
                </a:moveTo>
                <a:lnTo>
                  <a:pt x="2267518" y="0"/>
                </a:lnTo>
                <a:cubicBezTo>
                  <a:pt x="2315864" y="0"/>
                  <a:pt x="2355057" y="39193"/>
                  <a:pt x="2355057" y="87539"/>
                </a:cubicBezTo>
                <a:lnTo>
                  <a:pt x="2355057" y="1596882"/>
                </a:lnTo>
                <a:cubicBezTo>
                  <a:pt x="2355057" y="1645228"/>
                  <a:pt x="2315864" y="1684421"/>
                  <a:pt x="2267518" y="1684421"/>
                </a:cubicBezTo>
                <a:lnTo>
                  <a:pt x="87539" y="1684421"/>
                </a:lnTo>
                <a:cubicBezTo>
                  <a:pt x="39193" y="1684421"/>
                  <a:pt x="0" y="1645228"/>
                  <a:pt x="0" y="1596882"/>
                </a:cubicBezTo>
                <a:lnTo>
                  <a:pt x="0" y="87539"/>
                </a:lnTo>
                <a:cubicBezTo>
                  <a:pt x="0" y="39193"/>
                  <a:pt x="39193" y="0"/>
                  <a:pt x="87539"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spTree>
    <p:extLst>
      <p:ext uri="{BB962C8B-B14F-4D97-AF65-F5344CB8AC3E}">
        <p14:creationId xmlns:p14="http://schemas.microsoft.com/office/powerpoint/2010/main" val="420476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47">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5497FA5-7445-4CE5-A364-ECB98573B3CD}"/>
              </a:ext>
            </a:extLst>
          </p:cNvPr>
          <p:cNvSpPr/>
          <p:nvPr/>
        </p:nvSpPr>
        <p:spPr>
          <a:xfrm>
            <a:off x="6096003" y="3"/>
            <a:ext cx="6095999" cy="6857999"/>
          </a:xfrm>
          <a:custGeom>
            <a:avLst/>
            <a:gdLst>
              <a:gd name="connsiteX0" fmla="*/ 2777373 w 6095999"/>
              <a:gd name="connsiteY0" fmla="*/ 0 h 6857999"/>
              <a:gd name="connsiteX1" fmla="*/ 6095999 w 6095999"/>
              <a:gd name="connsiteY1" fmla="*/ 0 h 6857999"/>
              <a:gd name="connsiteX2" fmla="*/ 6095999 w 6095999"/>
              <a:gd name="connsiteY2" fmla="*/ 6857999 h 6857999"/>
              <a:gd name="connsiteX3" fmla="*/ 2777373 w 6095999"/>
              <a:gd name="connsiteY3" fmla="*/ 6857999 h 6857999"/>
              <a:gd name="connsiteX4" fmla="*/ 1347559 w 6095999"/>
              <a:gd name="connsiteY4" fmla="*/ 6857999 h 6857999"/>
              <a:gd name="connsiteX5" fmla="*/ 1281632 w 6095999"/>
              <a:gd name="connsiteY5" fmla="*/ 6834025 h 6857999"/>
              <a:gd name="connsiteX6" fmla="*/ 702583 w 6095999"/>
              <a:gd name="connsiteY6" fmla="*/ 6519558 h 6857999"/>
              <a:gd name="connsiteX7" fmla="*/ 3855 w 6095999"/>
              <a:gd name="connsiteY7" fmla="*/ 5375006 h 6857999"/>
              <a:gd name="connsiteX8" fmla="*/ 753181 w 6095999"/>
              <a:gd name="connsiteY8" fmla="*/ 3932295 h 6857999"/>
              <a:gd name="connsiteX9" fmla="*/ 1548286 w 6095999"/>
              <a:gd name="connsiteY9" fmla="*/ 3126780 h 6857999"/>
              <a:gd name="connsiteX10" fmla="*/ 1731401 w 6095999"/>
              <a:gd name="connsiteY10" fmla="*/ 1948566 h 6857999"/>
              <a:gd name="connsiteX11" fmla="*/ 1680804 w 6095999"/>
              <a:gd name="connsiteY11" fmla="*/ 1027635 h 6857999"/>
              <a:gd name="connsiteX12" fmla="*/ 2124135 w 6095999"/>
              <a:gd name="connsiteY12" fmla="*/ 330324 h 6857999"/>
              <a:gd name="connsiteX13" fmla="*/ 2693019 w 6095999"/>
              <a:gd name="connsiteY13" fmla="*/ 2498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999" h="6857999">
                <a:moveTo>
                  <a:pt x="2777373" y="0"/>
                </a:moveTo>
                <a:lnTo>
                  <a:pt x="6095999" y="0"/>
                </a:lnTo>
                <a:lnTo>
                  <a:pt x="6095999" y="6857999"/>
                </a:lnTo>
                <a:lnTo>
                  <a:pt x="2777373" y="6857999"/>
                </a:lnTo>
                <a:lnTo>
                  <a:pt x="1347559" y="6857999"/>
                </a:lnTo>
                <a:lnTo>
                  <a:pt x="1281632" y="6834025"/>
                </a:lnTo>
                <a:cubicBezTo>
                  <a:pt x="1077096" y="6752196"/>
                  <a:pt x="879675" y="6649403"/>
                  <a:pt x="702583" y="6519558"/>
                </a:cubicBezTo>
                <a:cubicBezTo>
                  <a:pt x="326715" y="6247847"/>
                  <a:pt x="37586" y="5848697"/>
                  <a:pt x="3855" y="5375006"/>
                </a:cubicBezTo>
                <a:cubicBezTo>
                  <a:pt x="-41924" y="4778686"/>
                  <a:pt x="326715" y="4304995"/>
                  <a:pt x="753181" y="3932295"/>
                </a:cubicBezTo>
                <a:cubicBezTo>
                  <a:pt x="1047129" y="3677415"/>
                  <a:pt x="1336259" y="3458604"/>
                  <a:pt x="1548286" y="3126780"/>
                </a:cubicBezTo>
                <a:cubicBezTo>
                  <a:pt x="1772361" y="2780530"/>
                  <a:pt x="1810912" y="2297222"/>
                  <a:pt x="1731401" y="1948566"/>
                </a:cubicBezTo>
                <a:cubicBezTo>
                  <a:pt x="1661529" y="1648001"/>
                  <a:pt x="1618159" y="1333009"/>
                  <a:pt x="1680804" y="1027635"/>
                </a:cubicBezTo>
                <a:cubicBezTo>
                  <a:pt x="1738630" y="760733"/>
                  <a:pt x="1914517" y="505854"/>
                  <a:pt x="2124135" y="330324"/>
                </a:cubicBezTo>
                <a:cubicBezTo>
                  <a:pt x="2284964" y="195070"/>
                  <a:pt x="2486450" y="92277"/>
                  <a:pt x="2693019" y="24988"/>
                </a:cubicBezTo>
                <a:close/>
              </a:path>
            </a:pathLst>
          </a:custGeom>
          <a:gradFill flip="none" rotWithShape="1">
            <a:gsLst>
              <a:gs pos="100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b="0" i="0">
              <a:latin typeface="Work Sans" pitchFamily="2" charset="77"/>
            </a:endParaRPr>
          </a:p>
        </p:txBody>
      </p:sp>
      <p:sp>
        <p:nvSpPr>
          <p:cNvPr id="11" name="Picture Placeholder 10">
            <a:extLst>
              <a:ext uri="{FF2B5EF4-FFF2-40B4-BE49-F238E27FC236}">
                <a16:creationId xmlns:a16="http://schemas.microsoft.com/office/drawing/2014/main" id="{CE2EACD5-4B5D-474F-B6E6-40D45C0FFD81}"/>
              </a:ext>
            </a:extLst>
          </p:cNvPr>
          <p:cNvSpPr>
            <a:spLocks noGrp="1"/>
          </p:cNvSpPr>
          <p:nvPr>
            <p:ph type="pic" sz="quarter" idx="20" hasCustomPrompt="1"/>
          </p:nvPr>
        </p:nvSpPr>
        <p:spPr>
          <a:xfrm>
            <a:off x="6575601" y="97339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sp>
        <p:nvSpPr>
          <p:cNvPr id="9" name="Picture Placeholder 8">
            <a:extLst>
              <a:ext uri="{FF2B5EF4-FFF2-40B4-BE49-F238E27FC236}">
                <a16:creationId xmlns:a16="http://schemas.microsoft.com/office/drawing/2014/main" id="{5131C08F-07D3-40B2-A0DD-3AF4B87D990C}"/>
              </a:ext>
            </a:extLst>
          </p:cNvPr>
          <p:cNvSpPr>
            <a:spLocks noGrp="1"/>
          </p:cNvSpPr>
          <p:nvPr>
            <p:ph type="pic" sz="quarter" idx="19" hasCustomPrompt="1"/>
          </p:nvPr>
        </p:nvSpPr>
        <p:spPr>
          <a:xfrm>
            <a:off x="6575600" y="3521672"/>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sp>
        <p:nvSpPr>
          <p:cNvPr id="12" name="Picture Placeholder 11">
            <a:extLst>
              <a:ext uri="{FF2B5EF4-FFF2-40B4-BE49-F238E27FC236}">
                <a16:creationId xmlns:a16="http://schemas.microsoft.com/office/drawing/2014/main" id="{5530075F-4EE4-4323-8B25-6E8A9589BD00}"/>
              </a:ext>
            </a:extLst>
          </p:cNvPr>
          <p:cNvSpPr>
            <a:spLocks noGrp="1"/>
          </p:cNvSpPr>
          <p:nvPr>
            <p:ph type="pic" sz="quarter" idx="21" hasCustomPrompt="1"/>
          </p:nvPr>
        </p:nvSpPr>
        <p:spPr>
          <a:xfrm>
            <a:off x="9105164" y="97339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sp>
        <p:nvSpPr>
          <p:cNvPr id="13" name="Picture Placeholder 12">
            <a:extLst>
              <a:ext uri="{FF2B5EF4-FFF2-40B4-BE49-F238E27FC236}">
                <a16:creationId xmlns:a16="http://schemas.microsoft.com/office/drawing/2014/main" id="{A11E8DB7-06AD-47B8-98F7-6311A1D29E0F}"/>
              </a:ext>
            </a:extLst>
          </p:cNvPr>
          <p:cNvSpPr>
            <a:spLocks noGrp="1"/>
          </p:cNvSpPr>
          <p:nvPr>
            <p:ph type="pic" sz="quarter" idx="22" hasCustomPrompt="1"/>
          </p:nvPr>
        </p:nvSpPr>
        <p:spPr>
          <a:xfrm>
            <a:off x="9105164" y="3521672"/>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b="0" i="0" dirty="0">
                <a:latin typeface="Work Sans" pitchFamily="2" charset="77"/>
              </a:defRPr>
            </a:lvl1pPr>
          </a:lstStyle>
          <a:p>
            <a:pPr marL="0" marR="0" lvl="0" indent="0" algn="ctr" fontAlgn="auto">
              <a:spcAft>
                <a:spcPts val="0"/>
              </a:spcAft>
              <a:buClrTx/>
              <a:buSzTx/>
              <a:buNone/>
              <a:tabLst/>
            </a:pPr>
            <a:r>
              <a:rPr lang="en-CA" noProof="0"/>
              <a:t>Image Placeholder</a:t>
            </a:r>
          </a:p>
        </p:txBody>
      </p:sp>
      <p:pic>
        <p:nvPicPr>
          <p:cNvPr id="2" name="Picture 1" descr="A picture containing text, clipart&#10;&#10;Description automatically generated">
            <a:extLst>
              <a:ext uri="{FF2B5EF4-FFF2-40B4-BE49-F238E27FC236}">
                <a16:creationId xmlns:a16="http://schemas.microsoft.com/office/drawing/2014/main" id="{4935F767-C31C-78A2-E795-D753F9A49D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4246" y="247356"/>
            <a:ext cx="2170148" cy="523957"/>
          </a:xfrm>
          <a:prstGeom prst="rect">
            <a:avLst/>
          </a:prstGeom>
        </p:spPr>
      </p:pic>
    </p:spTree>
    <p:extLst>
      <p:ext uri="{BB962C8B-B14F-4D97-AF65-F5344CB8AC3E}">
        <p14:creationId xmlns:p14="http://schemas.microsoft.com/office/powerpoint/2010/main" val="4187424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48">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2ABD4A5-2398-4B1F-B69D-BF6E607A6F53}"/>
              </a:ext>
            </a:extLst>
          </p:cNvPr>
          <p:cNvSpPr/>
          <p:nvPr/>
        </p:nvSpPr>
        <p:spPr>
          <a:xfrm>
            <a:off x="6331142" y="0"/>
            <a:ext cx="5860860" cy="6858000"/>
          </a:xfrm>
          <a:custGeom>
            <a:avLst/>
            <a:gdLst>
              <a:gd name="connsiteX0" fmla="*/ 2042573 w 5860860"/>
              <a:gd name="connsiteY0" fmla="*/ 0 h 6858000"/>
              <a:gd name="connsiteX1" fmla="*/ 4759647 w 5860860"/>
              <a:gd name="connsiteY1" fmla="*/ 0 h 6858000"/>
              <a:gd name="connsiteX2" fmla="*/ 5157486 w 5860860"/>
              <a:gd name="connsiteY2" fmla="*/ 0 h 6858000"/>
              <a:gd name="connsiteX3" fmla="*/ 5860860 w 5860860"/>
              <a:gd name="connsiteY3" fmla="*/ 0 h 6858000"/>
              <a:gd name="connsiteX4" fmla="*/ 5860860 w 5860860"/>
              <a:gd name="connsiteY4" fmla="*/ 6858000 h 6858000"/>
              <a:gd name="connsiteX5" fmla="*/ 5157486 w 5860860"/>
              <a:gd name="connsiteY5" fmla="*/ 6858000 h 6858000"/>
              <a:gd name="connsiteX6" fmla="*/ 4759647 w 5860860"/>
              <a:gd name="connsiteY6" fmla="*/ 6858000 h 6858000"/>
              <a:gd name="connsiteX7" fmla="*/ 2042569 w 5860860"/>
              <a:gd name="connsiteY7" fmla="*/ 6858000 h 6858000"/>
              <a:gd name="connsiteX8" fmla="*/ 2040103 w 5860860"/>
              <a:gd name="connsiteY8" fmla="*/ 6856737 h 6858000"/>
              <a:gd name="connsiteX9" fmla="*/ 0 w 5860860"/>
              <a:gd name="connsiteY9" fmla="*/ 3429001 h 6858000"/>
              <a:gd name="connsiteX10" fmla="*/ 2040103 w 5860860"/>
              <a:gd name="connsiteY10" fmla="*/ 12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860" h="6858000">
                <a:moveTo>
                  <a:pt x="2042573" y="0"/>
                </a:moveTo>
                <a:lnTo>
                  <a:pt x="4759647" y="0"/>
                </a:lnTo>
                <a:lnTo>
                  <a:pt x="5157486" y="0"/>
                </a:lnTo>
                <a:lnTo>
                  <a:pt x="5860860" y="0"/>
                </a:lnTo>
                <a:lnTo>
                  <a:pt x="5860860" y="6858000"/>
                </a:lnTo>
                <a:lnTo>
                  <a:pt x="5157486" y="6858000"/>
                </a:lnTo>
                <a:lnTo>
                  <a:pt x="4759647" y="6858000"/>
                </a:lnTo>
                <a:lnTo>
                  <a:pt x="2042569" y="6858000"/>
                </a:lnTo>
                <a:lnTo>
                  <a:pt x="2040103" y="6856737"/>
                </a:lnTo>
                <a:cubicBezTo>
                  <a:pt x="824926" y="6196613"/>
                  <a:pt x="0" y="4909143"/>
                  <a:pt x="0" y="3429001"/>
                </a:cubicBezTo>
                <a:cubicBezTo>
                  <a:pt x="0" y="1948859"/>
                  <a:pt x="824926" y="661388"/>
                  <a:pt x="2040103" y="1265"/>
                </a:cubicBezTo>
                <a:close/>
              </a:path>
            </a:pathLst>
          </a:custGeom>
          <a:gradFill flip="none" rotWithShape="1">
            <a:gsLst>
              <a:gs pos="100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Work Sans" pitchFamily="2" charset="77"/>
            </a:endParaRPr>
          </a:p>
        </p:txBody>
      </p:sp>
      <p:sp>
        <p:nvSpPr>
          <p:cNvPr id="3" name="Picture Placeholder 11">
            <a:extLst>
              <a:ext uri="{FF2B5EF4-FFF2-40B4-BE49-F238E27FC236}">
                <a16:creationId xmlns:a16="http://schemas.microsoft.com/office/drawing/2014/main" id="{D2BE78F0-D44B-4B2A-BAF6-48804BF039D5}"/>
              </a:ext>
            </a:extLst>
          </p:cNvPr>
          <p:cNvSpPr>
            <a:spLocks noGrp="1"/>
          </p:cNvSpPr>
          <p:nvPr>
            <p:ph type="pic" sz="quarter" idx="10"/>
          </p:nvPr>
        </p:nvSpPr>
        <p:spPr>
          <a:xfrm>
            <a:off x="7145351" y="818330"/>
            <a:ext cx="2087487" cy="2087487"/>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b="0" i="0">
                <a:latin typeface="Work Sans" pitchFamily="2" charset="77"/>
              </a:defRPr>
            </a:lvl1pPr>
          </a:lstStyle>
          <a:p>
            <a:pPr lvl="0"/>
            <a:endParaRPr lang="en-US"/>
          </a:p>
        </p:txBody>
      </p:sp>
      <p:sp>
        <p:nvSpPr>
          <p:cNvPr id="4" name="Picture Placeholder 12">
            <a:extLst>
              <a:ext uri="{FF2B5EF4-FFF2-40B4-BE49-F238E27FC236}">
                <a16:creationId xmlns:a16="http://schemas.microsoft.com/office/drawing/2014/main" id="{5334DF4B-5805-45FA-9683-897EBFDB2537}"/>
              </a:ext>
            </a:extLst>
          </p:cNvPr>
          <p:cNvSpPr>
            <a:spLocks noGrp="1"/>
          </p:cNvSpPr>
          <p:nvPr>
            <p:ph type="pic" sz="quarter" idx="11"/>
          </p:nvPr>
        </p:nvSpPr>
        <p:spPr>
          <a:xfrm>
            <a:off x="9003303" y="2370309"/>
            <a:ext cx="2087487" cy="2087487"/>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b="0" i="0">
                <a:latin typeface="Work Sans" pitchFamily="2" charset="77"/>
              </a:defRPr>
            </a:lvl1pPr>
          </a:lstStyle>
          <a:p>
            <a:endParaRPr lang="en-US"/>
          </a:p>
        </p:txBody>
      </p:sp>
      <p:sp>
        <p:nvSpPr>
          <p:cNvPr id="5" name="Picture Placeholder 13">
            <a:extLst>
              <a:ext uri="{FF2B5EF4-FFF2-40B4-BE49-F238E27FC236}">
                <a16:creationId xmlns:a16="http://schemas.microsoft.com/office/drawing/2014/main" id="{1A504BCB-BF2F-4B51-968B-979859E31181}"/>
              </a:ext>
            </a:extLst>
          </p:cNvPr>
          <p:cNvSpPr>
            <a:spLocks noGrp="1"/>
          </p:cNvSpPr>
          <p:nvPr>
            <p:ph type="pic" sz="quarter" idx="12"/>
          </p:nvPr>
        </p:nvSpPr>
        <p:spPr>
          <a:xfrm>
            <a:off x="5287399" y="2370309"/>
            <a:ext cx="2087487" cy="2087487"/>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b="0" i="0">
                <a:latin typeface="Work Sans" pitchFamily="2" charset="77"/>
              </a:defRPr>
            </a:lvl1pPr>
          </a:lstStyle>
          <a:p>
            <a:pPr lvl="0"/>
            <a:endParaRPr lang="en-US"/>
          </a:p>
        </p:txBody>
      </p:sp>
      <p:sp>
        <p:nvSpPr>
          <p:cNvPr id="6" name="Picture Placeholder 14">
            <a:extLst>
              <a:ext uri="{FF2B5EF4-FFF2-40B4-BE49-F238E27FC236}">
                <a16:creationId xmlns:a16="http://schemas.microsoft.com/office/drawing/2014/main" id="{A3F762AF-D39A-42F7-88E6-C82FF30ECFD1}"/>
              </a:ext>
            </a:extLst>
          </p:cNvPr>
          <p:cNvSpPr>
            <a:spLocks noGrp="1"/>
          </p:cNvSpPr>
          <p:nvPr>
            <p:ph type="pic" sz="quarter" idx="13"/>
          </p:nvPr>
        </p:nvSpPr>
        <p:spPr>
          <a:xfrm>
            <a:off x="7145351" y="3952187"/>
            <a:ext cx="2087487" cy="2087487"/>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b="0" i="0">
                <a:latin typeface="Work Sans" pitchFamily="2" charset="77"/>
              </a:defRPr>
            </a:lvl1pPr>
          </a:lstStyle>
          <a:p>
            <a:endParaRPr lang="en-US"/>
          </a:p>
        </p:txBody>
      </p:sp>
      <p:pic>
        <p:nvPicPr>
          <p:cNvPr id="2" name="Picture 1" descr="A picture containing text, clipart&#10;&#10;Description automatically generated">
            <a:extLst>
              <a:ext uri="{FF2B5EF4-FFF2-40B4-BE49-F238E27FC236}">
                <a16:creationId xmlns:a16="http://schemas.microsoft.com/office/drawing/2014/main" id="{8B0EACB2-64E2-B415-E60D-2F9D6323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64246" y="247356"/>
            <a:ext cx="2170148" cy="523957"/>
          </a:xfrm>
          <a:prstGeom prst="rect">
            <a:avLst/>
          </a:prstGeom>
        </p:spPr>
      </p:pic>
    </p:spTree>
    <p:extLst>
      <p:ext uri="{BB962C8B-B14F-4D97-AF65-F5344CB8AC3E}">
        <p14:creationId xmlns:p14="http://schemas.microsoft.com/office/powerpoint/2010/main" val="1542948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6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102C86-D191-008F-2E42-B98D9C981829}"/>
              </a:ext>
            </a:extLst>
          </p:cNvPr>
          <p:cNvSpPr/>
          <p:nvPr userDrawn="1"/>
        </p:nvSpPr>
        <p:spPr>
          <a:xfrm>
            <a:off x="0" y="2335110"/>
            <a:ext cx="12192000" cy="3798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pic>
        <p:nvPicPr>
          <p:cNvPr id="3" name="Picture 2">
            <a:extLst>
              <a:ext uri="{FF2B5EF4-FFF2-40B4-BE49-F238E27FC236}">
                <a16:creationId xmlns:a16="http://schemas.microsoft.com/office/drawing/2014/main" id="{12DE68B5-D69B-67F1-7669-94A4C3D4033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p:blipFill>
        <p:spPr bwMode="auto">
          <a:xfrm>
            <a:off x="5370572" y="1574456"/>
            <a:ext cx="2262853" cy="488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68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0_4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3FC8E7-E21F-10E6-36C5-D53A1693497B}"/>
              </a:ext>
            </a:extLst>
          </p:cNvPr>
          <p:cNvSpPr/>
          <p:nvPr userDrawn="1"/>
        </p:nvSpPr>
        <p:spPr>
          <a:xfrm flipH="1">
            <a:off x="7547959" y="1"/>
            <a:ext cx="4642453" cy="3902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Work Sans" pitchFamily="2" charset="77"/>
            </a:endParaRPr>
          </a:p>
        </p:txBody>
      </p:sp>
      <p:sp>
        <p:nvSpPr>
          <p:cNvPr id="7" name="Rectangle 6">
            <a:extLst>
              <a:ext uri="{FF2B5EF4-FFF2-40B4-BE49-F238E27FC236}">
                <a16:creationId xmlns:a16="http://schemas.microsoft.com/office/drawing/2014/main" id="{E69EF94A-89B1-623C-1CEA-2D7BA533AA5B}"/>
              </a:ext>
            </a:extLst>
          </p:cNvPr>
          <p:cNvSpPr/>
          <p:nvPr userDrawn="1"/>
        </p:nvSpPr>
        <p:spPr>
          <a:xfrm flipH="1">
            <a:off x="5226733" y="3902531"/>
            <a:ext cx="2321227" cy="29554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Work Sans" pitchFamily="2" charset="77"/>
            </a:endParaRPr>
          </a:p>
        </p:txBody>
      </p:sp>
      <p:sp>
        <p:nvSpPr>
          <p:cNvPr id="8" name="Rectangle 7">
            <a:extLst>
              <a:ext uri="{FF2B5EF4-FFF2-40B4-BE49-F238E27FC236}">
                <a16:creationId xmlns:a16="http://schemas.microsoft.com/office/drawing/2014/main" id="{020FC65B-7919-0698-6207-6F6B61BF1731}"/>
              </a:ext>
            </a:extLst>
          </p:cNvPr>
          <p:cNvSpPr/>
          <p:nvPr userDrawn="1"/>
        </p:nvSpPr>
        <p:spPr>
          <a:xfrm flipH="1">
            <a:off x="5226731" y="1"/>
            <a:ext cx="2321227" cy="3901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Work Sans" pitchFamily="2" charset="77"/>
            </a:endParaRPr>
          </a:p>
        </p:txBody>
      </p:sp>
      <p:sp>
        <p:nvSpPr>
          <p:cNvPr id="9" name="Rectangle 8">
            <a:extLst>
              <a:ext uri="{FF2B5EF4-FFF2-40B4-BE49-F238E27FC236}">
                <a16:creationId xmlns:a16="http://schemas.microsoft.com/office/drawing/2014/main" id="{E0A30C2B-3D3C-16CB-9751-30DCDB8C9B0D}"/>
              </a:ext>
            </a:extLst>
          </p:cNvPr>
          <p:cNvSpPr/>
          <p:nvPr userDrawn="1"/>
        </p:nvSpPr>
        <p:spPr>
          <a:xfrm flipH="1">
            <a:off x="7547958" y="3902531"/>
            <a:ext cx="4642455" cy="29554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Work Sans" pitchFamily="2" charset="77"/>
            </a:endParaRPr>
          </a:p>
        </p:txBody>
      </p:sp>
      <p:pic>
        <p:nvPicPr>
          <p:cNvPr id="10" name="Picture Placeholder 3">
            <a:extLst>
              <a:ext uri="{FF2B5EF4-FFF2-40B4-BE49-F238E27FC236}">
                <a16:creationId xmlns:a16="http://schemas.microsoft.com/office/drawing/2014/main" id="{0D1881F7-DBBF-BB81-D78F-DFAEF1569B3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a:fillRect/>
          </a:stretch>
        </p:blipFill>
        <p:spPr>
          <a:xfrm>
            <a:off x="5226504" y="3902529"/>
            <a:ext cx="2321831" cy="2955472"/>
          </a:xfrm>
        </p:spPr>
      </p:pic>
      <p:pic>
        <p:nvPicPr>
          <p:cNvPr id="11" name="Picture Placeholder 9">
            <a:extLst>
              <a:ext uri="{FF2B5EF4-FFF2-40B4-BE49-F238E27FC236}">
                <a16:creationId xmlns:a16="http://schemas.microsoft.com/office/drawing/2014/main" id="{63EF0107-8E82-757E-CB58-ADB18E1A18BD}"/>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60000"/>
                    </a14:imgEffect>
                  </a14:imgLayer>
                </a14:imgProps>
              </a:ext>
              <a:ext uri="{28A0092B-C50C-407E-A947-70E740481C1C}">
                <a14:useLocalDpi xmlns:a14="http://schemas.microsoft.com/office/drawing/2010/main"/>
              </a:ext>
            </a:extLst>
          </a:blip>
          <a:srcRect/>
          <a:stretch>
            <a:fillRect/>
          </a:stretch>
        </p:blipFill>
        <p:spPr>
          <a:xfrm>
            <a:off x="7548337" y="2"/>
            <a:ext cx="4643665" cy="3902529"/>
          </a:xfrm>
        </p:spPr>
      </p:pic>
      <p:sp>
        <p:nvSpPr>
          <p:cNvPr id="14" name="Shape 2748">
            <a:extLst>
              <a:ext uri="{FF2B5EF4-FFF2-40B4-BE49-F238E27FC236}">
                <a16:creationId xmlns:a16="http://schemas.microsoft.com/office/drawing/2014/main" id="{C04C7C13-C62B-9E6E-5293-70DDE82A1DD6}"/>
              </a:ext>
            </a:extLst>
          </p:cNvPr>
          <p:cNvSpPr/>
          <p:nvPr userDrawn="1"/>
        </p:nvSpPr>
        <p:spPr>
          <a:xfrm>
            <a:off x="9680662" y="4555430"/>
            <a:ext cx="377045" cy="37704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latin typeface="Work Sans" pitchFamily="2" charset="77"/>
            </a:endParaRPr>
          </a:p>
        </p:txBody>
      </p:sp>
      <p:sp>
        <p:nvSpPr>
          <p:cNvPr id="18" name="Picture Placeholder 17">
            <a:extLst>
              <a:ext uri="{FF2B5EF4-FFF2-40B4-BE49-F238E27FC236}">
                <a16:creationId xmlns:a16="http://schemas.microsoft.com/office/drawing/2014/main" id="{8555364D-808D-B56C-7212-BFB1ED285CD4}"/>
              </a:ext>
            </a:extLst>
          </p:cNvPr>
          <p:cNvSpPr>
            <a:spLocks noGrp="1"/>
          </p:cNvSpPr>
          <p:nvPr>
            <p:ph type="pic" sz="quarter" idx="10"/>
          </p:nvPr>
        </p:nvSpPr>
        <p:spPr>
          <a:xfrm>
            <a:off x="7548033" y="0"/>
            <a:ext cx="4641851" cy="3903133"/>
          </a:xfrm>
          <a:prstGeom prst="rect">
            <a:avLst/>
          </a:prstGeom>
        </p:spPr>
        <p:txBody>
          <a:bodyPr/>
          <a:lstStyle/>
          <a:p>
            <a:endParaRPr lang="en-CA"/>
          </a:p>
        </p:txBody>
      </p:sp>
      <p:sp>
        <p:nvSpPr>
          <p:cNvPr id="20" name="Picture Placeholder 19">
            <a:extLst>
              <a:ext uri="{FF2B5EF4-FFF2-40B4-BE49-F238E27FC236}">
                <a16:creationId xmlns:a16="http://schemas.microsoft.com/office/drawing/2014/main" id="{86200B02-46CE-EA4C-53AE-12DA83584001}"/>
              </a:ext>
            </a:extLst>
          </p:cNvPr>
          <p:cNvSpPr>
            <a:spLocks noGrp="1"/>
          </p:cNvSpPr>
          <p:nvPr>
            <p:ph type="pic" sz="quarter" idx="11"/>
          </p:nvPr>
        </p:nvSpPr>
        <p:spPr>
          <a:xfrm>
            <a:off x="5224915" y="3903133"/>
            <a:ext cx="2323119" cy="2954867"/>
          </a:xfrm>
          <a:prstGeom prst="rect">
            <a:avLst/>
          </a:prstGeom>
        </p:spPr>
        <p:txBody>
          <a:bodyPr/>
          <a:lstStyle/>
          <a:p>
            <a:endParaRPr lang="en-CA"/>
          </a:p>
        </p:txBody>
      </p:sp>
    </p:spTree>
    <p:extLst>
      <p:ext uri="{BB962C8B-B14F-4D97-AF65-F5344CB8AC3E}">
        <p14:creationId xmlns:p14="http://schemas.microsoft.com/office/powerpoint/2010/main" val="3467094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9_4 Images">
    <p:spTree>
      <p:nvGrpSpPr>
        <p:cNvPr id="1" name=""/>
        <p:cNvGrpSpPr/>
        <p:nvPr/>
      </p:nvGrpSpPr>
      <p:grpSpPr>
        <a:xfrm>
          <a:off x="0" y="0"/>
          <a:ext cx="0" cy="0"/>
          <a:chOff x="0" y="0"/>
          <a:chExt cx="0" cy="0"/>
        </a:xfrm>
      </p:grpSpPr>
      <p:sp>
        <p:nvSpPr>
          <p:cNvPr id="2" name="Freeform: Shape 15">
            <a:extLst>
              <a:ext uri="{FF2B5EF4-FFF2-40B4-BE49-F238E27FC236}">
                <a16:creationId xmlns:a16="http://schemas.microsoft.com/office/drawing/2014/main" id="{AC7F1B18-3C74-C551-AF54-0856931329B3}"/>
              </a:ext>
            </a:extLst>
          </p:cNvPr>
          <p:cNvSpPr/>
          <p:nvPr userDrawn="1"/>
        </p:nvSpPr>
        <p:spPr>
          <a:xfrm>
            <a:off x="0" y="1"/>
            <a:ext cx="12192000" cy="6025716"/>
          </a:xfrm>
          <a:custGeom>
            <a:avLst/>
            <a:gdLst>
              <a:gd name="connsiteX0" fmla="*/ 0 w 12192000"/>
              <a:gd name="connsiteY0" fmla="*/ 0 h 6025716"/>
              <a:gd name="connsiteX1" fmla="*/ 12192000 w 12192000"/>
              <a:gd name="connsiteY1" fmla="*/ 0 h 6025716"/>
              <a:gd name="connsiteX2" fmla="*/ 12192000 w 12192000"/>
              <a:gd name="connsiteY2" fmla="*/ 273843 h 6025716"/>
              <a:gd name="connsiteX3" fmla="*/ 12192000 w 12192000"/>
              <a:gd name="connsiteY3" fmla="*/ 963506 h 6025716"/>
              <a:gd name="connsiteX4" fmla="*/ 12192000 w 12192000"/>
              <a:gd name="connsiteY4" fmla="*/ 1237349 h 6025716"/>
              <a:gd name="connsiteX5" fmla="*/ 12108859 w 12192000"/>
              <a:gd name="connsiteY5" fmla="*/ 1286893 h 6025716"/>
              <a:gd name="connsiteX6" fmla="*/ 4747183 w 12192000"/>
              <a:gd name="connsiteY6" fmla="*/ 5673688 h 6025716"/>
              <a:gd name="connsiteX7" fmla="*/ 3645712 w 12192000"/>
              <a:gd name="connsiteY7" fmla="*/ 6018825 h 6025716"/>
              <a:gd name="connsiteX8" fmla="*/ 2505448 w 12192000"/>
              <a:gd name="connsiteY8" fmla="*/ 5839527 h 6025716"/>
              <a:gd name="connsiteX9" fmla="*/ 87072 w 12192000"/>
              <a:gd name="connsiteY9" fmla="*/ 4846264 h 6025716"/>
              <a:gd name="connsiteX10" fmla="*/ 0 w 12192000"/>
              <a:gd name="connsiteY10" fmla="*/ 4810502 h 6025716"/>
              <a:gd name="connsiteX11" fmla="*/ 0 w 12192000"/>
              <a:gd name="connsiteY11" fmla="*/ 4536659 h 6025716"/>
              <a:gd name="connsiteX12" fmla="*/ 0 w 12192000"/>
              <a:gd name="connsiteY12" fmla="*/ 273843 h 602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025716">
                <a:moveTo>
                  <a:pt x="0" y="0"/>
                </a:moveTo>
                <a:lnTo>
                  <a:pt x="12192000" y="0"/>
                </a:lnTo>
                <a:lnTo>
                  <a:pt x="12192000" y="273843"/>
                </a:lnTo>
                <a:lnTo>
                  <a:pt x="12192000" y="963506"/>
                </a:lnTo>
                <a:lnTo>
                  <a:pt x="12192000" y="1237349"/>
                </a:lnTo>
                <a:lnTo>
                  <a:pt x="12108859" y="1286893"/>
                </a:lnTo>
                <a:cubicBezTo>
                  <a:pt x="11397841" y="1710586"/>
                  <a:pt x="9549914" y="2811758"/>
                  <a:pt x="4747183" y="5673688"/>
                </a:cubicBezTo>
                <a:cubicBezTo>
                  <a:pt x="4405918" y="5874704"/>
                  <a:pt x="4029043" y="5990467"/>
                  <a:pt x="3645712" y="6018825"/>
                </a:cubicBezTo>
                <a:cubicBezTo>
                  <a:pt x="3262373" y="6047184"/>
                  <a:pt x="2872567" y="5988138"/>
                  <a:pt x="2505448" y="5839527"/>
                </a:cubicBezTo>
                <a:cubicBezTo>
                  <a:pt x="2505448" y="5839527"/>
                  <a:pt x="2505448" y="5839527"/>
                  <a:pt x="87072" y="4846264"/>
                </a:cubicBezTo>
                <a:lnTo>
                  <a:pt x="0" y="4810502"/>
                </a:lnTo>
                <a:lnTo>
                  <a:pt x="0" y="4536659"/>
                </a:lnTo>
                <a:lnTo>
                  <a:pt x="0" y="27384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id-ID" sz="1800" b="0" i="0">
              <a:latin typeface="Work Sans" pitchFamily="2" charset="77"/>
            </a:endParaRPr>
          </a:p>
        </p:txBody>
      </p:sp>
      <p:pic>
        <p:nvPicPr>
          <p:cNvPr id="3" name="Picture 2" descr="A picture containing text, clipart&#10;&#10;Description automatically generated">
            <a:extLst>
              <a:ext uri="{FF2B5EF4-FFF2-40B4-BE49-F238E27FC236}">
                <a16:creationId xmlns:a16="http://schemas.microsoft.com/office/drawing/2014/main" id="{BE734094-A4D4-C71E-612C-734E2222F1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21574" y="247356"/>
            <a:ext cx="2170148" cy="523957"/>
          </a:xfrm>
          <a:prstGeom prst="rect">
            <a:avLst/>
          </a:prstGeom>
        </p:spPr>
      </p:pic>
      <p:pic>
        <p:nvPicPr>
          <p:cNvPr id="4" name="Picture 3">
            <a:extLst>
              <a:ext uri="{FF2B5EF4-FFF2-40B4-BE49-F238E27FC236}">
                <a16:creationId xmlns:a16="http://schemas.microsoft.com/office/drawing/2014/main" id="{1F35B2F6-6FF6-B10A-E1D8-F482BB5BAAF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56529" y="1051525"/>
            <a:ext cx="9528723" cy="5335353"/>
          </a:xfrm>
          <a:prstGeom prst="rect">
            <a:avLst/>
          </a:prstGeom>
          <a:effectLst>
            <a:outerShdw blurRad="1270000" dist="1028700" dir="2700000" algn="tl" rotWithShape="0">
              <a:prstClr val="black">
                <a:alpha val="20000"/>
              </a:prstClr>
            </a:outerShdw>
          </a:effectLst>
        </p:spPr>
      </p:pic>
    </p:spTree>
    <p:extLst>
      <p:ext uri="{BB962C8B-B14F-4D97-AF65-F5344CB8AC3E}">
        <p14:creationId xmlns:p14="http://schemas.microsoft.com/office/powerpoint/2010/main" val="2723146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6" y="2329313"/>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593191" y="506896"/>
            <a:ext cx="10515600" cy="705803"/>
          </a:xfrm>
          <a:prstGeom prst="rect">
            <a:avLst/>
          </a:prstGeom>
        </p:spPr>
        <p:txBody>
          <a:bodyPr anchor="b"/>
          <a:lstStyle>
            <a:lvl1pPr>
              <a:defRPr lang="en-US" sz="3600" b="0"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Work Sans" pitchFamily="2" charset="77"/>
                <a:cs typeface="Arial" panose="020B0604020202020204" pitchFamily="34" charset="0"/>
              </a:defRPr>
            </a:lvl1pPr>
            <a:lvl2pPr>
              <a:defRPr sz="2000" b="0" i="0">
                <a:solidFill>
                  <a:srgbClr val="22376C"/>
                </a:solidFill>
                <a:latin typeface="+mn-lt"/>
                <a:ea typeface="Work Sans" pitchFamily="2" charset="77"/>
                <a:cs typeface="Arial" panose="020B0604020202020204" pitchFamily="34" charset="0"/>
              </a:defRPr>
            </a:lvl2pPr>
            <a:lvl3pPr>
              <a:defRPr sz="1800" b="0" i="0">
                <a:solidFill>
                  <a:srgbClr val="22376C"/>
                </a:solidFill>
                <a:latin typeface="+mn-lt"/>
                <a:ea typeface="Work Sans" pitchFamily="2" charset="77"/>
                <a:cs typeface="Arial" panose="020B0604020202020204" pitchFamily="34" charset="0"/>
              </a:defRPr>
            </a:lvl3pPr>
            <a:lvl4pPr>
              <a:defRPr sz="1600" b="0" i="0">
                <a:solidFill>
                  <a:srgbClr val="22376C"/>
                </a:solidFill>
                <a:latin typeface="+mn-lt"/>
                <a:ea typeface="Work Sans" pitchFamily="2" charset="77"/>
                <a:cs typeface="Arial" panose="020B0604020202020204" pitchFamily="34" charset="0"/>
              </a:defRPr>
            </a:lvl4pPr>
            <a:lvl5pPr>
              <a:defRPr sz="1600" b="0" i="0">
                <a:solidFill>
                  <a:srgbClr val="22376C"/>
                </a:solidFill>
                <a:latin typeface="+mn-lt"/>
                <a:ea typeface="Work Sans"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a:xfrm>
            <a:off x="677562" y="6356351"/>
            <a:ext cx="5809735" cy="365125"/>
          </a:xfrm>
          <a:prstGeom prst="rect">
            <a:avLst/>
          </a:prstGeom>
        </p:spPr>
        <p:txBody>
          <a:bodyPr/>
          <a:lstStyle>
            <a:lvl1pPr>
              <a:defRPr b="0" i="0">
                <a:latin typeface="+mj-lt"/>
                <a:cs typeface="Arial" panose="020B0604020202020204" pitchFamily="34" charset="0"/>
              </a:defRPr>
            </a:lvl1pPr>
          </a:lstStyle>
          <a:p>
            <a:endParaRPr lang="en-US"/>
          </a:p>
        </p:txBody>
      </p:sp>
    </p:spTree>
    <p:extLst>
      <p:ext uri="{BB962C8B-B14F-4D97-AF65-F5344CB8AC3E}">
        <p14:creationId xmlns:p14="http://schemas.microsoft.com/office/powerpoint/2010/main" val="1105226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377C-BF51-D934-D013-F93B02FC2E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2C345E2-C0D8-6329-CC0F-48BCF8C72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450113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2096D7-3E88-DC75-7135-F807EFE7DD2F}"/>
              </a:ext>
            </a:extLst>
          </p:cNvPr>
          <p:cNvPicPr>
            <a:picLocks noChangeAspect="1"/>
          </p:cNvPicPr>
          <p:nvPr userDrawn="1"/>
        </p:nvPicPr>
        <p:blipFill>
          <a:blip r:embed="rId2"/>
          <a:stretch>
            <a:fillRect/>
          </a:stretch>
        </p:blipFill>
        <p:spPr>
          <a:xfrm>
            <a:off x="649446" y="1411426"/>
            <a:ext cx="711200" cy="101600"/>
          </a:xfrm>
          <a:prstGeom prst="rect">
            <a:avLst/>
          </a:prstGeom>
        </p:spPr>
      </p:pic>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7409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7271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2">
    <p:spTree>
      <p:nvGrpSpPr>
        <p:cNvPr id="1" name=""/>
        <p:cNvGrpSpPr/>
        <p:nvPr/>
      </p:nvGrpSpPr>
      <p:grpSpPr>
        <a:xfrm>
          <a:off x="0" y="0"/>
          <a:ext cx="0" cy="0"/>
          <a:chOff x="0" y="0"/>
          <a:chExt cx="0" cy="0"/>
        </a:xfrm>
      </p:grpSpPr>
      <p:sp>
        <p:nvSpPr>
          <p:cNvPr id="3" name="Freeform: Shape 20">
            <a:extLst>
              <a:ext uri="{FF2B5EF4-FFF2-40B4-BE49-F238E27FC236}">
                <a16:creationId xmlns:a16="http://schemas.microsoft.com/office/drawing/2014/main" id="{03D8DB40-AA94-1F1C-AE61-F2137EE1B210}"/>
              </a:ext>
            </a:extLst>
          </p:cNvPr>
          <p:cNvSpPr/>
          <p:nvPr userDrawn="1"/>
        </p:nvSpPr>
        <p:spPr>
          <a:xfrm>
            <a:off x="0" y="0"/>
            <a:ext cx="12192000" cy="4617307"/>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rgbClr val="203970"/>
          </a:soli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pic>
        <p:nvPicPr>
          <p:cNvPr id="4" name="Picture 3" descr="A picture containing text, clipart&#10;&#10;Description automatically generated">
            <a:extLst>
              <a:ext uri="{FF2B5EF4-FFF2-40B4-BE49-F238E27FC236}">
                <a16:creationId xmlns:a16="http://schemas.microsoft.com/office/drawing/2014/main" id="{B13A22E3-EDFD-8E71-CE1B-3AAD8D6F93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5134" y="247119"/>
            <a:ext cx="2170148" cy="523957"/>
          </a:xfrm>
          <a:prstGeom prst="rect">
            <a:avLst/>
          </a:prstGeom>
        </p:spPr>
      </p:pic>
      <p:sp>
        <p:nvSpPr>
          <p:cNvPr id="12" name="Picture Placeholder 11">
            <a:extLst>
              <a:ext uri="{FF2B5EF4-FFF2-40B4-BE49-F238E27FC236}">
                <a16:creationId xmlns:a16="http://schemas.microsoft.com/office/drawing/2014/main" id="{0497E2DE-12E6-454D-8415-43D5AE41B6AC}"/>
              </a:ext>
            </a:extLst>
          </p:cNvPr>
          <p:cNvSpPr>
            <a:spLocks noGrp="1"/>
          </p:cNvSpPr>
          <p:nvPr>
            <p:ph type="pic" sz="quarter" idx="10"/>
          </p:nvPr>
        </p:nvSpPr>
        <p:spPr>
          <a:xfrm>
            <a:off x="1055917"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3" name="Picture Placeholder 12">
            <a:extLst>
              <a:ext uri="{FF2B5EF4-FFF2-40B4-BE49-F238E27FC236}">
                <a16:creationId xmlns:a16="http://schemas.microsoft.com/office/drawing/2014/main" id="{D2B7C0A6-5A90-4BAB-92A5-6CCF7DBB0D0E}"/>
              </a:ext>
            </a:extLst>
          </p:cNvPr>
          <p:cNvSpPr>
            <a:spLocks noGrp="1"/>
          </p:cNvSpPr>
          <p:nvPr>
            <p:ph type="pic" sz="quarter" idx="11"/>
          </p:nvPr>
        </p:nvSpPr>
        <p:spPr>
          <a:xfrm>
            <a:off x="3626968"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4" name="Picture Placeholder 13">
            <a:extLst>
              <a:ext uri="{FF2B5EF4-FFF2-40B4-BE49-F238E27FC236}">
                <a16:creationId xmlns:a16="http://schemas.microsoft.com/office/drawing/2014/main" id="{CF483BEE-FF6B-4344-9165-0E40F51A0444}"/>
              </a:ext>
            </a:extLst>
          </p:cNvPr>
          <p:cNvSpPr>
            <a:spLocks noGrp="1"/>
          </p:cNvSpPr>
          <p:nvPr>
            <p:ph type="pic" sz="quarter" idx="12"/>
          </p:nvPr>
        </p:nvSpPr>
        <p:spPr>
          <a:xfrm>
            <a:off x="6198020"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5" name="Picture Placeholder 14">
            <a:extLst>
              <a:ext uri="{FF2B5EF4-FFF2-40B4-BE49-F238E27FC236}">
                <a16:creationId xmlns:a16="http://schemas.microsoft.com/office/drawing/2014/main" id="{01647247-56AC-4726-B7AC-A84A314F35F3}"/>
              </a:ext>
            </a:extLst>
          </p:cNvPr>
          <p:cNvSpPr>
            <a:spLocks noGrp="1"/>
          </p:cNvSpPr>
          <p:nvPr>
            <p:ph type="pic" sz="quarter" idx="13"/>
          </p:nvPr>
        </p:nvSpPr>
        <p:spPr>
          <a:xfrm>
            <a:off x="8769069"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5" name="Title 4">
            <a:extLst>
              <a:ext uri="{FF2B5EF4-FFF2-40B4-BE49-F238E27FC236}">
                <a16:creationId xmlns:a16="http://schemas.microsoft.com/office/drawing/2014/main" id="{E5005C93-167A-79EB-C16A-07691AAE164B}"/>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chemeClr val="bg1"/>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4120435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506896"/>
            <a:ext cx="10515600" cy="705802"/>
          </a:xfrm>
          <a:prstGeom prst="rect">
            <a:avLst/>
          </a:prstGeom>
        </p:spPr>
        <p:txBody>
          <a:bodyPr anchor="b"/>
          <a:lstStyle>
            <a:lvl1pPr>
              <a:defRPr lang="en-US" sz="3600" b="1" kern="1200" dirty="0">
                <a:solidFill>
                  <a:srgbClr val="22376C"/>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Arial" panose="020B0604020202020204" pitchFamily="34" charset="0"/>
                <a:cs typeface="Arial" panose="020B0604020202020204" pitchFamily="34" charset="0"/>
              </a:defRPr>
            </a:lvl1pPr>
            <a:lvl2pPr>
              <a:defRPr sz="2000" b="0" i="0">
                <a:solidFill>
                  <a:srgbClr val="22376C"/>
                </a:solidFill>
                <a:latin typeface="+mn-lt"/>
                <a:ea typeface="Arial" panose="020B0604020202020204" pitchFamily="34" charset="0"/>
                <a:cs typeface="Arial" panose="020B0604020202020204" pitchFamily="34" charset="0"/>
              </a:defRPr>
            </a:lvl2pPr>
            <a:lvl3pPr>
              <a:defRPr sz="1800" b="0" i="0">
                <a:solidFill>
                  <a:srgbClr val="22376C"/>
                </a:solidFill>
                <a:latin typeface="+mn-lt"/>
                <a:ea typeface="Arial" panose="020B0604020202020204" pitchFamily="34" charset="0"/>
                <a:cs typeface="Arial" panose="020B0604020202020204" pitchFamily="34" charset="0"/>
              </a:defRPr>
            </a:lvl3pPr>
            <a:lvl4pPr>
              <a:defRPr sz="1600" b="0" i="0">
                <a:solidFill>
                  <a:srgbClr val="22376C"/>
                </a:solidFill>
                <a:latin typeface="+mn-lt"/>
                <a:ea typeface="Arial" panose="020B0604020202020204" pitchFamily="34" charset="0"/>
                <a:cs typeface="Arial" panose="020B0604020202020204" pitchFamily="34" charset="0"/>
              </a:defRPr>
            </a:lvl4pPr>
            <a:lvl5pPr>
              <a:defRPr sz="1600" b="0" i="0">
                <a:solidFill>
                  <a:srgbClr val="22376C"/>
                </a:solidFill>
                <a:latin typeface="+mn-lt"/>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p:txBody>
          <a:bodyPr/>
          <a:lstStyle>
            <a:lvl1pPr>
              <a:defRPr>
                <a:latin typeface="+mj-lt"/>
                <a:cs typeface="Arial" panose="020B0604020202020204" pitchFamily="34" charset="0"/>
              </a:defRPr>
            </a:lvl1pPr>
          </a:lstStyle>
          <a:p>
            <a:endParaRPr lang="en-US" dirty="0"/>
          </a:p>
        </p:txBody>
      </p:sp>
      <p:pic>
        <p:nvPicPr>
          <p:cNvPr id="14" name="Picture 13">
            <a:extLst>
              <a:ext uri="{FF2B5EF4-FFF2-40B4-BE49-F238E27FC236}">
                <a16:creationId xmlns:a16="http://schemas.microsoft.com/office/drawing/2014/main" id="{DAD5164F-738C-4D31-8B1F-AD55D6451D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8361" y="6374560"/>
            <a:ext cx="1416012" cy="342891"/>
          </a:xfrm>
          <a:prstGeom prst="rect">
            <a:avLst/>
          </a:prstGeom>
        </p:spPr>
      </p:pic>
    </p:spTree>
    <p:extLst>
      <p:ext uri="{BB962C8B-B14F-4D97-AF65-F5344CB8AC3E}">
        <p14:creationId xmlns:p14="http://schemas.microsoft.com/office/powerpoint/2010/main" val="2662118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770670-5265-7107-819F-324817AFB88C}"/>
              </a:ext>
            </a:extLst>
          </p:cNvPr>
          <p:cNvPicPr>
            <a:picLocks noChangeAspect="1"/>
          </p:cNvPicPr>
          <p:nvPr userDrawn="1"/>
        </p:nvPicPr>
        <p:blipFill>
          <a:blip r:embed="rId2"/>
          <a:stretch>
            <a:fillRect/>
          </a:stretch>
        </p:blipFill>
        <p:spPr>
          <a:xfrm>
            <a:off x="824803" y="2052108"/>
            <a:ext cx="711200" cy="101600"/>
          </a:xfrm>
          <a:prstGeom prst="rect">
            <a:avLst/>
          </a:prstGeom>
        </p:spPr>
      </p:pic>
      <p:sp>
        <p:nvSpPr>
          <p:cNvPr id="3" name="Freeform: Shape 14">
            <a:extLst>
              <a:ext uri="{FF2B5EF4-FFF2-40B4-BE49-F238E27FC236}">
                <a16:creationId xmlns:a16="http://schemas.microsoft.com/office/drawing/2014/main" id="{2E7E29FB-BDF6-E5F4-D694-B39BE34EB5C2}"/>
              </a:ext>
            </a:extLst>
          </p:cNvPr>
          <p:cNvSpPr/>
          <p:nvPr userDrawn="1"/>
        </p:nvSpPr>
        <p:spPr>
          <a:xfrm>
            <a:off x="6096001" y="0"/>
            <a:ext cx="6095999" cy="6857999"/>
          </a:xfrm>
          <a:custGeom>
            <a:avLst/>
            <a:gdLst>
              <a:gd name="connsiteX0" fmla="*/ 2777373 w 6095999"/>
              <a:gd name="connsiteY0" fmla="*/ 0 h 6857999"/>
              <a:gd name="connsiteX1" fmla="*/ 6095999 w 6095999"/>
              <a:gd name="connsiteY1" fmla="*/ 0 h 6857999"/>
              <a:gd name="connsiteX2" fmla="*/ 6095999 w 6095999"/>
              <a:gd name="connsiteY2" fmla="*/ 6857999 h 6857999"/>
              <a:gd name="connsiteX3" fmla="*/ 2777373 w 6095999"/>
              <a:gd name="connsiteY3" fmla="*/ 6857999 h 6857999"/>
              <a:gd name="connsiteX4" fmla="*/ 1347559 w 6095999"/>
              <a:gd name="connsiteY4" fmla="*/ 6857999 h 6857999"/>
              <a:gd name="connsiteX5" fmla="*/ 1281632 w 6095999"/>
              <a:gd name="connsiteY5" fmla="*/ 6834025 h 6857999"/>
              <a:gd name="connsiteX6" fmla="*/ 702583 w 6095999"/>
              <a:gd name="connsiteY6" fmla="*/ 6519558 h 6857999"/>
              <a:gd name="connsiteX7" fmla="*/ 3855 w 6095999"/>
              <a:gd name="connsiteY7" fmla="*/ 5375006 h 6857999"/>
              <a:gd name="connsiteX8" fmla="*/ 753181 w 6095999"/>
              <a:gd name="connsiteY8" fmla="*/ 3932295 h 6857999"/>
              <a:gd name="connsiteX9" fmla="*/ 1548286 w 6095999"/>
              <a:gd name="connsiteY9" fmla="*/ 3126780 h 6857999"/>
              <a:gd name="connsiteX10" fmla="*/ 1731401 w 6095999"/>
              <a:gd name="connsiteY10" fmla="*/ 1948566 h 6857999"/>
              <a:gd name="connsiteX11" fmla="*/ 1680804 w 6095999"/>
              <a:gd name="connsiteY11" fmla="*/ 1027635 h 6857999"/>
              <a:gd name="connsiteX12" fmla="*/ 2124135 w 6095999"/>
              <a:gd name="connsiteY12" fmla="*/ 330324 h 6857999"/>
              <a:gd name="connsiteX13" fmla="*/ 2693019 w 6095999"/>
              <a:gd name="connsiteY13" fmla="*/ 2498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5999" h="6857999">
                <a:moveTo>
                  <a:pt x="2777373" y="0"/>
                </a:moveTo>
                <a:lnTo>
                  <a:pt x="6095999" y="0"/>
                </a:lnTo>
                <a:lnTo>
                  <a:pt x="6095999" y="6857999"/>
                </a:lnTo>
                <a:lnTo>
                  <a:pt x="2777373" y="6857999"/>
                </a:lnTo>
                <a:lnTo>
                  <a:pt x="1347559" y="6857999"/>
                </a:lnTo>
                <a:lnTo>
                  <a:pt x="1281632" y="6834025"/>
                </a:lnTo>
                <a:cubicBezTo>
                  <a:pt x="1077096" y="6752196"/>
                  <a:pt x="879675" y="6649403"/>
                  <a:pt x="702583" y="6519558"/>
                </a:cubicBezTo>
                <a:cubicBezTo>
                  <a:pt x="326715" y="6247847"/>
                  <a:pt x="37586" y="5848697"/>
                  <a:pt x="3855" y="5375006"/>
                </a:cubicBezTo>
                <a:cubicBezTo>
                  <a:pt x="-41924" y="4778686"/>
                  <a:pt x="326715" y="4304995"/>
                  <a:pt x="753181" y="3932295"/>
                </a:cubicBezTo>
                <a:cubicBezTo>
                  <a:pt x="1047129" y="3677415"/>
                  <a:pt x="1336259" y="3458604"/>
                  <a:pt x="1548286" y="3126780"/>
                </a:cubicBezTo>
                <a:cubicBezTo>
                  <a:pt x="1772361" y="2780530"/>
                  <a:pt x="1810912" y="2297222"/>
                  <a:pt x="1731401" y="1948566"/>
                </a:cubicBezTo>
                <a:cubicBezTo>
                  <a:pt x="1661529" y="1648001"/>
                  <a:pt x="1618159" y="1333009"/>
                  <a:pt x="1680804" y="1027635"/>
                </a:cubicBezTo>
                <a:cubicBezTo>
                  <a:pt x="1738630" y="760733"/>
                  <a:pt x="1914517" y="505854"/>
                  <a:pt x="2124135" y="330324"/>
                </a:cubicBezTo>
                <a:cubicBezTo>
                  <a:pt x="2284964" y="195070"/>
                  <a:pt x="2486450" y="92277"/>
                  <a:pt x="2693019" y="24988"/>
                </a:cubicBezTo>
                <a:close/>
              </a:path>
            </a:pathLst>
          </a:custGeom>
          <a:gradFill flip="none" rotWithShape="1">
            <a:gsLst>
              <a:gs pos="27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Picture Placeholder 10">
            <a:extLst>
              <a:ext uri="{FF2B5EF4-FFF2-40B4-BE49-F238E27FC236}">
                <a16:creationId xmlns:a16="http://schemas.microsoft.com/office/drawing/2014/main" id="{76F18026-3DE4-6E46-3F28-08DD901BB000}"/>
              </a:ext>
            </a:extLst>
          </p:cNvPr>
          <p:cNvSpPr>
            <a:spLocks noGrp="1"/>
          </p:cNvSpPr>
          <p:nvPr>
            <p:ph type="pic" sz="quarter" idx="20" hasCustomPrompt="1"/>
          </p:nvPr>
        </p:nvSpPr>
        <p:spPr>
          <a:xfrm>
            <a:off x="6575601" y="1270277"/>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6" name="Picture Placeholder 8">
            <a:extLst>
              <a:ext uri="{FF2B5EF4-FFF2-40B4-BE49-F238E27FC236}">
                <a16:creationId xmlns:a16="http://schemas.microsoft.com/office/drawing/2014/main" id="{76698F34-92E6-A9DA-C9B9-EFB9C5423B12}"/>
              </a:ext>
            </a:extLst>
          </p:cNvPr>
          <p:cNvSpPr>
            <a:spLocks noGrp="1"/>
          </p:cNvSpPr>
          <p:nvPr>
            <p:ph type="pic" sz="quarter" idx="19" hasCustomPrompt="1"/>
          </p:nvPr>
        </p:nvSpPr>
        <p:spPr>
          <a:xfrm>
            <a:off x="6575600" y="381855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7" name="Picture Placeholder 11">
            <a:extLst>
              <a:ext uri="{FF2B5EF4-FFF2-40B4-BE49-F238E27FC236}">
                <a16:creationId xmlns:a16="http://schemas.microsoft.com/office/drawing/2014/main" id="{90ACCC5C-A3AF-AFC3-F86B-2BBE7DEE678C}"/>
              </a:ext>
            </a:extLst>
          </p:cNvPr>
          <p:cNvSpPr>
            <a:spLocks noGrp="1"/>
          </p:cNvSpPr>
          <p:nvPr>
            <p:ph type="pic" sz="quarter" idx="21" hasCustomPrompt="1"/>
          </p:nvPr>
        </p:nvSpPr>
        <p:spPr>
          <a:xfrm>
            <a:off x="9105164" y="1270277"/>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8" name="Picture Placeholder 12">
            <a:extLst>
              <a:ext uri="{FF2B5EF4-FFF2-40B4-BE49-F238E27FC236}">
                <a16:creationId xmlns:a16="http://schemas.microsoft.com/office/drawing/2014/main" id="{43404627-5345-3838-0607-E912797E70D4}"/>
              </a:ext>
            </a:extLst>
          </p:cNvPr>
          <p:cNvSpPr>
            <a:spLocks noGrp="1"/>
          </p:cNvSpPr>
          <p:nvPr>
            <p:ph type="pic" sz="quarter" idx="22" hasCustomPrompt="1"/>
          </p:nvPr>
        </p:nvSpPr>
        <p:spPr>
          <a:xfrm>
            <a:off x="9105164" y="3818555"/>
            <a:ext cx="2362936" cy="2362936"/>
          </a:xfrm>
          <a:custGeom>
            <a:avLst/>
            <a:gdLst>
              <a:gd name="connsiteX0" fmla="*/ 127622 w 2362936"/>
              <a:gd name="connsiteY0" fmla="*/ 0 h 2362936"/>
              <a:gd name="connsiteX1" fmla="*/ 2235314 w 2362936"/>
              <a:gd name="connsiteY1" fmla="*/ 0 h 2362936"/>
              <a:gd name="connsiteX2" fmla="*/ 2362936 w 2362936"/>
              <a:gd name="connsiteY2" fmla="*/ 127622 h 2362936"/>
              <a:gd name="connsiteX3" fmla="*/ 2362936 w 2362936"/>
              <a:gd name="connsiteY3" fmla="*/ 2235314 h 2362936"/>
              <a:gd name="connsiteX4" fmla="*/ 2235314 w 2362936"/>
              <a:gd name="connsiteY4" fmla="*/ 2362936 h 2362936"/>
              <a:gd name="connsiteX5" fmla="*/ 127622 w 2362936"/>
              <a:gd name="connsiteY5" fmla="*/ 2362936 h 2362936"/>
              <a:gd name="connsiteX6" fmla="*/ 0 w 2362936"/>
              <a:gd name="connsiteY6" fmla="*/ 2235314 h 2362936"/>
              <a:gd name="connsiteX7" fmla="*/ 0 w 2362936"/>
              <a:gd name="connsiteY7" fmla="*/ 127622 h 2362936"/>
              <a:gd name="connsiteX8" fmla="*/ 127622 w 2362936"/>
              <a:gd name="connsiteY8" fmla="*/ 0 h 236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936" h="2362936">
                <a:moveTo>
                  <a:pt x="127622" y="0"/>
                </a:moveTo>
                <a:lnTo>
                  <a:pt x="2235314" y="0"/>
                </a:lnTo>
                <a:cubicBezTo>
                  <a:pt x="2305798" y="0"/>
                  <a:pt x="2362936" y="57138"/>
                  <a:pt x="2362936" y="127622"/>
                </a:cubicBezTo>
                <a:lnTo>
                  <a:pt x="2362936" y="2235314"/>
                </a:lnTo>
                <a:cubicBezTo>
                  <a:pt x="2362936" y="2305798"/>
                  <a:pt x="2305798" y="2362936"/>
                  <a:pt x="2235314" y="2362936"/>
                </a:cubicBezTo>
                <a:lnTo>
                  <a:pt x="127622" y="2362936"/>
                </a:lnTo>
                <a:cubicBezTo>
                  <a:pt x="57138" y="2362936"/>
                  <a:pt x="0" y="2305798"/>
                  <a:pt x="0" y="2235314"/>
                </a:cubicBezTo>
                <a:lnTo>
                  <a:pt x="0" y="127622"/>
                </a:lnTo>
                <a:cubicBezTo>
                  <a:pt x="0" y="57138"/>
                  <a:pt x="57138" y="0"/>
                  <a:pt x="127622" y="0"/>
                </a:cubicBezTo>
                <a:close/>
              </a:path>
            </a:pathLst>
          </a:cu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a:prstGeom prst="rect">
            <a:avLst/>
          </a:prstGeom>
        </p:spPr>
        <p:txBody>
          <a:bodyPr/>
          <a:lstStyle/>
          <a:p>
            <a:r>
              <a:rPr lang="en-US"/>
              <a:t>Click to edit</a:t>
            </a:r>
            <a:br>
              <a:rPr lang="en-US"/>
            </a:br>
            <a:r>
              <a:rPr lang="en-US"/>
              <a:t>title style</a:t>
            </a:r>
            <a:endParaRPr lang="en-CA"/>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3"/>
          <a:stretch>
            <a:fillRect/>
          </a:stretch>
        </p:blipFill>
        <p:spPr>
          <a:xfrm>
            <a:off x="9710672" y="267358"/>
            <a:ext cx="2193298" cy="488304"/>
          </a:xfrm>
          <a:prstGeom prst="rect">
            <a:avLst/>
          </a:prstGeom>
        </p:spPr>
      </p:pic>
    </p:spTree>
    <p:extLst>
      <p:ext uri="{BB962C8B-B14F-4D97-AF65-F5344CB8AC3E}">
        <p14:creationId xmlns:p14="http://schemas.microsoft.com/office/powerpoint/2010/main" val="3814450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Freeform: Shape 8">
            <a:extLst>
              <a:ext uri="{FF2B5EF4-FFF2-40B4-BE49-F238E27FC236}">
                <a16:creationId xmlns:a16="http://schemas.microsoft.com/office/drawing/2014/main" id="{5BF035E5-D424-0C30-4CFB-BF52E8D38F4F}"/>
              </a:ext>
            </a:extLst>
          </p:cNvPr>
          <p:cNvSpPr/>
          <p:nvPr userDrawn="1"/>
        </p:nvSpPr>
        <p:spPr>
          <a:xfrm>
            <a:off x="5905500" y="0"/>
            <a:ext cx="6286501" cy="6858000"/>
          </a:xfrm>
          <a:custGeom>
            <a:avLst/>
            <a:gdLst>
              <a:gd name="connsiteX0" fmla="*/ 1465057 w 6286501"/>
              <a:gd name="connsiteY0" fmla="*/ 0 h 6858000"/>
              <a:gd name="connsiteX1" fmla="*/ 2149043 w 6286501"/>
              <a:gd name="connsiteY1" fmla="*/ 0 h 6858000"/>
              <a:gd name="connsiteX2" fmla="*/ 3009900 w 6286501"/>
              <a:gd name="connsiteY2" fmla="*/ 0 h 6858000"/>
              <a:gd name="connsiteX3" fmla="*/ 3693886 w 6286501"/>
              <a:gd name="connsiteY3" fmla="*/ 0 h 6858000"/>
              <a:gd name="connsiteX4" fmla="*/ 4857750 w 6286501"/>
              <a:gd name="connsiteY4" fmla="*/ 0 h 6858000"/>
              <a:gd name="connsiteX5" fmla="*/ 5541736 w 6286501"/>
              <a:gd name="connsiteY5" fmla="*/ 0 h 6858000"/>
              <a:gd name="connsiteX6" fmla="*/ 5602515 w 6286501"/>
              <a:gd name="connsiteY6" fmla="*/ 0 h 6858000"/>
              <a:gd name="connsiteX7" fmla="*/ 6286501 w 6286501"/>
              <a:gd name="connsiteY7" fmla="*/ 0 h 6858000"/>
              <a:gd name="connsiteX8" fmla="*/ 6286501 w 6286501"/>
              <a:gd name="connsiteY8" fmla="*/ 6858000 h 6858000"/>
              <a:gd name="connsiteX9" fmla="*/ 5602515 w 6286501"/>
              <a:gd name="connsiteY9" fmla="*/ 6858000 h 6858000"/>
              <a:gd name="connsiteX10" fmla="*/ 5541736 w 6286501"/>
              <a:gd name="connsiteY10" fmla="*/ 6858000 h 6858000"/>
              <a:gd name="connsiteX11" fmla="*/ 4857750 w 6286501"/>
              <a:gd name="connsiteY11" fmla="*/ 6858000 h 6858000"/>
              <a:gd name="connsiteX12" fmla="*/ 3693886 w 6286501"/>
              <a:gd name="connsiteY12" fmla="*/ 6858000 h 6858000"/>
              <a:gd name="connsiteX13" fmla="*/ 3009900 w 6286501"/>
              <a:gd name="connsiteY13" fmla="*/ 6858000 h 6858000"/>
              <a:gd name="connsiteX14" fmla="*/ 2149041 w 6286501"/>
              <a:gd name="connsiteY14" fmla="*/ 6858000 h 6858000"/>
              <a:gd name="connsiteX15" fmla="*/ 1465055 w 6286501"/>
              <a:gd name="connsiteY15" fmla="*/ 6858000 h 6858000"/>
              <a:gd name="connsiteX16" fmla="*/ 1357463 w 6286501"/>
              <a:gd name="connsiteY16" fmla="*/ 6756875 h 6858000"/>
              <a:gd name="connsiteX17" fmla="*/ 0 w 6286501"/>
              <a:gd name="connsiteY17" fmla="*/ 3429001 h 6858000"/>
              <a:gd name="connsiteX18" fmla="*/ 1357463 w 6286501"/>
              <a:gd name="connsiteY18"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86501" h="6858000">
                <a:moveTo>
                  <a:pt x="1465057" y="0"/>
                </a:moveTo>
                <a:lnTo>
                  <a:pt x="2149043" y="0"/>
                </a:lnTo>
                <a:lnTo>
                  <a:pt x="3009900" y="0"/>
                </a:lnTo>
                <a:lnTo>
                  <a:pt x="3693886" y="0"/>
                </a:lnTo>
                <a:lnTo>
                  <a:pt x="4857750" y="0"/>
                </a:lnTo>
                <a:lnTo>
                  <a:pt x="5541736" y="0"/>
                </a:lnTo>
                <a:lnTo>
                  <a:pt x="5602515" y="0"/>
                </a:lnTo>
                <a:lnTo>
                  <a:pt x="6286501" y="0"/>
                </a:lnTo>
                <a:lnTo>
                  <a:pt x="6286501" y="6858000"/>
                </a:lnTo>
                <a:lnTo>
                  <a:pt x="5602515" y="6858000"/>
                </a:lnTo>
                <a:lnTo>
                  <a:pt x="5541736" y="6858000"/>
                </a:lnTo>
                <a:lnTo>
                  <a:pt x="4857750" y="6858000"/>
                </a:lnTo>
                <a:lnTo>
                  <a:pt x="3693886" y="6858000"/>
                </a:lnTo>
                <a:lnTo>
                  <a:pt x="3009900" y="6858000"/>
                </a:lnTo>
                <a:lnTo>
                  <a:pt x="2149041"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25000">
                <a:schemeClr val="accent1"/>
              </a:gs>
              <a:gs pos="100000">
                <a:schemeClr val="accent5"/>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9">
            <a:extLst>
              <a:ext uri="{FF2B5EF4-FFF2-40B4-BE49-F238E27FC236}">
                <a16:creationId xmlns:a16="http://schemas.microsoft.com/office/drawing/2014/main" id="{2EBAC98D-440E-0E59-EF03-1592975E9E06}"/>
              </a:ext>
            </a:extLst>
          </p:cNvPr>
          <p:cNvSpPr>
            <a:spLocks noGrp="1"/>
          </p:cNvSpPr>
          <p:nvPr>
            <p:ph type="pic" sz="quarter" idx="11" hasCustomPrompt="1"/>
          </p:nvPr>
        </p:nvSpPr>
        <p:spPr>
          <a:xfrm>
            <a:off x="6096000" y="0"/>
            <a:ext cx="6096001" cy="6858000"/>
          </a:xfrm>
          <a:custGeom>
            <a:avLst/>
            <a:gdLst>
              <a:gd name="connsiteX0" fmla="*/ 2388418 w 6096001"/>
              <a:gd name="connsiteY0" fmla="*/ 0 h 6858000"/>
              <a:gd name="connsiteX1" fmla="*/ 2781300 w 6096001"/>
              <a:gd name="connsiteY1" fmla="*/ 0 h 6858000"/>
              <a:gd name="connsiteX2" fmla="*/ 3072404 w 6096001"/>
              <a:gd name="connsiteY2" fmla="*/ 0 h 6858000"/>
              <a:gd name="connsiteX3" fmla="*/ 3465286 w 6096001"/>
              <a:gd name="connsiteY3" fmla="*/ 0 h 6858000"/>
              <a:gd name="connsiteX4" fmla="*/ 4667250 w 6096001"/>
              <a:gd name="connsiteY4" fmla="*/ 0 h 6858000"/>
              <a:gd name="connsiteX5" fmla="*/ 5351236 w 6096001"/>
              <a:gd name="connsiteY5" fmla="*/ 0 h 6858000"/>
              <a:gd name="connsiteX6" fmla="*/ 5412015 w 6096001"/>
              <a:gd name="connsiteY6" fmla="*/ 0 h 6858000"/>
              <a:gd name="connsiteX7" fmla="*/ 6096001 w 6096001"/>
              <a:gd name="connsiteY7" fmla="*/ 0 h 6858000"/>
              <a:gd name="connsiteX8" fmla="*/ 6096001 w 6096001"/>
              <a:gd name="connsiteY8" fmla="*/ 6858000 h 6858000"/>
              <a:gd name="connsiteX9" fmla="*/ 5412015 w 6096001"/>
              <a:gd name="connsiteY9" fmla="*/ 6858000 h 6858000"/>
              <a:gd name="connsiteX10" fmla="*/ 5351236 w 6096001"/>
              <a:gd name="connsiteY10" fmla="*/ 6858000 h 6858000"/>
              <a:gd name="connsiteX11" fmla="*/ 4667250 w 6096001"/>
              <a:gd name="connsiteY11" fmla="*/ 6858000 h 6858000"/>
              <a:gd name="connsiteX12" fmla="*/ 3465286 w 6096001"/>
              <a:gd name="connsiteY12" fmla="*/ 6858000 h 6858000"/>
              <a:gd name="connsiteX13" fmla="*/ 3072399 w 6096001"/>
              <a:gd name="connsiteY13" fmla="*/ 6858000 h 6858000"/>
              <a:gd name="connsiteX14" fmla="*/ 2781300 w 6096001"/>
              <a:gd name="connsiteY14" fmla="*/ 6858000 h 6858000"/>
              <a:gd name="connsiteX15" fmla="*/ 2388413 w 6096001"/>
              <a:gd name="connsiteY15" fmla="*/ 6858000 h 6858000"/>
              <a:gd name="connsiteX16" fmla="*/ 2232020 w 6096001"/>
              <a:gd name="connsiteY16" fmla="*/ 6796336 h 6858000"/>
              <a:gd name="connsiteX17" fmla="*/ 0 w 6096001"/>
              <a:gd name="connsiteY17" fmla="*/ 3429001 h 6858000"/>
              <a:gd name="connsiteX18" fmla="*/ 2232020 w 6096001"/>
              <a:gd name="connsiteY18"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2388418" y="0"/>
                </a:moveTo>
                <a:lnTo>
                  <a:pt x="2781300" y="0"/>
                </a:lnTo>
                <a:lnTo>
                  <a:pt x="3072404" y="0"/>
                </a:lnTo>
                <a:lnTo>
                  <a:pt x="3465286" y="0"/>
                </a:lnTo>
                <a:lnTo>
                  <a:pt x="4667250" y="0"/>
                </a:lnTo>
                <a:lnTo>
                  <a:pt x="5351236" y="0"/>
                </a:lnTo>
                <a:lnTo>
                  <a:pt x="5412015" y="0"/>
                </a:lnTo>
                <a:lnTo>
                  <a:pt x="6096001" y="0"/>
                </a:lnTo>
                <a:lnTo>
                  <a:pt x="6096001" y="6858000"/>
                </a:lnTo>
                <a:lnTo>
                  <a:pt x="5412015" y="6858000"/>
                </a:lnTo>
                <a:lnTo>
                  <a:pt x="5351236" y="6858000"/>
                </a:lnTo>
                <a:lnTo>
                  <a:pt x="4667250" y="6858000"/>
                </a:lnTo>
                <a:lnTo>
                  <a:pt x="3465286" y="6858000"/>
                </a:lnTo>
                <a:lnTo>
                  <a:pt x="3072399"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a:prstGeom prst="rect">
            <a:avLst/>
          </a:prstGeom>
        </p:spPr>
        <p:txBody>
          <a:bodyPr/>
          <a:lstStyle/>
          <a:p>
            <a:r>
              <a:rPr lang="en-US"/>
              <a:t>Click to edit</a:t>
            </a:r>
            <a:br>
              <a:rPr lang="en-US"/>
            </a:br>
            <a:r>
              <a:rPr lang="en-US"/>
              <a:t>title style</a:t>
            </a:r>
            <a:endParaRPr lang="en-CA"/>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5" name="Picture 4">
            <a:extLst>
              <a:ext uri="{FF2B5EF4-FFF2-40B4-BE49-F238E27FC236}">
                <a16:creationId xmlns:a16="http://schemas.microsoft.com/office/drawing/2014/main" id="{4DED1D23-2002-A11B-3574-1C91BCA9C93E}"/>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791303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09C0FB-FF33-0696-0C84-2F6F39594B16}"/>
              </a:ext>
            </a:extLst>
          </p:cNvPr>
          <p:cNvPicPr>
            <a:picLocks noChangeAspect="1"/>
          </p:cNvPicPr>
          <p:nvPr userDrawn="1"/>
        </p:nvPicPr>
        <p:blipFill>
          <a:blip r:embed="rId2"/>
          <a:stretch>
            <a:fillRect/>
          </a:stretch>
        </p:blipFill>
        <p:spPr>
          <a:xfrm>
            <a:off x="5740400" y="4040285"/>
            <a:ext cx="711200" cy="101600"/>
          </a:xfrm>
          <a:prstGeom prst="rect">
            <a:avLst/>
          </a:prstGeom>
        </p:spPr>
      </p:pic>
      <p:sp>
        <p:nvSpPr>
          <p:cNvPr id="3" name="Freeform: Shape 17">
            <a:extLst>
              <a:ext uri="{FF2B5EF4-FFF2-40B4-BE49-F238E27FC236}">
                <a16:creationId xmlns:a16="http://schemas.microsoft.com/office/drawing/2014/main" id="{B5B057A0-BB0F-5053-17B6-5F5FFC5F633E}"/>
              </a:ext>
            </a:extLst>
          </p:cNvPr>
          <p:cNvSpPr/>
          <p:nvPr userDrawn="1"/>
        </p:nvSpPr>
        <p:spPr>
          <a:xfrm flipV="1">
            <a:off x="0" y="2370774"/>
            <a:ext cx="12192000" cy="1720311"/>
          </a:xfrm>
          <a:custGeom>
            <a:avLst/>
            <a:gdLst>
              <a:gd name="connsiteX0" fmla="*/ 6096000 w 12192000"/>
              <a:gd name="connsiteY0" fmla="*/ 1720311 h 1720311"/>
              <a:gd name="connsiteX1" fmla="*/ 11960026 w 12192000"/>
              <a:gd name="connsiteY1" fmla="*/ 678955 h 1720311"/>
              <a:gd name="connsiteX2" fmla="*/ 12192000 w 12192000"/>
              <a:gd name="connsiteY2" fmla="*/ 588435 h 1720311"/>
              <a:gd name="connsiteX3" fmla="*/ 12192000 w 12192000"/>
              <a:gd name="connsiteY3" fmla="*/ 0 h 1720311"/>
              <a:gd name="connsiteX4" fmla="*/ 12116839 w 12192000"/>
              <a:gd name="connsiteY4" fmla="*/ 41758 h 1720311"/>
              <a:gd name="connsiteX5" fmla="*/ 6096001 w 12192000"/>
              <a:gd name="connsiteY5" fmla="*/ 1535660 h 1720311"/>
              <a:gd name="connsiteX6" fmla="*/ 75161 w 12192000"/>
              <a:gd name="connsiteY6" fmla="*/ 41758 h 1720311"/>
              <a:gd name="connsiteX7" fmla="*/ 0 w 12192000"/>
              <a:gd name="connsiteY7" fmla="*/ 0 h 1720311"/>
              <a:gd name="connsiteX8" fmla="*/ 0 w 12192000"/>
              <a:gd name="connsiteY8" fmla="*/ 588435 h 1720311"/>
              <a:gd name="connsiteX9" fmla="*/ 231975 w 12192000"/>
              <a:gd name="connsiteY9" fmla="*/ 678955 h 1720311"/>
              <a:gd name="connsiteX10" fmla="*/ 6096000 w 12192000"/>
              <a:gd name="connsiteY10" fmla="*/ 1720311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720311">
                <a:moveTo>
                  <a:pt x="6096000" y="1720311"/>
                </a:moveTo>
                <a:cubicBezTo>
                  <a:pt x="8181164" y="1720311"/>
                  <a:pt x="10164544" y="1348718"/>
                  <a:pt x="11960026" y="678955"/>
                </a:cubicBezTo>
                <a:lnTo>
                  <a:pt x="12192000" y="588435"/>
                </a:lnTo>
                <a:lnTo>
                  <a:pt x="12192000" y="0"/>
                </a:lnTo>
                <a:lnTo>
                  <a:pt x="12116839" y="41758"/>
                </a:lnTo>
                <a:cubicBezTo>
                  <a:pt x="10337469" y="993016"/>
                  <a:pt x="8283472" y="1535660"/>
                  <a:pt x="6096001" y="1535660"/>
                </a:cubicBezTo>
                <a:cubicBezTo>
                  <a:pt x="3908529" y="1535660"/>
                  <a:pt x="1854532" y="993016"/>
                  <a:pt x="75161" y="41758"/>
                </a:cubicBezTo>
                <a:lnTo>
                  <a:pt x="0" y="0"/>
                </a:lnTo>
                <a:lnTo>
                  <a:pt x="0" y="588435"/>
                </a:lnTo>
                <a:lnTo>
                  <a:pt x="231975" y="678955"/>
                </a:lnTo>
                <a:cubicBezTo>
                  <a:pt x="2027456" y="1348718"/>
                  <a:pt x="4010836" y="1720311"/>
                  <a:pt x="6096000" y="1720311"/>
                </a:cubicBezTo>
                <a:close/>
              </a:path>
            </a:pathLst>
          </a:custGeom>
          <a:gradFill flip="none" rotWithShape="1">
            <a:gsLst>
              <a:gs pos="39000">
                <a:schemeClr val="accent4"/>
              </a:gs>
              <a:gs pos="100000">
                <a:srgbClr val="FF8D0B"/>
              </a:gs>
            </a:gsLst>
            <a:lin ang="2700000" scaled="0"/>
            <a:tileRect/>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21">
            <a:extLst>
              <a:ext uri="{FF2B5EF4-FFF2-40B4-BE49-F238E27FC236}">
                <a16:creationId xmlns:a16="http://schemas.microsoft.com/office/drawing/2014/main" id="{20343DC4-101A-8A4A-DC5C-E50805385B26}"/>
              </a:ext>
            </a:extLst>
          </p:cNvPr>
          <p:cNvSpPr>
            <a:spLocks noGrp="1"/>
          </p:cNvSpPr>
          <p:nvPr>
            <p:ph type="pic" sz="quarter" idx="11" hasCustomPrompt="1"/>
          </p:nvPr>
        </p:nvSpPr>
        <p:spPr>
          <a:xfrm>
            <a:off x="0" y="0"/>
            <a:ext cx="12192000" cy="3502651"/>
          </a:xfrm>
          <a:custGeom>
            <a:avLst/>
            <a:gdLst>
              <a:gd name="connsiteX0" fmla="*/ 0 w 12192000"/>
              <a:gd name="connsiteY0" fmla="*/ 0 h 3502651"/>
              <a:gd name="connsiteX1" fmla="*/ 12192000 w 12192000"/>
              <a:gd name="connsiteY1" fmla="*/ 0 h 3502651"/>
              <a:gd name="connsiteX2" fmla="*/ 12192000 w 12192000"/>
              <a:gd name="connsiteY2" fmla="*/ 547014 h 3502651"/>
              <a:gd name="connsiteX3" fmla="*/ 12192000 w 12192000"/>
              <a:gd name="connsiteY3" fmla="*/ 2955637 h 3502651"/>
              <a:gd name="connsiteX4" fmla="*/ 12192000 w 12192000"/>
              <a:gd name="connsiteY4" fmla="*/ 3502651 h 3502651"/>
              <a:gd name="connsiteX5" fmla="*/ 11960026 w 12192000"/>
              <a:gd name="connsiteY5" fmla="*/ 3412131 h 3502651"/>
              <a:gd name="connsiteX6" fmla="*/ 6096001 w 12192000"/>
              <a:gd name="connsiteY6" fmla="*/ 2370775 h 3502651"/>
              <a:gd name="connsiteX7" fmla="*/ 231975 w 12192000"/>
              <a:gd name="connsiteY7" fmla="*/ 3412131 h 3502651"/>
              <a:gd name="connsiteX8" fmla="*/ 0 w 12192000"/>
              <a:gd name="connsiteY8" fmla="*/ 3502651 h 3502651"/>
              <a:gd name="connsiteX9" fmla="*/ 0 w 12192000"/>
              <a:gd name="connsiteY9" fmla="*/ 2955637 h 3502651"/>
              <a:gd name="connsiteX10" fmla="*/ 0 w 12192000"/>
              <a:gd name="connsiteY10" fmla="*/ 547014 h 350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502651">
                <a:moveTo>
                  <a:pt x="0" y="0"/>
                </a:moveTo>
                <a:lnTo>
                  <a:pt x="12192000" y="0"/>
                </a:lnTo>
                <a:lnTo>
                  <a:pt x="12192000" y="547014"/>
                </a:lnTo>
                <a:lnTo>
                  <a:pt x="12192000" y="2955637"/>
                </a:lnTo>
                <a:lnTo>
                  <a:pt x="12192000" y="3502651"/>
                </a:lnTo>
                <a:lnTo>
                  <a:pt x="11960026" y="3412131"/>
                </a:lnTo>
                <a:cubicBezTo>
                  <a:pt x="10164544" y="2742368"/>
                  <a:pt x="8181164" y="2370775"/>
                  <a:pt x="6096001" y="2370775"/>
                </a:cubicBezTo>
                <a:cubicBezTo>
                  <a:pt x="4010836" y="2370775"/>
                  <a:pt x="2027456" y="2742368"/>
                  <a:pt x="231975" y="3412131"/>
                </a:cubicBezTo>
                <a:lnTo>
                  <a:pt x="0" y="3502651"/>
                </a:lnTo>
                <a:lnTo>
                  <a:pt x="0" y="2955637"/>
                </a:lnTo>
                <a:lnTo>
                  <a:pt x="0" y="547014"/>
                </a:lnTo>
                <a:close/>
              </a:path>
            </a:pathLst>
          </a:custGeom>
          <a:solidFill>
            <a:schemeClr val="bg1">
              <a:lumMod val="95000"/>
              <a:alpha val="5000"/>
            </a:schemeClr>
          </a:solidFill>
          <a:effectLst/>
        </p:spPr>
        <p:txBody>
          <a:bodyPr wrap="square">
            <a:noAutofit/>
          </a:bodyPr>
          <a:lstStyle>
            <a:lvl1pPr marL="0" indent="0">
              <a:buNone/>
              <a:defRPr sz="1400">
                <a:solidFill>
                  <a:schemeClr val="bg1">
                    <a:lumMod val="75000"/>
                  </a:schemeClr>
                </a:solidFill>
              </a:defRPr>
            </a:lvl1pPr>
          </a:lstStyle>
          <a:p>
            <a:r>
              <a:rPr lang="en-US"/>
              <a:t>Image Placeholder</a:t>
            </a:r>
          </a:p>
        </p:txBody>
      </p:sp>
      <p:pic>
        <p:nvPicPr>
          <p:cNvPr id="12" name="Picture 11">
            <a:extLst>
              <a:ext uri="{FF2B5EF4-FFF2-40B4-BE49-F238E27FC236}">
                <a16:creationId xmlns:a16="http://schemas.microsoft.com/office/drawing/2014/main" id="{6FAA149E-3FEF-F136-E263-6F7C2AB75CC7}"/>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2" name="Title 1">
            <a:extLst>
              <a:ext uri="{FF2B5EF4-FFF2-40B4-BE49-F238E27FC236}">
                <a16:creationId xmlns:a16="http://schemas.microsoft.com/office/drawing/2014/main" id="{6FDADC1A-6AD3-A3CC-8C4D-57763B8498D7}"/>
              </a:ext>
            </a:extLst>
          </p:cNvPr>
          <p:cNvSpPr>
            <a:spLocks noGrp="1"/>
          </p:cNvSpPr>
          <p:nvPr>
            <p:ph type="title" hasCustomPrompt="1"/>
          </p:nvPr>
        </p:nvSpPr>
        <p:spPr>
          <a:xfrm>
            <a:off x="838200" y="2984643"/>
            <a:ext cx="10515600" cy="1325563"/>
          </a:xfrm>
          <a:prstGeom prst="rect">
            <a:avLst/>
          </a:prstGeom>
        </p:spPr>
        <p:txBody>
          <a:bodyPr/>
          <a:lstStyle>
            <a:lvl1pPr algn="ctr">
              <a:defRPr/>
            </a:lvl1pPr>
          </a:lstStyle>
          <a:p>
            <a:r>
              <a:rPr lang="en-US"/>
              <a:t>Click to edit title style</a:t>
            </a:r>
            <a:endParaRPr lang="en-CA"/>
          </a:p>
        </p:txBody>
      </p:sp>
    </p:spTree>
    <p:extLst>
      <p:ext uri="{BB962C8B-B14F-4D97-AF65-F5344CB8AC3E}">
        <p14:creationId xmlns:p14="http://schemas.microsoft.com/office/powerpoint/2010/main" val="2658022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17338-5EAF-DD30-14F7-8860FA091B71}"/>
              </a:ext>
            </a:extLst>
          </p:cNvPr>
          <p:cNvPicPr>
            <a:picLocks noChangeAspect="1"/>
          </p:cNvPicPr>
          <p:nvPr userDrawn="1"/>
        </p:nvPicPr>
        <p:blipFill>
          <a:blip r:embed="rId2"/>
          <a:stretch>
            <a:fillRect/>
          </a:stretch>
        </p:blipFill>
        <p:spPr>
          <a:xfrm>
            <a:off x="6401056" y="2396493"/>
            <a:ext cx="711200" cy="101600"/>
          </a:xfrm>
          <a:prstGeom prst="rect">
            <a:avLst/>
          </a:prstGeom>
        </p:spPr>
      </p:pic>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6311075" y="1024317"/>
            <a:ext cx="5145284" cy="1325563"/>
          </a:xfrm>
          <a:prstGeom prst="rect">
            <a:avLst/>
          </a:prstGeom>
        </p:spPr>
        <p:txBody>
          <a:bodyPr/>
          <a:lstStyle/>
          <a:p>
            <a:r>
              <a:rPr lang="en-US"/>
              <a:t>Click to edit</a:t>
            </a:r>
            <a:br>
              <a:rPr lang="en-US"/>
            </a:br>
            <a:r>
              <a:rPr lang="en-US"/>
              <a:t>title style</a:t>
            </a:r>
            <a:endParaRPr lang="en-CA"/>
          </a:p>
        </p:txBody>
      </p:sp>
      <p:sp>
        <p:nvSpPr>
          <p:cNvPr id="3" name="Freeform: Shape 7">
            <a:extLst>
              <a:ext uri="{FF2B5EF4-FFF2-40B4-BE49-F238E27FC236}">
                <a16:creationId xmlns:a16="http://schemas.microsoft.com/office/drawing/2014/main" id="{B6736C65-129F-0B16-B89E-49A060624367}"/>
              </a:ext>
            </a:extLst>
          </p:cNvPr>
          <p:cNvSpPr/>
          <p:nvPr userDrawn="1"/>
        </p:nvSpPr>
        <p:spPr>
          <a:xfrm flipV="1">
            <a:off x="0" y="0"/>
            <a:ext cx="5776686" cy="6858000"/>
          </a:xfrm>
          <a:custGeom>
            <a:avLst/>
            <a:gdLst>
              <a:gd name="connsiteX0" fmla="*/ 0 w 5449306"/>
              <a:gd name="connsiteY0" fmla="*/ 0 h 6858000"/>
              <a:gd name="connsiteX1" fmla="*/ 4413498 w 5449306"/>
              <a:gd name="connsiteY1" fmla="*/ 0 h 6858000"/>
              <a:gd name="connsiteX2" fmla="*/ 4448938 w 5449306"/>
              <a:gd name="connsiteY2" fmla="*/ 120920 h 6858000"/>
              <a:gd name="connsiteX3" fmla="*/ 5447685 w 5449306"/>
              <a:gd name="connsiteY3" fmla="*/ 3066067 h 6858000"/>
              <a:gd name="connsiteX4" fmla="*/ 2625563 w 5449306"/>
              <a:gd name="connsiteY4" fmla="*/ 6807034 h 6858000"/>
              <a:gd name="connsiteX5" fmla="*/ 2599131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4413498" y="0"/>
                </a:lnTo>
                <a:lnTo>
                  <a:pt x="4448938" y="120920"/>
                </a:lnTo>
                <a:cubicBezTo>
                  <a:pt x="4706418" y="853318"/>
                  <a:pt x="5489626" y="1324452"/>
                  <a:pt x="5447685" y="3066067"/>
                </a:cubicBezTo>
                <a:cubicBezTo>
                  <a:pt x="5405745" y="4807684"/>
                  <a:pt x="3188219" y="5829974"/>
                  <a:pt x="2625563" y="6807034"/>
                </a:cubicBezTo>
                <a:lnTo>
                  <a:pt x="2599131" y="6858000"/>
                </a:lnTo>
                <a:lnTo>
                  <a:pt x="0" y="6858000"/>
                </a:lnTo>
                <a:close/>
              </a:path>
            </a:pathLst>
          </a:custGeom>
          <a:gradFill flip="none" rotWithShape="1">
            <a:gsLst>
              <a:gs pos="29000">
                <a:schemeClr val="accent1"/>
              </a:gs>
              <a:gs pos="79000">
                <a:schemeClr val="accent3"/>
              </a:gs>
              <a:gs pos="98000">
                <a:schemeClr val="accent2"/>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E1736040-80C8-67B6-A4F5-72CE6F8A455B}"/>
              </a:ext>
            </a:extLst>
          </p:cNvPr>
          <p:cNvSpPr>
            <a:spLocks noGrp="1"/>
          </p:cNvSpPr>
          <p:nvPr>
            <p:ph type="pic" sz="quarter" idx="12" hasCustomPrompt="1"/>
          </p:nvPr>
        </p:nvSpPr>
        <p:spPr>
          <a:xfrm>
            <a:off x="0" y="0"/>
            <a:ext cx="5449306" cy="6858000"/>
          </a:xfrm>
          <a:custGeom>
            <a:avLst/>
            <a:gdLst>
              <a:gd name="connsiteX0" fmla="*/ 0 w 5449306"/>
              <a:gd name="connsiteY0" fmla="*/ 0 h 6858000"/>
              <a:gd name="connsiteX1" fmla="*/ 2599131 w 5449306"/>
              <a:gd name="connsiteY1" fmla="*/ 0 h 6858000"/>
              <a:gd name="connsiteX2" fmla="*/ 2625563 w 5449306"/>
              <a:gd name="connsiteY2" fmla="*/ 50966 h 6858000"/>
              <a:gd name="connsiteX3" fmla="*/ 5447685 w 5449306"/>
              <a:gd name="connsiteY3" fmla="*/ 3791933 h 6858000"/>
              <a:gd name="connsiteX4" fmla="*/ 4448938 w 5449306"/>
              <a:gd name="connsiteY4" fmla="*/ 6737080 h 6858000"/>
              <a:gd name="connsiteX5" fmla="*/ 4413498 w 5449306"/>
              <a:gd name="connsiteY5" fmla="*/ 6858000 h 6858000"/>
              <a:gd name="connsiteX6" fmla="*/ 0 w 54493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6" h="6858000">
                <a:moveTo>
                  <a:pt x="0" y="0"/>
                </a:moveTo>
                <a:lnTo>
                  <a:pt x="2599131" y="0"/>
                </a:lnTo>
                <a:lnTo>
                  <a:pt x="2625563" y="50966"/>
                </a:lnTo>
                <a:cubicBezTo>
                  <a:pt x="3188219" y="1028026"/>
                  <a:pt x="5405745" y="2050316"/>
                  <a:pt x="5447685" y="3791933"/>
                </a:cubicBezTo>
                <a:cubicBezTo>
                  <a:pt x="5489626" y="5533548"/>
                  <a:pt x="4706418" y="6004682"/>
                  <a:pt x="4448938" y="6737080"/>
                </a:cubicBezTo>
                <a:lnTo>
                  <a:pt x="4413498" y="6858000"/>
                </a:lnTo>
                <a:lnTo>
                  <a:pt x="0" y="6858000"/>
                </a:ln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902825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3EC9F05-4208-DC50-563F-8C1015D3000A}"/>
              </a:ext>
            </a:extLst>
          </p:cNvPr>
          <p:cNvPicPr>
            <a:picLocks noChangeAspect="1"/>
          </p:cNvPicPr>
          <p:nvPr userDrawn="1"/>
        </p:nvPicPr>
        <p:blipFill>
          <a:blip r:embed="rId2"/>
          <a:stretch>
            <a:fillRect/>
          </a:stretch>
        </p:blipFill>
        <p:spPr>
          <a:xfrm>
            <a:off x="314944" y="6272551"/>
            <a:ext cx="2050751" cy="431800"/>
          </a:xfrm>
          <a:prstGeom prst="rect">
            <a:avLst/>
          </a:prstGeom>
        </p:spPr>
      </p:pic>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6311075" y="1024317"/>
            <a:ext cx="5145284" cy="1325563"/>
          </a:xfrm>
          <a:prstGeom prst="rect">
            <a:avLst/>
          </a:prstGeom>
        </p:spPr>
        <p:txBody>
          <a:bodyPr/>
          <a:lstStyle/>
          <a:p>
            <a:r>
              <a:rPr lang="en-US"/>
              <a:t>Click to edit</a:t>
            </a:r>
            <a:br>
              <a:rPr lang="en-US"/>
            </a:br>
            <a:r>
              <a:rPr lang="en-US"/>
              <a:t>title style</a:t>
            </a:r>
            <a:endParaRPr lang="en-CA"/>
          </a:p>
        </p:txBody>
      </p:sp>
      <p:sp>
        <p:nvSpPr>
          <p:cNvPr id="2" name="Rectangle: Top Corners Rounded 36">
            <a:extLst>
              <a:ext uri="{FF2B5EF4-FFF2-40B4-BE49-F238E27FC236}">
                <a16:creationId xmlns:a16="http://schemas.microsoft.com/office/drawing/2014/main" id="{D34A3745-95FF-5640-CCE6-844F75EAC76E}"/>
              </a:ext>
            </a:extLst>
          </p:cNvPr>
          <p:cNvSpPr/>
          <p:nvPr userDrawn="1"/>
        </p:nvSpPr>
        <p:spPr>
          <a:xfrm rot="16200000" flipH="1">
            <a:off x="377504" y="917896"/>
            <a:ext cx="4876802" cy="5631809"/>
          </a:xfrm>
          <a:prstGeom prst="round2SameRect">
            <a:avLst>
              <a:gd name="adj1" fmla="val 0"/>
              <a:gd name="adj2" fmla="val 6218"/>
            </a:avLst>
          </a:prstGeom>
          <a:gradFill>
            <a:gsLst>
              <a:gs pos="58000">
                <a:schemeClr val="accent5"/>
              </a:gs>
              <a:gs pos="100000">
                <a:schemeClr val="accent2"/>
              </a:gs>
              <a:gs pos="0">
                <a:schemeClr val="accent1"/>
              </a:gs>
            </a:gsLst>
            <a:lin ang="2700000" scaled="0"/>
          </a:gradFill>
          <a:ln>
            <a:noFill/>
          </a:ln>
          <a:effectLst>
            <a:outerShdw blurRad="1270000" dist="482600" dir="2700000" sx="92000" sy="9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5">
            <a:extLst>
              <a:ext uri="{FF2B5EF4-FFF2-40B4-BE49-F238E27FC236}">
                <a16:creationId xmlns:a16="http://schemas.microsoft.com/office/drawing/2014/main" id="{C38DA53F-55E4-B1A7-D3C6-9F0F56FA45F9}"/>
              </a:ext>
            </a:extLst>
          </p:cNvPr>
          <p:cNvSpPr/>
          <p:nvPr userDrawn="1"/>
        </p:nvSpPr>
        <p:spPr>
          <a:xfrm>
            <a:off x="2815905" y="3368115"/>
            <a:ext cx="2471905" cy="2471905"/>
          </a:xfrm>
          <a:custGeom>
            <a:avLst/>
            <a:gdLst>
              <a:gd name="connsiteX0" fmla="*/ 655320 w 1310640"/>
              <a:gd name="connsiteY0" fmla="*/ 365268 h 1310640"/>
              <a:gd name="connsiteX1" fmla="*/ 365268 w 1310640"/>
              <a:gd name="connsiteY1" fmla="*/ 655320 h 1310640"/>
              <a:gd name="connsiteX2" fmla="*/ 655320 w 1310640"/>
              <a:gd name="connsiteY2" fmla="*/ 945372 h 1310640"/>
              <a:gd name="connsiteX3" fmla="*/ 945372 w 1310640"/>
              <a:gd name="connsiteY3" fmla="*/ 655320 h 1310640"/>
              <a:gd name="connsiteX4" fmla="*/ 655320 w 1310640"/>
              <a:gd name="connsiteY4" fmla="*/ 365268 h 1310640"/>
              <a:gd name="connsiteX5" fmla="*/ 655320 w 1310640"/>
              <a:gd name="connsiteY5" fmla="*/ 0 h 1310640"/>
              <a:gd name="connsiteX6" fmla="*/ 1310640 w 1310640"/>
              <a:gd name="connsiteY6" fmla="*/ 655320 h 1310640"/>
              <a:gd name="connsiteX7" fmla="*/ 655320 w 1310640"/>
              <a:gd name="connsiteY7" fmla="*/ 1310640 h 1310640"/>
              <a:gd name="connsiteX8" fmla="*/ 0 w 1310640"/>
              <a:gd name="connsiteY8" fmla="*/ 655320 h 1310640"/>
              <a:gd name="connsiteX9" fmla="*/ 655320 w 1310640"/>
              <a:gd name="connsiteY9" fmla="*/ 0 h 131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0" h="1310640">
                <a:moveTo>
                  <a:pt x="655320" y="365268"/>
                </a:moveTo>
                <a:cubicBezTo>
                  <a:pt x="495129" y="365268"/>
                  <a:pt x="365268" y="495129"/>
                  <a:pt x="365268" y="655320"/>
                </a:cubicBezTo>
                <a:cubicBezTo>
                  <a:pt x="365268" y="815511"/>
                  <a:pt x="495129" y="945372"/>
                  <a:pt x="655320" y="945372"/>
                </a:cubicBezTo>
                <a:cubicBezTo>
                  <a:pt x="815511" y="945372"/>
                  <a:pt x="945372" y="815511"/>
                  <a:pt x="945372" y="655320"/>
                </a:cubicBezTo>
                <a:cubicBezTo>
                  <a:pt x="945372" y="495129"/>
                  <a:pt x="815511" y="365268"/>
                  <a:pt x="655320" y="365268"/>
                </a:cubicBezTo>
                <a:close/>
                <a:moveTo>
                  <a:pt x="655320" y="0"/>
                </a:moveTo>
                <a:cubicBezTo>
                  <a:pt x="1017243" y="0"/>
                  <a:pt x="1310640" y="293397"/>
                  <a:pt x="1310640" y="655320"/>
                </a:cubicBezTo>
                <a:cubicBezTo>
                  <a:pt x="1310640" y="1017243"/>
                  <a:pt x="1017243" y="1310640"/>
                  <a:pt x="655320" y="1310640"/>
                </a:cubicBezTo>
                <a:cubicBezTo>
                  <a:pt x="293397" y="1310640"/>
                  <a:pt x="0" y="1017243"/>
                  <a:pt x="0" y="655320"/>
                </a:cubicBezTo>
                <a:cubicBezTo>
                  <a:pt x="0" y="293397"/>
                  <a:pt x="293397" y="0"/>
                  <a:pt x="655320"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icture Placeholder 12">
            <a:extLst>
              <a:ext uri="{FF2B5EF4-FFF2-40B4-BE49-F238E27FC236}">
                <a16:creationId xmlns:a16="http://schemas.microsoft.com/office/drawing/2014/main" id="{C14B47A9-00B3-996B-CF7F-78DEB58B8978}"/>
              </a:ext>
            </a:extLst>
          </p:cNvPr>
          <p:cNvSpPr>
            <a:spLocks noGrp="1"/>
          </p:cNvSpPr>
          <p:nvPr>
            <p:ph type="pic" sz="quarter" idx="10" hasCustomPrompt="1"/>
          </p:nvPr>
        </p:nvSpPr>
        <p:spPr>
          <a:xfrm>
            <a:off x="1063289" y="850302"/>
            <a:ext cx="3072763" cy="6257850"/>
          </a:xfrm>
          <a:prstGeom prst="roundRect">
            <a:avLst>
              <a:gd name="adj" fmla="val 7062"/>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5" name="Picture 4">
            <a:extLst>
              <a:ext uri="{FF2B5EF4-FFF2-40B4-BE49-F238E27FC236}">
                <a16:creationId xmlns:a16="http://schemas.microsoft.com/office/drawing/2014/main" id="{3E81C6A8-6284-B927-25E3-A5EC9082C4BE}"/>
              </a:ext>
            </a:extLst>
          </p:cNvPr>
          <p:cNvPicPr>
            <a:picLocks noChangeAspect="1"/>
          </p:cNvPicPr>
          <p:nvPr userDrawn="1"/>
        </p:nvPicPr>
        <p:blipFill>
          <a:blip r:embed="rId3"/>
          <a:stretch>
            <a:fillRect/>
          </a:stretch>
        </p:blipFill>
        <p:spPr>
          <a:xfrm>
            <a:off x="6401056" y="2396493"/>
            <a:ext cx="711200" cy="101600"/>
          </a:xfrm>
          <a:prstGeom prst="rect">
            <a:avLst/>
          </a:prstGeom>
        </p:spPr>
      </p:pic>
    </p:spTree>
    <p:extLst>
      <p:ext uri="{BB962C8B-B14F-4D97-AF65-F5344CB8AC3E}">
        <p14:creationId xmlns:p14="http://schemas.microsoft.com/office/powerpoint/2010/main" val="1637547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C21BF6-E8EA-1220-A556-A19025F7E90B}"/>
              </a:ext>
            </a:extLst>
          </p:cNvPr>
          <p:cNvSpPr>
            <a:spLocks noGrp="1"/>
          </p:cNvSpPr>
          <p:nvPr>
            <p:ph type="title" hasCustomPrompt="1"/>
          </p:nvPr>
        </p:nvSpPr>
        <p:spPr>
          <a:xfrm>
            <a:off x="728472" y="679932"/>
            <a:ext cx="5145284" cy="1325563"/>
          </a:xfrm>
          <a:prstGeom prst="rect">
            <a:avLst/>
          </a:prstGeom>
        </p:spPr>
        <p:txBody>
          <a:bodyPr/>
          <a:lstStyle/>
          <a:p>
            <a:r>
              <a:rPr lang="en-US"/>
              <a:t>Click to edit</a:t>
            </a:r>
            <a:br>
              <a:rPr lang="en-US"/>
            </a:br>
            <a:r>
              <a:rPr lang="en-US"/>
              <a:t>title style</a:t>
            </a:r>
            <a:endParaRPr lang="en-CA"/>
          </a:p>
        </p:txBody>
      </p:sp>
      <p:sp>
        <p:nvSpPr>
          <p:cNvPr id="2" name="Freeform: Shape 11">
            <a:extLst>
              <a:ext uri="{FF2B5EF4-FFF2-40B4-BE49-F238E27FC236}">
                <a16:creationId xmlns:a16="http://schemas.microsoft.com/office/drawing/2014/main" id="{6B5A644E-EBBF-29C8-875D-EC49B85095A5}"/>
              </a:ext>
            </a:extLst>
          </p:cNvPr>
          <p:cNvSpPr/>
          <p:nvPr userDrawn="1"/>
        </p:nvSpPr>
        <p:spPr>
          <a:xfrm>
            <a:off x="6331140" y="11875"/>
            <a:ext cx="5860860" cy="6858000"/>
          </a:xfrm>
          <a:custGeom>
            <a:avLst/>
            <a:gdLst>
              <a:gd name="connsiteX0" fmla="*/ 2042573 w 5860860"/>
              <a:gd name="connsiteY0" fmla="*/ 0 h 6858000"/>
              <a:gd name="connsiteX1" fmla="*/ 4759647 w 5860860"/>
              <a:gd name="connsiteY1" fmla="*/ 0 h 6858000"/>
              <a:gd name="connsiteX2" fmla="*/ 5157486 w 5860860"/>
              <a:gd name="connsiteY2" fmla="*/ 0 h 6858000"/>
              <a:gd name="connsiteX3" fmla="*/ 5860860 w 5860860"/>
              <a:gd name="connsiteY3" fmla="*/ 0 h 6858000"/>
              <a:gd name="connsiteX4" fmla="*/ 5860860 w 5860860"/>
              <a:gd name="connsiteY4" fmla="*/ 6858000 h 6858000"/>
              <a:gd name="connsiteX5" fmla="*/ 5157486 w 5860860"/>
              <a:gd name="connsiteY5" fmla="*/ 6858000 h 6858000"/>
              <a:gd name="connsiteX6" fmla="*/ 4759647 w 5860860"/>
              <a:gd name="connsiteY6" fmla="*/ 6858000 h 6858000"/>
              <a:gd name="connsiteX7" fmla="*/ 2042569 w 5860860"/>
              <a:gd name="connsiteY7" fmla="*/ 6858000 h 6858000"/>
              <a:gd name="connsiteX8" fmla="*/ 2040103 w 5860860"/>
              <a:gd name="connsiteY8" fmla="*/ 6856737 h 6858000"/>
              <a:gd name="connsiteX9" fmla="*/ 0 w 5860860"/>
              <a:gd name="connsiteY9" fmla="*/ 3429001 h 6858000"/>
              <a:gd name="connsiteX10" fmla="*/ 2040103 w 5860860"/>
              <a:gd name="connsiteY10" fmla="*/ 12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860" h="6858000">
                <a:moveTo>
                  <a:pt x="2042573" y="0"/>
                </a:moveTo>
                <a:lnTo>
                  <a:pt x="4759647" y="0"/>
                </a:lnTo>
                <a:lnTo>
                  <a:pt x="5157486" y="0"/>
                </a:lnTo>
                <a:lnTo>
                  <a:pt x="5860860" y="0"/>
                </a:lnTo>
                <a:lnTo>
                  <a:pt x="5860860" y="6858000"/>
                </a:lnTo>
                <a:lnTo>
                  <a:pt x="5157486" y="6858000"/>
                </a:lnTo>
                <a:lnTo>
                  <a:pt x="4759647" y="6858000"/>
                </a:lnTo>
                <a:lnTo>
                  <a:pt x="2042569" y="6858000"/>
                </a:lnTo>
                <a:lnTo>
                  <a:pt x="2040103" y="6856737"/>
                </a:lnTo>
                <a:cubicBezTo>
                  <a:pt x="824926" y="6196613"/>
                  <a:pt x="0" y="4909143"/>
                  <a:pt x="0" y="3429001"/>
                </a:cubicBezTo>
                <a:cubicBezTo>
                  <a:pt x="0" y="1948859"/>
                  <a:pt x="824926" y="661388"/>
                  <a:pt x="2040103" y="1265"/>
                </a:cubicBezTo>
                <a:close/>
              </a:path>
            </a:pathLst>
          </a:custGeom>
          <a:gradFill flip="none" rotWithShape="1">
            <a:gsLst>
              <a:gs pos="26000">
                <a:schemeClr val="accent1"/>
              </a:gs>
              <a:gs pos="99000">
                <a:schemeClr val="accent6"/>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atin typeface="Avenir Next LT Pro" panose="020B0504020202020204" pitchFamily="34" charset="77"/>
            </a:endParaRPr>
          </a:p>
        </p:txBody>
      </p:sp>
      <p:sp>
        <p:nvSpPr>
          <p:cNvPr id="4" name="Picture Placeholder 11">
            <a:extLst>
              <a:ext uri="{FF2B5EF4-FFF2-40B4-BE49-F238E27FC236}">
                <a16:creationId xmlns:a16="http://schemas.microsoft.com/office/drawing/2014/main" id="{B8E07E21-F3AD-80D4-68E9-783FCB47EFDD}"/>
              </a:ext>
            </a:extLst>
          </p:cNvPr>
          <p:cNvSpPr>
            <a:spLocks noGrp="1"/>
          </p:cNvSpPr>
          <p:nvPr>
            <p:ph type="pic" sz="quarter" idx="10"/>
          </p:nvPr>
        </p:nvSpPr>
        <p:spPr>
          <a:xfrm>
            <a:off x="7145349" y="830203"/>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sz="1800">
                <a:latin typeface="Avenir Next LT Pro" panose="020B0504020202020204" pitchFamily="34" charset="77"/>
              </a:defRPr>
            </a:lvl1pPr>
          </a:lstStyle>
          <a:p>
            <a:pPr lvl="0"/>
            <a:endParaRPr lang="en-US"/>
          </a:p>
        </p:txBody>
      </p:sp>
      <p:sp>
        <p:nvSpPr>
          <p:cNvPr id="11" name="Picture Placeholder 12">
            <a:extLst>
              <a:ext uri="{FF2B5EF4-FFF2-40B4-BE49-F238E27FC236}">
                <a16:creationId xmlns:a16="http://schemas.microsoft.com/office/drawing/2014/main" id="{0FE707EC-82DE-121F-5876-662642EE8E4E}"/>
              </a:ext>
            </a:extLst>
          </p:cNvPr>
          <p:cNvSpPr>
            <a:spLocks noGrp="1"/>
          </p:cNvSpPr>
          <p:nvPr>
            <p:ph type="pic" sz="quarter" idx="11"/>
          </p:nvPr>
        </p:nvSpPr>
        <p:spPr>
          <a:xfrm>
            <a:off x="9003301" y="2382182"/>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sz="1800">
                <a:latin typeface="Avenir Next LT Pro" panose="020B0504020202020204" pitchFamily="34" charset="77"/>
              </a:defRPr>
            </a:lvl1pPr>
          </a:lstStyle>
          <a:p>
            <a:endParaRPr lang="en-US"/>
          </a:p>
        </p:txBody>
      </p:sp>
      <p:sp>
        <p:nvSpPr>
          <p:cNvPr id="12" name="Picture Placeholder 13">
            <a:extLst>
              <a:ext uri="{FF2B5EF4-FFF2-40B4-BE49-F238E27FC236}">
                <a16:creationId xmlns:a16="http://schemas.microsoft.com/office/drawing/2014/main" id="{8478C414-D12B-003B-B2BE-42902D458F0B}"/>
              </a:ext>
            </a:extLst>
          </p:cNvPr>
          <p:cNvSpPr>
            <a:spLocks noGrp="1"/>
          </p:cNvSpPr>
          <p:nvPr>
            <p:ph type="pic" sz="quarter" idx="12"/>
          </p:nvPr>
        </p:nvSpPr>
        <p:spPr>
          <a:xfrm>
            <a:off x="5287397" y="2382182"/>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lang="en-US" sz="1800">
                <a:latin typeface="Avenir Next LT Pro" panose="020B0504020202020204" pitchFamily="34" charset="77"/>
              </a:defRPr>
            </a:lvl1pPr>
          </a:lstStyle>
          <a:p>
            <a:pPr lvl="0"/>
            <a:endParaRPr lang="en-US"/>
          </a:p>
        </p:txBody>
      </p:sp>
      <p:sp>
        <p:nvSpPr>
          <p:cNvPr id="13" name="Picture Placeholder 14">
            <a:extLst>
              <a:ext uri="{FF2B5EF4-FFF2-40B4-BE49-F238E27FC236}">
                <a16:creationId xmlns:a16="http://schemas.microsoft.com/office/drawing/2014/main" id="{1E953C34-9672-F5DE-437D-D194F862750A}"/>
              </a:ext>
            </a:extLst>
          </p:cNvPr>
          <p:cNvSpPr>
            <a:spLocks noGrp="1"/>
          </p:cNvSpPr>
          <p:nvPr>
            <p:ph type="pic" sz="quarter" idx="13"/>
          </p:nvPr>
        </p:nvSpPr>
        <p:spPr>
          <a:xfrm>
            <a:off x="7145349" y="3964061"/>
            <a:ext cx="2087486" cy="2087486"/>
          </a:xfrm>
          <a:custGeom>
            <a:avLst/>
            <a:gdLst>
              <a:gd name="connsiteX0" fmla="*/ 1154578 w 2309156"/>
              <a:gd name="connsiteY0" fmla="*/ 0 h 2309156"/>
              <a:gd name="connsiteX1" fmla="*/ 2309156 w 2309156"/>
              <a:gd name="connsiteY1" fmla="*/ 1154578 h 2309156"/>
              <a:gd name="connsiteX2" fmla="*/ 1154578 w 2309156"/>
              <a:gd name="connsiteY2" fmla="*/ 2309156 h 2309156"/>
              <a:gd name="connsiteX3" fmla="*/ 0 w 2309156"/>
              <a:gd name="connsiteY3" fmla="*/ 1154578 h 2309156"/>
              <a:gd name="connsiteX4" fmla="*/ 1154578 w 2309156"/>
              <a:gd name="connsiteY4" fmla="*/ 0 h 230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156" h="2309156">
                <a:moveTo>
                  <a:pt x="1154578" y="0"/>
                </a:moveTo>
                <a:cubicBezTo>
                  <a:pt x="1792234" y="0"/>
                  <a:pt x="2309156" y="516922"/>
                  <a:pt x="2309156" y="1154578"/>
                </a:cubicBezTo>
                <a:cubicBezTo>
                  <a:pt x="2309156" y="1792234"/>
                  <a:pt x="1792234" y="2309156"/>
                  <a:pt x="1154578" y="2309156"/>
                </a:cubicBezTo>
                <a:cubicBezTo>
                  <a:pt x="516922" y="2309156"/>
                  <a:pt x="0" y="1792234"/>
                  <a:pt x="0" y="1154578"/>
                </a:cubicBezTo>
                <a:cubicBezTo>
                  <a:pt x="0" y="516922"/>
                  <a:pt x="516922" y="0"/>
                  <a:pt x="1154578"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wrap="square">
            <a:noAutofit/>
          </a:bodyPr>
          <a:lstStyle>
            <a:lvl1pPr>
              <a:defRPr sz="1800">
                <a:latin typeface="Avenir Next LT Pro" panose="020B0504020202020204" pitchFamily="34" charset="77"/>
              </a:defRPr>
            </a:lvl1pPr>
          </a:lstStyle>
          <a:p>
            <a:endParaRPr lang="en-US"/>
          </a:p>
        </p:txBody>
      </p:sp>
      <p:pic>
        <p:nvPicPr>
          <p:cNvPr id="14" name="Picture 13">
            <a:extLst>
              <a:ext uri="{FF2B5EF4-FFF2-40B4-BE49-F238E27FC236}">
                <a16:creationId xmlns:a16="http://schemas.microsoft.com/office/drawing/2014/main" id="{C1BC8AFA-DFFA-53EC-B0FD-7FC32A92AE41}"/>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3" name="Picture 2">
            <a:extLst>
              <a:ext uri="{FF2B5EF4-FFF2-40B4-BE49-F238E27FC236}">
                <a16:creationId xmlns:a16="http://schemas.microsoft.com/office/drawing/2014/main" id="{79A77F1F-8AB2-260A-11E7-C247BA939484}"/>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626498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77E310-FA46-5FBD-A313-807F384EBA56}"/>
              </a:ext>
            </a:extLst>
          </p:cNvPr>
          <p:cNvPicPr>
            <a:picLocks noChangeAspect="1"/>
          </p:cNvPicPr>
          <p:nvPr userDrawn="1"/>
        </p:nvPicPr>
        <p:blipFill>
          <a:blip r:embed="rId2"/>
          <a:stretch>
            <a:fillRect/>
          </a:stretch>
        </p:blipFill>
        <p:spPr>
          <a:xfrm>
            <a:off x="9604076" y="0"/>
            <a:ext cx="2552700" cy="1282700"/>
          </a:xfrm>
          <a:prstGeom prst="rect">
            <a:avLst/>
          </a:prstGeom>
        </p:spPr>
      </p:pic>
      <p:sp>
        <p:nvSpPr>
          <p:cNvPr id="3" name="Freeform: Shape 2">
            <a:extLst>
              <a:ext uri="{FF2B5EF4-FFF2-40B4-BE49-F238E27FC236}">
                <a16:creationId xmlns:a16="http://schemas.microsoft.com/office/drawing/2014/main" id="{7D36A640-FA3D-BAAB-A1BB-4AF94AF378D3}"/>
              </a:ext>
            </a:extLst>
          </p:cNvPr>
          <p:cNvSpPr>
            <a:spLocks/>
          </p:cNvSpPr>
          <p:nvPr userDrawn="1"/>
        </p:nvSpPr>
        <p:spPr bwMode="auto">
          <a:xfrm flipH="1">
            <a:off x="5166462" y="1"/>
            <a:ext cx="7025538" cy="6857999"/>
          </a:xfrm>
          <a:custGeom>
            <a:avLst/>
            <a:gdLst>
              <a:gd name="connsiteX0" fmla="*/ 5056574 w 7025538"/>
              <a:gd name="connsiteY0" fmla="*/ 838490 h 6857999"/>
              <a:gd name="connsiteX1" fmla="*/ 5876606 w 7025538"/>
              <a:gd name="connsiteY1" fmla="*/ 1839004 h 6857999"/>
              <a:gd name="connsiteX2" fmla="*/ 5982870 w 7025538"/>
              <a:gd name="connsiteY2" fmla="*/ 1861059 h 6857999"/>
              <a:gd name="connsiteX3" fmla="*/ 5477618 w 7025538"/>
              <a:gd name="connsiteY3" fmla="*/ 3172355 h 6857999"/>
              <a:gd name="connsiteX4" fmla="*/ 1223073 w 7025538"/>
              <a:gd name="connsiteY4" fmla="*/ 4640043 h 6857999"/>
              <a:gd name="connsiteX5" fmla="*/ 6259556 w 7025538"/>
              <a:gd name="connsiteY5" fmla="*/ 3388899 h 6857999"/>
              <a:gd name="connsiteX6" fmla="*/ 6933225 w 7025538"/>
              <a:gd name="connsiteY6" fmla="*/ 4591922 h 6857999"/>
              <a:gd name="connsiteX7" fmla="*/ 4046070 w 7025538"/>
              <a:gd name="connsiteY7" fmla="*/ 5806976 h 6857999"/>
              <a:gd name="connsiteX8" fmla="*/ 1062676 w 7025538"/>
              <a:gd name="connsiteY8" fmla="*/ 6789445 h 6857999"/>
              <a:gd name="connsiteX9" fmla="*/ 930562 w 7025538"/>
              <a:gd name="connsiteY9" fmla="*/ 6845038 h 6857999"/>
              <a:gd name="connsiteX10" fmla="*/ 894556 w 7025538"/>
              <a:gd name="connsiteY10" fmla="*/ 6857999 h 6857999"/>
              <a:gd name="connsiteX11" fmla="*/ 0 w 7025538"/>
              <a:gd name="connsiteY11" fmla="*/ 6857999 h 6857999"/>
              <a:gd name="connsiteX12" fmla="*/ 0 w 7025538"/>
              <a:gd name="connsiteY12" fmla="*/ 4680804 h 6857999"/>
              <a:gd name="connsiteX13" fmla="*/ 12918 w 7025538"/>
              <a:gd name="connsiteY13" fmla="*/ 4671227 h 6857999"/>
              <a:gd name="connsiteX14" fmla="*/ 334872 w 7025538"/>
              <a:gd name="connsiteY14" fmla="*/ 4437534 h 6857999"/>
              <a:gd name="connsiteX15" fmla="*/ 70467 w 7025538"/>
              <a:gd name="connsiteY15" fmla="*/ 4560155 h 6857999"/>
              <a:gd name="connsiteX16" fmla="*/ 0 w 7025538"/>
              <a:gd name="connsiteY16" fmla="*/ 4596381 h 6857999"/>
              <a:gd name="connsiteX17" fmla="*/ 0 w 7025538"/>
              <a:gd name="connsiteY17" fmla="*/ 2288281 h 6857999"/>
              <a:gd name="connsiteX18" fmla="*/ 11402 w 7025538"/>
              <a:gd name="connsiteY18" fmla="*/ 2282895 h 6857999"/>
              <a:gd name="connsiteX19" fmla="*/ 5056574 w 7025538"/>
              <a:gd name="connsiteY19" fmla="*/ 838490 h 6857999"/>
              <a:gd name="connsiteX20" fmla="*/ 1144220 w 7025538"/>
              <a:gd name="connsiteY20" fmla="*/ 0 h 6857999"/>
              <a:gd name="connsiteX21" fmla="*/ 3756814 w 7025538"/>
              <a:gd name="connsiteY21" fmla="*/ 0 h 6857999"/>
              <a:gd name="connsiteX22" fmla="*/ 3682102 w 7025538"/>
              <a:gd name="connsiteY22" fmla="*/ 29298 h 6857999"/>
              <a:gd name="connsiteX23" fmla="*/ 112268 w 7025538"/>
              <a:gd name="connsiteY23" fmla="*/ 1956120 h 6857999"/>
              <a:gd name="connsiteX24" fmla="*/ 0 w 7025538"/>
              <a:gd name="connsiteY24" fmla="*/ 2033382 h 6857999"/>
              <a:gd name="connsiteX25" fmla="*/ 0 w 7025538"/>
              <a:gd name="connsiteY25" fmla="*/ 671889 h 6857999"/>
              <a:gd name="connsiteX26" fmla="*/ 108722 w 7025538"/>
              <a:gd name="connsiteY26" fmla="*/ 607161 h 6857999"/>
              <a:gd name="connsiteX27" fmla="*/ 1003278 w 7025538"/>
              <a:gd name="connsiteY27" fmla="*/ 810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25538" h="6857999">
                <a:moveTo>
                  <a:pt x="5056574" y="838490"/>
                </a:moveTo>
                <a:cubicBezTo>
                  <a:pt x="5056574" y="838490"/>
                  <a:pt x="6131238" y="832475"/>
                  <a:pt x="5876606" y="1839004"/>
                </a:cubicBezTo>
                <a:cubicBezTo>
                  <a:pt x="5912696" y="1845019"/>
                  <a:pt x="5946780" y="1853039"/>
                  <a:pt x="5982870" y="1861059"/>
                </a:cubicBezTo>
                <a:cubicBezTo>
                  <a:pt x="6470077" y="1979357"/>
                  <a:pt x="6464062" y="3042027"/>
                  <a:pt x="5477618" y="3172355"/>
                </a:cubicBezTo>
                <a:cubicBezTo>
                  <a:pt x="4479143" y="3304687"/>
                  <a:pt x="2345856" y="3886149"/>
                  <a:pt x="1223073" y="4640043"/>
                </a:cubicBezTo>
                <a:cubicBezTo>
                  <a:pt x="1223073" y="4640043"/>
                  <a:pt x="3725275" y="3453060"/>
                  <a:pt x="6259556" y="3388899"/>
                </a:cubicBezTo>
                <a:cubicBezTo>
                  <a:pt x="6259556" y="3388899"/>
                  <a:pt x="7342239" y="3412959"/>
                  <a:pt x="6933225" y="4591922"/>
                </a:cubicBezTo>
                <a:cubicBezTo>
                  <a:pt x="6618445" y="5496195"/>
                  <a:pt x="5621975" y="5446069"/>
                  <a:pt x="4046070" y="5806976"/>
                </a:cubicBezTo>
                <a:cubicBezTo>
                  <a:pt x="2442094" y="6175903"/>
                  <a:pt x="2153379" y="6292195"/>
                  <a:pt x="1062676" y="6789445"/>
                </a:cubicBezTo>
                <a:cubicBezTo>
                  <a:pt x="1020071" y="6808869"/>
                  <a:pt x="975972" y="6827387"/>
                  <a:pt x="930562" y="6845038"/>
                </a:cubicBezTo>
                <a:lnTo>
                  <a:pt x="894556" y="6857999"/>
                </a:lnTo>
                <a:lnTo>
                  <a:pt x="0" y="6857999"/>
                </a:lnTo>
                <a:lnTo>
                  <a:pt x="0" y="4680804"/>
                </a:lnTo>
                <a:lnTo>
                  <a:pt x="12918" y="4671227"/>
                </a:lnTo>
                <a:cubicBezTo>
                  <a:pt x="115547" y="4595651"/>
                  <a:pt x="223095" y="4517485"/>
                  <a:pt x="334872" y="4437534"/>
                </a:cubicBezTo>
                <a:cubicBezTo>
                  <a:pt x="245150" y="4477134"/>
                  <a:pt x="156931" y="4517987"/>
                  <a:pt x="70467" y="4560155"/>
                </a:cubicBezTo>
                <a:lnTo>
                  <a:pt x="0" y="4596381"/>
                </a:lnTo>
                <a:lnTo>
                  <a:pt x="0" y="2288281"/>
                </a:lnTo>
                <a:lnTo>
                  <a:pt x="11402" y="2282895"/>
                </a:lnTo>
                <a:cubicBezTo>
                  <a:pt x="1035646" y="1802650"/>
                  <a:pt x="3220039" y="885734"/>
                  <a:pt x="5056574" y="838490"/>
                </a:cubicBezTo>
                <a:close/>
                <a:moveTo>
                  <a:pt x="1144220" y="0"/>
                </a:moveTo>
                <a:lnTo>
                  <a:pt x="3756814" y="0"/>
                </a:lnTo>
                <a:lnTo>
                  <a:pt x="3682102" y="29298"/>
                </a:lnTo>
                <a:cubicBezTo>
                  <a:pt x="3018906" y="292645"/>
                  <a:pt x="1698222" y="885048"/>
                  <a:pt x="112268" y="1956120"/>
                </a:cubicBezTo>
                <a:lnTo>
                  <a:pt x="0" y="2033382"/>
                </a:lnTo>
                <a:lnTo>
                  <a:pt x="0" y="671889"/>
                </a:lnTo>
                <a:lnTo>
                  <a:pt x="108722" y="607161"/>
                </a:lnTo>
                <a:cubicBezTo>
                  <a:pt x="394902" y="437022"/>
                  <a:pt x="725118" y="241979"/>
                  <a:pt x="1003278" y="81086"/>
                </a:cubicBezTo>
                <a:close/>
              </a:path>
            </a:pathLst>
          </a:custGeom>
          <a:gradFill flip="none" rotWithShape="1">
            <a:gsLst>
              <a:gs pos="0">
                <a:schemeClr val="accent2"/>
              </a:gs>
              <a:gs pos="78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endParaRPr>
          </a:p>
        </p:txBody>
      </p:sp>
      <p:sp>
        <p:nvSpPr>
          <p:cNvPr id="5" name="Picture Placeholder 11">
            <a:extLst>
              <a:ext uri="{FF2B5EF4-FFF2-40B4-BE49-F238E27FC236}">
                <a16:creationId xmlns:a16="http://schemas.microsoft.com/office/drawing/2014/main" id="{BF539C3F-319D-91F5-6FEC-84CFC94F08AA}"/>
              </a:ext>
            </a:extLst>
          </p:cNvPr>
          <p:cNvSpPr>
            <a:spLocks noGrp="1"/>
          </p:cNvSpPr>
          <p:nvPr>
            <p:ph type="pic" sz="quarter" idx="12" hasCustomPrompt="1"/>
          </p:nvPr>
        </p:nvSpPr>
        <p:spPr>
          <a:xfrm>
            <a:off x="7875120" y="486033"/>
            <a:ext cx="1728956" cy="4062518"/>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6" name="Picture Placeholder 18">
            <a:extLst>
              <a:ext uri="{FF2B5EF4-FFF2-40B4-BE49-F238E27FC236}">
                <a16:creationId xmlns:a16="http://schemas.microsoft.com/office/drawing/2014/main" id="{AA6504C3-4ADF-8A8E-EBF9-4BAB8562CE8D}"/>
              </a:ext>
            </a:extLst>
          </p:cNvPr>
          <p:cNvSpPr>
            <a:spLocks noGrp="1"/>
          </p:cNvSpPr>
          <p:nvPr>
            <p:ph type="pic" sz="quarter" idx="16" hasCustomPrompt="1"/>
          </p:nvPr>
        </p:nvSpPr>
        <p:spPr>
          <a:xfrm>
            <a:off x="9740280" y="486033"/>
            <a:ext cx="1728956" cy="5885936"/>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7" name="Picture Placeholder 19">
            <a:extLst>
              <a:ext uri="{FF2B5EF4-FFF2-40B4-BE49-F238E27FC236}">
                <a16:creationId xmlns:a16="http://schemas.microsoft.com/office/drawing/2014/main" id="{C40DFA38-7E1D-177C-61AE-8FE78229EA1B}"/>
              </a:ext>
            </a:extLst>
          </p:cNvPr>
          <p:cNvSpPr>
            <a:spLocks noGrp="1"/>
          </p:cNvSpPr>
          <p:nvPr>
            <p:ph type="pic" sz="quarter" idx="17" hasCustomPrompt="1"/>
          </p:nvPr>
        </p:nvSpPr>
        <p:spPr>
          <a:xfrm>
            <a:off x="6009960" y="486033"/>
            <a:ext cx="1728956" cy="1577717"/>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8" name="Picture Placeholder 20">
            <a:extLst>
              <a:ext uri="{FF2B5EF4-FFF2-40B4-BE49-F238E27FC236}">
                <a16:creationId xmlns:a16="http://schemas.microsoft.com/office/drawing/2014/main" id="{6F97FA72-6573-E67F-FFB7-DAAF9ACC170E}"/>
              </a:ext>
            </a:extLst>
          </p:cNvPr>
          <p:cNvSpPr>
            <a:spLocks noGrp="1"/>
          </p:cNvSpPr>
          <p:nvPr>
            <p:ph type="pic" sz="quarter" idx="18" hasCustomPrompt="1"/>
          </p:nvPr>
        </p:nvSpPr>
        <p:spPr>
          <a:xfrm>
            <a:off x="6009960" y="2158212"/>
            <a:ext cx="1728956" cy="2390339"/>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9" name="Picture Placeholder 21">
            <a:extLst>
              <a:ext uri="{FF2B5EF4-FFF2-40B4-BE49-F238E27FC236}">
                <a16:creationId xmlns:a16="http://schemas.microsoft.com/office/drawing/2014/main" id="{2EC3527E-0A18-8FF8-B21F-E7BD732D2B0B}"/>
              </a:ext>
            </a:extLst>
          </p:cNvPr>
          <p:cNvSpPr>
            <a:spLocks noGrp="1"/>
          </p:cNvSpPr>
          <p:nvPr>
            <p:ph type="pic" sz="quarter" idx="19" hasCustomPrompt="1"/>
          </p:nvPr>
        </p:nvSpPr>
        <p:spPr>
          <a:xfrm>
            <a:off x="6009960" y="4643014"/>
            <a:ext cx="3594116" cy="1728954"/>
          </a:xfrm>
          <a:prstGeom prst="roundRect">
            <a:avLst>
              <a:gd name="adj" fmla="val 7852"/>
            </a:avLst>
          </a:prstGeom>
          <a:noFill/>
          <a:ln>
            <a:noFill/>
          </a:ln>
          <a:effectLst>
            <a:outerShdw blurRad="342900" dist="241300" dir="5400000" sx="96000" sy="96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sp>
        <p:nvSpPr>
          <p:cNvPr id="12" name="Title 1">
            <a:extLst>
              <a:ext uri="{FF2B5EF4-FFF2-40B4-BE49-F238E27FC236}">
                <a16:creationId xmlns:a16="http://schemas.microsoft.com/office/drawing/2014/main" id="{F96EE5B5-BFE2-5227-C798-E1467A953732}"/>
              </a:ext>
            </a:extLst>
          </p:cNvPr>
          <p:cNvSpPr>
            <a:spLocks noGrp="1"/>
          </p:cNvSpPr>
          <p:nvPr>
            <p:ph type="title" hasCustomPrompt="1"/>
          </p:nvPr>
        </p:nvSpPr>
        <p:spPr>
          <a:xfrm>
            <a:off x="728472" y="679932"/>
            <a:ext cx="5145284" cy="1325563"/>
          </a:xfrm>
          <a:prstGeom prst="rect">
            <a:avLst/>
          </a:prstGeom>
        </p:spPr>
        <p:txBody>
          <a:body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91C3F526-E75C-88BA-8F48-79FAF38D79FA}"/>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712364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7409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3" name="Group 2">
            <a:extLst>
              <a:ext uri="{FF2B5EF4-FFF2-40B4-BE49-F238E27FC236}">
                <a16:creationId xmlns:a16="http://schemas.microsoft.com/office/drawing/2014/main" id="{5C910CC3-4B73-A192-1675-824E6451A5B9}"/>
              </a:ext>
            </a:extLst>
          </p:cNvPr>
          <p:cNvGrpSpPr/>
          <p:nvPr userDrawn="1"/>
        </p:nvGrpSpPr>
        <p:grpSpPr>
          <a:xfrm>
            <a:off x="6968836" y="5902298"/>
            <a:ext cx="5316526" cy="1203810"/>
            <a:chOff x="6968836" y="5902298"/>
            <a:chExt cx="5316526" cy="1203810"/>
          </a:xfrm>
        </p:grpSpPr>
        <p:sp>
          <p:nvSpPr>
            <p:cNvPr id="5" name="Freeform 4">
              <a:extLst>
                <a:ext uri="{FF2B5EF4-FFF2-40B4-BE49-F238E27FC236}">
                  <a16:creationId xmlns:a16="http://schemas.microsoft.com/office/drawing/2014/main" id="{32879E60-540F-0DA6-3FDF-B573BE128DA3}"/>
                </a:ext>
              </a:extLst>
            </p:cNvPr>
            <p:cNvSpPr/>
            <p:nvPr/>
          </p:nvSpPr>
          <p:spPr>
            <a:xfrm>
              <a:off x="6968836" y="5902298"/>
              <a:ext cx="5223164" cy="955701"/>
            </a:xfrm>
            <a:custGeom>
              <a:avLst/>
              <a:gdLst>
                <a:gd name="connsiteX0" fmla="*/ 2049813 w 7007919"/>
                <a:gd name="connsiteY0" fmla="*/ 0 h 1594640"/>
                <a:gd name="connsiteX1" fmla="*/ 7007919 w 7007919"/>
                <a:gd name="connsiteY1" fmla="*/ 0 h 1594640"/>
                <a:gd name="connsiteX2" fmla="*/ 7007919 w 7007919"/>
                <a:gd name="connsiteY2" fmla="*/ 1594640 h 1594640"/>
                <a:gd name="connsiteX3" fmla="*/ 5274825 w 7007919"/>
                <a:gd name="connsiteY3" fmla="*/ 1594640 h 1594640"/>
                <a:gd name="connsiteX4" fmla="*/ 2560655 w 7007919"/>
                <a:gd name="connsiteY4" fmla="*/ 1594640 h 1594640"/>
                <a:gd name="connsiteX5" fmla="*/ 0 w 7007919"/>
                <a:gd name="connsiteY5" fmla="*/ 1594640 h 1594640"/>
                <a:gd name="connsiteX6" fmla="*/ 27456 w 7007919"/>
                <a:gd name="connsiteY6" fmla="*/ 1487861 h 1594640"/>
                <a:gd name="connsiteX7" fmla="*/ 2049813 w 7007919"/>
                <a:gd name="connsiteY7" fmla="*/ 0 h 15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7919" h="1594640">
                  <a:moveTo>
                    <a:pt x="2049813" y="0"/>
                  </a:moveTo>
                  <a:lnTo>
                    <a:pt x="7007919" y="0"/>
                  </a:lnTo>
                  <a:lnTo>
                    <a:pt x="7007919" y="1594640"/>
                  </a:lnTo>
                  <a:lnTo>
                    <a:pt x="5274825" y="1594640"/>
                  </a:lnTo>
                  <a:lnTo>
                    <a:pt x="2560655" y="1594640"/>
                  </a:lnTo>
                  <a:lnTo>
                    <a:pt x="0" y="1594640"/>
                  </a:lnTo>
                  <a:lnTo>
                    <a:pt x="27456" y="1487861"/>
                  </a:lnTo>
                  <a:cubicBezTo>
                    <a:pt x="295563" y="625870"/>
                    <a:pt x="1099598" y="0"/>
                    <a:pt x="2049813" y="0"/>
                  </a:cubicBezTo>
                  <a:close/>
                </a:path>
              </a:pathLst>
            </a:custGeom>
            <a:gradFill>
              <a:gsLst>
                <a:gs pos="100000">
                  <a:srgbClr val="3B3EEF"/>
                </a:gs>
                <a:gs pos="45000">
                  <a:srgbClr val="001A72"/>
                </a:gs>
                <a:gs pos="0">
                  <a:srgbClr val="0A0A3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srgbClr val="FFFFFF"/>
                </a:solidFill>
                <a:latin typeface="Calibri" panose="020F0502020204030204"/>
              </a:endParaRPr>
            </a:p>
          </p:txBody>
        </p:sp>
        <p:pic>
          <p:nvPicPr>
            <p:cNvPr id="6" name="Picture 5">
              <a:extLst>
                <a:ext uri="{FF2B5EF4-FFF2-40B4-BE49-F238E27FC236}">
                  <a16:creationId xmlns:a16="http://schemas.microsoft.com/office/drawing/2014/main" id="{E465A2F8-494A-621D-7469-BE34253C3979}"/>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t="50190"/>
            <a:stretch/>
          </p:blipFill>
          <p:spPr>
            <a:xfrm>
              <a:off x="10334200" y="5902298"/>
              <a:ext cx="381226" cy="182392"/>
            </a:xfrm>
            <a:prstGeom prst="rect">
              <a:avLst/>
            </a:prstGeom>
          </p:spPr>
        </p:pic>
        <p:pic>
          <p:nvPicPr>
            <p:cNvPr id="7" name="Picture 6">
              <a:extLst>
                <a:ext uri="{FF2B5EF4-FFF2-40B4-BE49-F238E27FC236}">
                  <a16:creationId xmlns:a16="http://schemas.microsoft.com/office/drawing/2014/main" id="{01D02A6D-344D-0A94-0A19-0435C087F24A}"/>
                </a:ext>
              </a:extLst>
            </p:cNvPr>
            <p:cNvPicPr>
              <a:picLocks noChangeAspect="1"/>
            </p:cNvPicPr>
            <p:nvPr/>
          </p:nvPicPr>
          <p:blipFill>
            <a:blip r:embed="rId3">
              <a:alphaModFix amt="70000"/>
            </a:blip>
            <a:stretch>
              <a:fillRect/>
            </a:stretch>
          </p:blipFill>
          <p:spPr>
            <a:xfrm>
              <a:off x="7844128" y="6380148"/>
              <a:ext cx="199159" cy="199159"/>
            </a:xfrm>
            <a:prstGeom prst="rect">
              <a:avLst/>
            </a:prstGeom>
          </p:spPr>
        </p:pic>
        <p:pic>
          <p:nvPicPr>
            <p:cNvPr id="8" name="Picture 7">
              <a:extLst>
                <a:ext uri="{FF2B5EF4-FFF2-40B4-BE49-F238E27FC236}">
                  <a16:creationId xmlns:a16="http://schemas.microsoft.com/office/drawing/2014/main" id="{63D5B726-A9F2-8595-8E1C-553FBE1D8488}"/>
                </a:ext>
              </a:extLst>
            </p:cNvPr>
            <p:cNvPicPr>
              <a:picLocks noChangeAspect="1"/>
            </p:cNvPicPr>
            <p:nvPr/>
          </p:nvPicPr>
          <p:blipFill>
            <a:blip r:embed="rId4">
              <a:alphaModFix amt="70000"/>
            </a:blip>
            <a:stretch>
              <a:fillRect/>
            </a:stretch>
          </p:blipFill>
          <p:spPr>
            <a:xfrm>
              <a:off x="9563039" y="6505339"/>
              <a:ext cx="600769" cy="600769"/>
            </a:xfrm>
            <a:prstGeom prst="rect">
              <a:avLst/>
            </a:prstGeom>
          </p:spPr>
        </p:pic>
        <p:pic>
          <p:nvPicPr>
            <p:cNvPr id="9" name="Picture 8">
              <a:extLst>
                <a:ext uri="{FF2B5EF4-FFF2-40B4-BE49-F238E27FC236}">
                  <a16:creationId xmlns:a16="http://schemas.microsoft.com/office/drawing/2014/main" id="{ED367E06-9A2F-A4F3-D17A-617A307CEF1F}"/>
                </a:ext>
              </a:extLst>
            </p:cNvPr>
            <p:cNvPicPr>
              <a:picLocks noChangeAspect="1"/>
            </p:cNvPicPr>
            <p:nvPr/>
          </p:nvPicPr>
          <p:blipFill>
            <a:blip r:embed="rId5">
              <a:alphaModFix amt="50000"/>
            </a:blip>
            <a:stretch>
              <a:fillRect/>
            </a:stretch>
          </p:blipFill>
          <p:spPr>
            <a:xfrm rot="5400000">
              <a:off x="11772838" y="6059635"/>
              <a:ext cx="423245" cy="601802"/>
            </a:xfrm>
            <a:prstGeom prst="rect">
              <a:avLst/>
            </a:prstGeom>
          </p:spPr>
        </p:pic>
      </p:grpSp>
      <p:pic>
        <p:nvPicPr>
          <p:cNvPr id="10" name="Picture 9">
            <a:extLst>
              <a:ext uri="{FF2B5EF4-FFF2-40B4-BE49-F238E27FC236}">
                <a16:creationId xmlns:a16="http://schemas.microsoft.com/office/drawing/2014/main" id="{5EC283C8-E52E-D367-70E5-5051A57F543E}"/>
              </a:ext>
            </a:extLst>
          </p:cNvPr>
          <p:cNvPicPr>
            <a:picLocks noChangeAspect="1"/>
          </p:cNvPicPr>
          <p:nvPr userDrawn="1"/>
        </p:nvPicPr>
        <p:blipFill>
          <a:blip r:embed="rId6"/>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194495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62216" y="1837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8085AE63-BCAB-034E-DD13-B83FF27C0533}"/>
              </a:ext>
            </a:extLst>
          </p:cNvPr>
          <p:cNvPicPr>
            <a:picLocks noChangeAspect="1"/>
          </p:cNvPicPr>
          <p:nvPr userDrawn="1"/>
        </p:nvPicPr>
        <p:blipFill>
          <a:blip r:embed="rId2"/>
          <a:stretch>
            <a:fillRect/>
          </a:stretch>
        </p:blipFill>
        <p:spPr>
          <a:xfrm>
            <a:off x="10099198" y="267358"/>
            <a:ext cx="1804771" cy="401804"/>
          </a:xfrm>
          <a:prstGeom prst="rect">
            <a:avLst/>
          </a:prstGeom>
        </p:spPr>
      </p:pic>
      <p:pic>
        <p:nvPicPr>
          <p:cNvPr id="6" name="Picture 5">
            <a:extLst>
              <a:ext uri="{FF2B5EF4-FFF2-40B4-BE49-F238E27FC236}">
                <a16:creationId xmlns:a16="http://schemas.microsoft.com/office/drawing/2014/main" id="{B1EA80CA-3649-30E0-FA4A-6FBA9B0B9528}"/>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77955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Main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3"/>
            <a:ext cx="184731"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Work Sans" pitchFamily="2" charset="77"/>
              <a:ea typeface="+mn-ea"/>
              <a:cs typeface="+mn-cs"/>
            </a:endParaRPr>
          </a:p>
        </p:txBody>
      </p:sp>
      <p:pic>
        <p:nvPicPr>
          <p:cNvPr id="6" name="Picture 5">
            <a:extLst>
              <a:ext uri="{FF2B5EF4-FFF2-40B4-BE49-F238E27FC236}">
                <a16:creationId xmlns:a16="http://schemas.microsoft.com/office/drawing/2014/main" id="{99EE8F6D-1070-A14D-81D0-EF69E48158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4" name="Title 4">
            <a:extLst>
              <a:ext uri="{FF2B5EF4-FFF2-40B4-BE49-F238E27FC236}">
                <a16:creationId xmlns:a16="http://schemas.microsoft.com/office/drawing/2014/main" id="{DB361784-5A3F-8DCA-C57F-86438DD4E873}"/>
              </a:ext>
            </a:extLst>
          </p:cNvPr>
          <p:cNvSpPr>
            <a:spLocks noGrp="1"/>
          </p:cNvSpPr>
          <p:nvPr>
            <p:ph type="title" hasCustomPrompt="1"/>
          </p:nvPr>
        </p:nvSpPr>
        <p:spPr>
          <a:xfrm>
            <a:off x="722287" y="38497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
        <p:nvSpPr>
          <p:cNvPr id="8" name="Freeform: Shape 20">
            <a:extLst>
              <a:ext uri="{FF2B5EF4-FFF2-40B4-BE49-F238E27FC236}">
                <a16:creationId xmlns:a16="http://schemas.microsoft.com/office/drawing/2014/main" id="{9E47B283-431D-645C-4F9D-9249F2BD3D34}"/>
              </a:ext>
            </a:extLst>
          </p:cNvPr>
          <p:cNvSpPr/>
          <p:nvPr userDrawn="1"/>
        </p:nvSpPr>
        <p:spPr>
          <a:xfrm rot="10800000">
            <a:off x="0" y="2857665"/>
            <a:ext cx="12192000" cy="4027819"/>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rgbClr val="22376C"/>
          </a:soli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Work Sans" pitchFamily="2" charset="77"/>
            </a:endParaRPr>
          </a:p>
        </p:txBody>
      </p:sp>
      <p:sp>
        <p:nvSpPr>
          <p:cNvPr id="16" name="Rectangle 15">
            <a:extLst>
              <a:ext uri="{FF2B5EF4-FFF2-40B4-BE49-F238E27FC236}">
                <a16:creationId xmlns:a16="http://schemas.microsoft.com/office/drawing/2014/main" id="{8E7D85EB-D8E6-2868-60E8-3689CCE6D21E}"/>
              </a:ext>
            </a:extLst>
          </p:cNvPr>
          <p:cNvSpPr/>
          <p:nvPr userDrawn="1"/>
        </p:nvSpPr>
        <p:spPr>
          <a:xfrm>
            <a:off x="756264" y="1949539"/>
            <a:ext cx="2338829" cy="2687291"/>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7" name="Rectangle 16">
            <a:extLst>
              <a:ext uri="{FF2B5EF4-FFF2-40B4-BE49-F238E27FC236}">
                <a16:creationId xmlns:a16="http://schemas.microsoft.com/office/drawing/2014/main" id="{89FAB8FF-2E7C-DBD6-137F-A60257001CF3}"/>
              </a:ext>
            </a:extLst>
          </p:cNvPr>
          <p:cNvSpPr/>
          <p:nvPr userDrawn="1"/>
        </p:nvSpPr>
        <p:spPr>
          <a:xfrm>
            <a:off x="3522796" y="1949539"/>
            <a:ext cx="2338829" cy="2687291"/>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8" name="Rectangle 17">
            <a:extLst>
              <a:ext uri="{FF2B5EF4-FFF2-40B4-BE49-F238E27FC236}">
                <a16:creationId xmlns:a16="http://schemas.microsoft.com/office/drawing/2014/main" id="{1860B732-A516-B96F-8F36-E34B1CFB1160}"/>
              </a:ext>
            </a:extLst>
          </p:cNvPr>
          <p:cNvSpPr/>
          <p:nvPr userDrawn="1"/>
        </p:nvSpPr>
        <p:spPr>
          <a:xfrm>
            <a:off x="6289327" y="1949539"/>
            <a:ext cx="2338829" cy="2687291"/>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19" name="Rectangle 18">
            <a:extLst>
              <a:ext uri="{FF2B5EF4-FFF2-40B4-BE49-F238E27FC236}">
                <a16:creationId xmlns:a16="http://schemas.microsoft.com/office/drawing/2014/main" id="{61126A2A-A27C-FC7C-729F-2388673A91D6}"/>
              </a:ext>
            </a:extLst>
          </p:cNvPr>
          <p:cNvSpPr/>
          <p:nvPr userDrawn="1"/>
        </p:nvSpPr>
        <p:spPr>
          <a:xfrm>
            <a:off x="9055858" y="1949539"/>
            <a:ext cx="2338829" cy="2687291"/>
          </a:xfrm>
          <a:prstGeom prst="rect">
            <a:avLst/>
          </a:prstGeom>
          <a:solidFill>
            <a:schemeClr val="bg1"/>
          </a:solidFill>
          <a:ln>
            <a:noFill/>
          </a:ln>
          <a:effectLst>
            <a:outerShdw blurRad="221186"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28" name="Oval 27">
            <a:extLst>
              <a:ext uri="{FF2B5EF4-FFF2-40B4-BE49-F238E27FC236}">
                <a16:creationId xmlns:a16="http://schemas.microsoft.com/office/drawing/2014/main" id="{705C6783-4880-56A3-E125-C2272CEADAA8}"/>
              </a:ext>
            </a:extLst>
          </p:cNvPr>
          <p:cNvSpPr/>
          <p:nvPr userDrawn="1"/>
        </p:nvSpPr>
        <p:spPr>
          <a:xfrm>
            <a:off x="1515368" y="1369635"/>
            <a:ext cx="804592" cy="804592"/>
          </a:xfrm>
          <a:prstGeom prst="ellipse">
            <a:avLst/>
          </a:prstGeom>
          <a:solidFill>
            <a:srgbClr val="20366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29" name="Oval 28">
            <a:extLst>
              <a:ext uri="{FF2B5EF4-FFF2-40B4-BE49-F238E27FC236}">
                <a16:creationId xmlns:a16="http://schemas.microsoft.com/office/drawing/2014/main" id="{02EF2028-460F-FA56-DC46-EA941FC50B28}"/>
              </a:ext>
            </a:extLst>
          </p:cNvPr>
          <p:cNvSpPr/>
          <p:nvPr userDrawn="1"/>
        </p:nvSpPr>
        <p:spPr>
          <a:xfrm>
            <a:off x="4291160" y="1369635"/>
            <a:ext cx="804592" cy="804592"/>
          </a:xfrm>
          <a:prstGeom prst="ellipse">
            <a:avLst/>
          </a:prstGeom>
          <a:solidFill>
            <a:srgbClr val="20366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30" name="Oval 29">
            <a:extLst>
              <a:ext uri="{FF2B5EF4-FFF2-40B4-BE49-F238E27FC236}">
                <a16:creationId xmlns:a16="http://schemas.microsoft.com/office/drawing/2014/main" id="{C996AA5F-E858-61BF-1D9E-81C527A2C14A}"/>
              </a:ext>
            </a:extLst>
          </p:cNvPr>
          <p:cNvSpPr/>
          <p:nvPr userDrawn="1"/>
        </p:nvSpPr>
        <p:spPr>
          <a:xfrm>
            <a:off x="7028232" y="1369635"/>
            <a:ext cx="804592" cy="804592"/>
          </a:xfrm>
          <a:prstGeom prst="ellipse">
            <a:avLst/>
          </a:prstGeom>
          <a:solidFill>
            <a:srgbClr val="20366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
        <p:nvSpPr>
          <p:cNvPr id="31" name="Oval 30">
            <a:extLst>
              <a:ext uri="{FF2B5EF4-FFF2-40B4-BE49-F238E27FC236}">
                <a16:creationId xmlns:a16="http://schemas.microsoft.com/office/drawing/2014/main" id="{D0FBBE9B-D646-E271-5BF5-EE00A15FAAC1}"/>
              </a:ext>
            </a:extLst>
          </p:cNvPr>
          <p:cNvSpPr/>
          <p:nvPr userDrawn="1"/>
        </p:nvSpPr>
        <p:spPr>
          <a:xfrm>
            <a:off x="9794763" y="1369635"/>
            <a:ext cx="804592" cy="804592"/>
          </a:xfrm>
          <a:prstGeom prst="ellipse">
            <a:avLst/>
          </a:prstGeom>
          <a:solidFill>
            <a:srgbClr val="20366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800">
              <a:solidFill>
                <a:prstClr val="white"/>
              </a:solidFill>
              <a:latin typeface="Work Sans" pitchFamily="2" charset="77"/>
            </a:endParaRPr>
          </a:p>
        </p:txBody>
      </p:sp>
    </p:spTree>
    <p:extLst>
      <p:ext uri="{BB962C8B-B14F-4D97-AF65-F5344CB8AC3E}">
        <p14:creationId xmlns:p14="http://schemas.microsoft.com/office/powerpoint/2010/main" val="1153063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2AC4456-A126-3491-49FC-F3E265D48EA1}"/>
              </a:ext>
            </a:extLst>
          </p:cNvPr>
          <p:cNvSpPr>
            <a:spLocks noGrp="1"/>
          </p:cNvSpPr>
          <p:nvPr>
            <p:ph type="pic" sz="quarter" idx="12" hasCustomPrompt="1"/>
          </p:nvPr>
        </p:nvSpPr>
        <p:spPr>
          <a:xfrm>
            <a:off x="0" y="2"/>
            <a:ext cx="5638801" cy="6857997"/>
          </a:xfrm>
          <a:custGeom>
            <a:avLst/>
            <a:gdLst>
              <a:gd name="connsiteX0" fmla="*/ 0 w 5638801"/>
              <a:gd name="connsiteY0" fmla="*/ 0 h 6857997"/>
              <a:gd name="connsiteX1" fmla="*/ 5638801 w 5638801"/>
              <a:gd name="connsiteY1" fmla="*/ 0 h 6857997"/>
              <a:gd name="connsiteX2" fmla="*/ 5638801 w 5638801"/>
              <a:gd name="connsiteY2" fmla="*/ 6857997 h 6857997"/>
              <a:gd name="connsiteX3" fmla="*/ 0 w 5638801"/>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5638801" h="6857997">
                <a:moveTo>
                  <a:pt x="0" y="0"/>
                </a:moveTo>
                <a:lnTo>
                  <a:pt x="5638801" y="0"/>
                </a:lnTo>
                <a:lnTo>
                  <a:pt x="5638801" y="6857997"/>
                </a:lnTo>
                <a:lnTo>
                  <a:pt x="0" y="6857997"/>
                </a:ln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lvl1pPr>
              <a:defRPr lang="id-ID" sz="1600" dirty="0"/>
            </a:lvl1pPr>
          </a:lstStyle>
          <a:p>
            <a:pPr marL="0" marR="0" lvl="0" indent="0" algn="ctr" fontAlgn="auto">
              <a:spcAft>
                <a:spcPts val="0"/>
              </a:spcAft>
              <a:buClrTx/>
              <a:buSzTx/>
              <a:buNone/>
              <a:tabLst/>
            </a:pPr>
            <a:r>
              <a:rPr lang="id-ID"/>
              <a:t>Image Placeholder</a:t>
            </a:r>
          </a:p>
        </p:txBody>
      </p:sp>
      <p:pic>
        <p:nvPicPr>
          <p:cNvPr id="6" name="Picture 5">
            <a:extLst>
              <a:ext uri="{FF2B5EF4-FFF2-40B4-BE49-F238E27FC236}">
                <a16:creationId xmlns:a16="http://schemas.microsoft.com/office/drawing/2014/main" id="{2A2BA764-24C6-88AB-4644-AFEE83F71BA7}"/>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7" name="Rectangle 6">
            <a:extLst>
              <a:ext uri="{FF2B5EF4-FFF2-40B4-BE49-F238E27FC236}">
                <a16:creationId xmlns:a16="http://schemas.microsoft.com/office/drawing/2014/main" id="{804FDB5C-078E-5C40-AE18-9FD32C430EBA}"/>
              </a:ext>
            </a:extLst>
          </p:cNvPr>
          <p:cNvSpPr/>
          <p:nvPr userDrawn="1"/>
        </p:nvSpPr>
        <p:spPr>
          <a:xfrm>
            <a:off x="5638801" y="-1"/>
            <a:ext cx="6553200" cy="6858000"/>
          </a:xfrm>
          <a:prstGeom prst="rect">
            <a:avLst/>
          </a:prstGeom>
          <a:gradFill flip="none" rotWithShape="1">
            <a:gsLst>
              <a:gs pos="62011">
                <a:schemeClr val="accent5"/>
              </a:gs>
              <a:gs pos="19000">
                <a:schemeClr val="accent1"/>
              </a:gs>
              <a:gs pos="96000">
                <a:schemeClr val="accent2"/>
              </a:gs>
            </a:gsLst>
            <a:lin ang="2700000" scaled="1"/>
            <a:tileRect/>
          </a:gradFill>
          <a:ln>
            <a:noFill/>
          </a:ln>
          <a:effectLst>
            <a:outerShdw blurRad="812800" dist="330200" dir="5400000" sx="62000" sy="6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100000">
                    <a:schemeClr val="accent6"/>
                  </a:gs>
                  <a:gs pos="0">
                    <a:schemeClr val="accent2"/>
                  </a:gs>
                </a:gsLst>
                <a:lin ang="5400000" scaled="1"/>
              </a:gradFill>
            </a:endParaRPr>
          </a:p>
        </p:txBody>
      </p:sp>
      <p:pic>
        <p:nvPicPr>
          <p:cNvPr id="8" name="Picture 7">
            <a:extLst>
              <a:ext uri="{FF2B5EF4-FFF2-40B4-BE49-F238E27FC236}">
                <a16:creationId xmlns:a16="http://schemas.microsoft.com/office/drawing/2014/main" id="{89474B39-6860-A887-6D0F-940B272EB713}"/>
              </a:ext>
            </a:extLst>
          </p:cNvPr>
          <p:cNvPicPr>
            <a:picLocks noChangeAspect="1"/>
          </p:cNvPicPr>
          <p:nvPr userDrawn="1"/>
        </p:nvPicPr>
        <p:blipFill>
          <a:blip r:embed="rId2"/>
          <a:stretch>
            <a:fillRect/>
          </a:stretch>
        </p:blipFill>
        <p:spPr>
          <a:xfrm>
            <a:off x="9710673" y="267357"/>
            <a:ext cx="2193298" cy="488304"/>
          </a:xfrm>
          <a:prstGeom prst="rect">
            <a:avLst/>
          </a:prstGeom>
        </p:spPr>
      </p:pic>
    </p:spTree>
    <p:extLst>
      <p:ext uri="{BB962C8B-B14F-4D97-AF65-F5344CB8AC3E}">
        <p14:creationId xmlns:p14="http://schemas.microsoft.com/office/powerpoint/2010/main" val="2539042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7377824" cy="1325563"/>
          </a:xfrm>
          <a:prstGeom prst="rect">
            <a:avLst/>
          </a:prstGeom>
        </p:spPr>
        <p:txBody>
          <a:bodyPr/>
          <a:lstStyle/>
          <a:p>
            <a:r>
              <a:rPr lang="en-US"/>
              <a:t>Click to edit title style</a:t>
            </a:r>
            <a:endParaRPr lang="en-CA"/>
          </a:p>
        </p:txBody>
      </p:sp>
      <p:sp>
        <p:nvSpPr>
          <p:cNvPr id="7" name="Arc 6">
            <a:extLst>
              <a:ext uri="{FF2B5EF4-FFF2-40B4-BE49-F238E27FC236}">
                <a16:creationId xmlns:a16="http://schemas.microsoft.com/office/drawing/2014/main" id="{898B1270-0A67-120C-0919-54539A9BAE0B}"/>
              </a:ext>
            </a:extLst>
          </p:cNvPr>
          <p:cNvSpPr/>
          <p:nvPr userDrawn="1"/>
        </p:nvSpPr>
        <p:spPr>
          <a:xfrm flipH="1">
            <a:off x="7448405" y="-575185"/>
            <a:ext cx="7600468" cy="8008372"/>
          </a:xfrm>
          <a:prstGeom prst="arc">
            <a:avLst>
              <a:gd name="adj1" fmla="val 17968855"/>
              <a:gd name="adj2" fmla="val 3610946"/>
            </a:avLst>
          </a:prstGeom>
          <a:ln w="1905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Picture Placeholder 6">
            <a:extLst>
              <a:ext uri="{FF2B5EF4-FFF2-40B4-BE49-F238E27FC236}">
                <a16:creationId xmlns:a16="http://schemas.microsoft.com/office/drawing/2014/main" id="{C6F1D4DB-47F2-E564-2096-CF8AFA05FC44}"/>
              </a:ext>
            </a:extLst>
          </p:cNvPr>
          <p:cNvSpPr>
            <a:spLocks noGrp="1"/>
          </p:cNvSpPr>
          <p:nvPr>
            <p:ph type="pic" sz="quarter" idx="10"/>
          </p:nvPr>
        </p:nvSpPr>
        <p:spPr>
          <a:xfrm>
            <a:off x="8259854" y="279813"/>
            <a:ext cx="3930467" cy="6298376"/>
          </a:xfrm>
          <a:custGeom>
            <a:avLst/>
            <a:gdLst>
              <a:gd name="connsiteX0" fmla="*/ 2988785 w 3930467"/>
              <a:gd name="connsiteY0" fmla="*/ 0 h 6298376"/>
              <a:gd name="connsiteX1" fmla="*/ 3877558 w 3930467"/>
              <a:gd name="connsiteY1" fmla="*/ 141581 h 6298376"/>
              <a:gd name="connsiteX2" fmla="*/ 3930467 w 3930467"/>
              <a:gd name="connsiteY2" fmla="*/ 161986 h 6298376"/>
              <a:gd name="connsiteX3" fmla="*/ 3930467 w 3930467"/>
              <a:gd name="connsiteY3" fmla="*/ 6136391 h 6298376"/>
              <a:gd name="connsiteX4" fmla="*/ 3877558 w 3930467"/>
              <a:gd name="connsiteY4" fmla="*/ 6156795 h 6298376"/>
              <a:gd name="connsiteX5" fmla="*/ 2988785 w 3930467"/>
              <a:gd name="connsiteY5" fmla="*/ 6298376 h 6298376"/>
              <a:gd name="connsiteX6" fmla="*/ 0 w 3930467"/>
              <a:gd name="connsiteY6" fmla="*/ 3149188 h 6298376"/>
              <a:gd name="connsiteX7" fmla="*/ 2988785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2988785" y="0"/>
                </a:moveTo>
                <a:cubicBezTo>
                  <a:pt x="3298284" y="0"/>
                  <a:pt x="3596795" y="49568"/>
                  <a:pt x="3877558" y="141581"/>
                </a:cubicBezTo>
                <a:lnTo>
                  <a:pt x="3930467" y="161986"/>
                </a:lnTo>
                <a:lnTo>
                  <a:pt x="3930467" y="6136391"/>
                </a:lnTo>
                <a:lnTo>
                  <a:pt x="3877558" y="6156795"/>
                </a:lnTo>
                <a:cubicBezTo>
                  <a:pt x="3596795" y="6248808"/>
                  <a:pt x="3298284" y="6298376"/>
                  <a:pt x="2988785" y="6298376"/>
                </a:cubicBezTo>
                <a:cubicBezTo>
                  <a:pt x="1338125" y="6298376"/>
                  <a:pt x="0" y="4888437"/>
                  <a:pt x="0" y="3149188"/>
                </a:cubicBezTo>
                <a:cubicBezTo>
                  <a:pt x="0" y="1409939"/>
                  <a:pt x="1338125" y="0"/>
                  <a:pt x="2988785"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pic>
        <p:nvPicPr>
          <p:cNvPr id="3" name="Picture 2">
            <a:extLst>
              <a:ext uri="{FF2B5EF4-FFF2-40B4-BE49-F238E27FC236}">
                <a16:creationId xmlns:a16="http://schemas.microsoft.com/office/drawing/2014/main" id="{2635AE09-437E-06D5-A52F-D3280E8F2934}"/>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62712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3BCC24-5D62-533F-AE0D-04694CAA50D1}"/>
              </a:ext>
            </a:extLst>
          </p:cNvPr>
          <p:cNvPicPr>
            <a:picLocks noChangeAspect="1"/>
          </p:cNvPicPr>
          <p:nvPr userDrawn="1"/>
        </p:nvPicPr>
        <p:blipFill>
          <a:blip r:embed="rId2"/>
          <a:stretch>
            <a:fillRect/>
          </a:stretch>
        </p:blipFill>
        <p:spPr>
          <a:xfrm>
            <a:off x="5610066" y="1423458"/>
            <a:ext cx="711200" cy="101600"/>
          </a:xfrm>
          <a:prstGeom prst="rect">
            <a:avLst/>
          </a:prstGeom>
        </p:spPr>
      </p:pic>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522836" y="365125"/>
            <a:ext cx="6669164" cy="1325563"/>
          </a:xfrm>
          <a:prstGeom prst="rect">
            <a:avLst/>
          </a:prstGeom>
        </p:spPr>
        <p:txBody>
          <a:bodyPr/>
          <a:lstStyle/>
          <a:p>
            <a:r>
              <a:rPr lang="en-US"/>
              <a:t>Click to edit title style</a:t>
            </a:r>
            <a:endParaRPr lang="en-CA"/>
          </a:p>
        </p:txBody>
      </p:sp>
      <p:sp>
        <p:nvSpPr>
          <p:cNvPr id="3" name="Picture Placeholder 6">
            <a:extLst>
              <a:ext uri="{FF2B5EF4-FFF2-40B4-BE49-F238E27FC236}">
                <a16:creationId xmlns:a16="http://schemas.microsoft.com/office/drawing/2014/main" id="{2F18F4B5-B826-DA38-D5E5-462A8A247292}"/>
              </a:ext>
            </a:extLst>
          </p:cNvPr>
          <p:cNvSpPr>
            <a:spLocks noGrp="1"/>
          </p:cNvSpPr>
          <p:nvPr>
            <p:ph type="pic" sz="quarter" idx="10"/>
          </p:nvPr>
        </p:nvSpPr>
        <p:spPr>
          <a:xfrm>
            <a:off x="2573" y="279813"/>
            <a:ext cx="3930467" cy="6298376"/>
          </a:xfrm>
          <a:custGeom>
            <a:avLst/>
            <a:gdLst>
              <a:gd name="connsiteX0" fmla="*/ 941682 w 3930467"/>
              <a:gd name="connsiteY0" fmla="*/ 0 h 6298376"/>
              <a:gd name="connsiteX1" fmla="*/ 3930467 w 3930467"/>
              <a:gd name="connsiteY1" fmla="*/ 3149188 h 6298376"/>
              <a:gd name="connsiteX2" fmla="*/ 941682 w 3930467"/>
              <a:gd name="connsiteY2" fmla="*/ 6298376 h 6298376"/>
              <a:gd name="connsiteX3" fmla="*/ 52909 w 3930467"/>
              <a:gd name="connsiteY3" fmla="*/ 6156795 h 6298376"/>
              <a:gd name="connsiteX4" fmla="*/ 0 w 3930467"/>
              <a:gd name="connsiteY4" fmla="*/ 6136391 h 6298376"/>
              <a:gd name="connsiteX5" fmla="*/ 0 w 3930467"/>
              <a:gd name="connsiteY5" fmla="*/ 161986 h 6298376"/>
              <a:gd name="connsiteX6" fmla="*/ 52909 w 3930467"/>
              <a:gd name="connsiteY6" fmla="*/ 141581 h 6298376"/>
              <a:gd name="connsiteX7" fmla="*/ 941682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941682" y="0"/>
                </a:moveTo>
                <a:cubicBezTo>
                  <a:pt x="2592342" y="0"/>
                  <a:pt x="3930467" y="1409939"/>
                  <a:pt x="3930467" y="3149188"/>
                </a:cubicBezTo>
                <a:cubicBezTo>
                  <a:pt x="3930467" y="4888437"/>
                  <a:pt x="2592342" y="6298376"/>
                  <a:pt x="941682" y="6298376"/>
                </a:cubicBezTo>
                <a:cubicBezTo>
                  <a:pt x="632183" y="6298376"/>
                  <a:pt x="333672" y="6248808"/>
                  <a:pt x="52909" y="6156795"/>
                </a:cubicBezTo>
                <a:lnTo>
                  <a:pt x="0" y="6136391"/>
                </a:lnTo>
                <a:lnTo>
                  <a:pt x="0" y="161986"/>
                </a:lnTo>
                <a:lnTo>
                  <a:pt x="52909" y="141581"/>
                </a:lnTo>
                <a:cubicBezTo>
                  <a:pt x="333672" y="49568"/>
                  <a:pt x="632183" y="0"/>
                  <a:pt x="941682"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
        <p:nvSpPr>
          <p:cNvPr id="4" name="Arc 3">
            <a:extLst>
              <a:ext uri="{FF2B5EF4-FFF2-40B4-BE49-F238E27FC236}">
                <a16:creationId xmlns:a16="http://schemas.microsoft.com/office/drawing/2014/main" id="{032EA17D-951E-6395-C786-71745F6A75DE}"/>
              </a:ext>
            </a:extLst>
          </p:cNvPr>
          <p:cNvSpPr/>
          <p:nvPr userDrawn="1"/>
        </p:nvSpPr>
        <p:spPr>
          <a:xfrm>
            <a:off x="-2855980" y="-575185"/>
            <a:ext cx="7600468" cy="8008372"/>
          </a:xfrm>
          <a:prstGeom prst="arc">
            <a:avLst>
              <a:gd name="adj1" fmla="val 17968855"/>
              <a:gd name="adj2" fmla="val 3610946"/>
            </a:avLst>
          </a:prstGeom>
          <a:ln w="1905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0554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7" name="Freeform: Shape 1">
            <a:extLst>
              <a:ext uri="{FF2B5EF4-FFF2-40B4-BE49-F238E27FC236}">
                <a16:creationId xmlns:a16="http://schemas.microsoft.com/office/drawing/2014/main" id="{1D228538-13F2-C218-1BDC-3C545CAA1DEF}"/>
              </a:ext>
            </a:extLst>
          </p:cNvPr>
          <p:cNvSpPr/>
          <p:nvPr userDrawn="1"/>
        </p:nvSpPr>
        <p:spPr>
          <a:xfrm>
            <a:off x="1" y="0"/>
            <a:ext cx="12192000" cy="1593563"/>
          </a:xfrm>
          <a:custGeom>
            <a:avLst/>
            <a:gdLst>
              <a:gd name="connsiteX0" fmla="*/ 0 w 12192000"/>
              <a:gd name="connsiteY0" fmla="*/ 0 h 1593563"/>
              <a:gd name="connsiteX1" fmla="*/ 12192000 w 12192000"/>
              <a:gd name="connsiteY1" fmla="*/ 0 h 1593563"/>
              <a:gd name="connsiteX2" fmla="*/ 12192000 w 12192000"/>
              <a:gd name="connsiteY2" fmla="*/ 1114594 h 1593563"/>
              <a:gd name="connsiteX3" fmla="*/ 11663077 w 12192000"/>
              <a:gd name="connsiteY3" fmla="*/ 1199080 h 1593563"/>
              <a:gd name="connsiteX4" fmla="*/ 6096000 w 12192000"/>
              <a:gd name="connsiteY4" fmla="*/ 1593563 h 1593563"/>
              <a:gd name="connsiteX5" fmla="*/ 528925 w 12192000"/>
              <a:gd name="connsiteY5" fmla="*/ 1199080 h 1593563"/>
              <a:gd name="connsiteX6" fmla="*/ 0 w 12192000"/>
              <a:gd name="connsiteY6" fmla="*/ 1114594 h 159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93563">
                <a:moveTo>
                  <a:pt x="0" y="0"/>
                </a:moveTo>
                <a:lnTo>
                  <a:pt x="12192000" y="0"/>
                </a:lnTo>
                <a:lnTo>
                  <a:pt x="12192000" y="1114594"/>
                </a:lnTo>
                <a:lnTo>
                  <a:pt x="11663077" y="1199080"/>
                </a:lnTo>
                <a:cubicBezTo>
                  <a:pt x="9883694" y="1456601"/>
                  <a:pt x="8018283" y="1593563"/>
                  <a:pt x="6096000" y="1593563"/>
                </a:cubicBezTo>
                <a:cubicBezTo>
                  <a:pt x="4173719" y="1593563"/>
                  <a:pt x="2308308" y="1456601"/>
                  <a:pt x="528925" y="1199080"/>
                </a:cubicBezTo>
                <a:lnTo>
                  <a:pt x="0" y="1114594"/>
                </a:lnTo>
                <a:close/>
              </a:path>
            </a:pathLst>
          </a:custGeom>
          <a:gradFill flip="none" rotWithShape="1">
            <a:gsLst>
              <a:gs pos="54000">
                <a:schemeClr val="accent1"/>
              </a:gs>
              <a:gs pos="100000">
                <a:schemeClr val="accent5"/>
              </a:gs>
            </a:gsLst>
            <a:lin ang="21594000" scaled="0"/>
            <a:tileRect/>
          </a:gradFill>
          <a:ln>
            <a:noFill/>
          </a:ln>
          <a:effectLst>
            <a:outerShdw blurRad="558800" dist="2667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Freeform: Shape 1">
            <a:extLst>
              <a:ext uri="{FF2B5EF4-FFF2-40B4-BE49-F238E27FC236}">
                <a16:creationId xmlns:a16="http://schemas.microsoft.com/office/drawing/2014/main" id="{9EDA9D4B-6902-D703-9BF9-4AAC0D7F876D}"/>
              </a:ext>
            </a:extLst>
          </p:cNvPr>
          <p:cNvSpPr/>
          <p:nvPr userDrawn="1"/>
        </p:nvSpPr>
        <p:spPr>
          <a:xfrm rot="10800000">
            <a:off x="0" y="5264437"/>
            <a:ext cx="12192000" cy="1593563"/>
          </a:xfrm>
          <a:custGeom>
            <a:avLst/>
            <a:gdLst>
              <a:gd name="connsiteX0" fmla="*/ 0 w 12192000"/>
              <a:gd name="connsiteY0" fmla="*/ 0 h 1593563"/>
              <a:gd name="connsiteX1" fmla="*/ 12192000 w 12192000"/>
              <a:gd name="connsiteY1" fmla="*/ 0 h 1593563"/>
              <a:gd name="connsiteX2" fmla="*/ 12192000 w 12192000"/>
              <a:gd name="connsiteY2" fmla="*/ 1114594 h 1593563"/>
              <a:gd name="connsiteX3" fmla="*/ 11663077 w 12192000"/>
              <a:gd name="connsiteY3" fmla="*/ 1199080 h 1593563"/>
              <a:gd name="connsiteX4" fmla="*/ 6096000 w 12192000"/>
              <a:gd name="connsiteY4" fmla="*/ 1593563 h 1593563"/>
              <a:gd name="connsiteX5" fmla="*/ 528925 w 12192000"/>
              <a:gd name="connsiteY5" fmla="*/ 1199080 h 1593563"/>
              <a:gd name="connsiteX6" fmla="*/ 0 w 12192000"/>
              <a:gd name="connsiteY6" fmla="*/ 1114594 h 159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93563">
                <a:moveTo>
                  <a:pt x="0" y="0"/>
                </a:moveTo>
                <a:lnTo>
                  <a:pt x="12192000" y="0"/>
                </a:lnTo>
                <a:lnTo>
                  <a:pt x="12192000" y="1114594"/>
                </a:lnTo>
                <a:lnTo>
                  <a:pt x="11663077" y="1199080"/>
                </a:lnTo>
                <a:cubicBezTo>
                  <a:pt x="9883694" y="1456601"/>
                  <a:pt x="8018283" y="1593563"/>
                  <a:pt x="6096000" y="1593563"/>
                </a:cubicBezTo>
                <a:cubicBezTo>
                  <a:pt x="4173719" y="1593563"/>
                  <a:pt x="2308308" y="1456601"/>
                  <a:pt x="528925" y="1199080"/>
                </a:cubicBezTo>
                <a:lnTo>
                  <a:pt x="0" y="1114594"/>
                </a:lnTo>
                <a:close/>
              </a:path>
            </a:pathLst>
          </a:custGeom>
          <a:gradFill flip="none" rotWithShape="1">
            <a:gsLst>
              <a:gs pos="54000">
                <a:schemeClr val="accent1"/>
              </a:gs>
              <a:gs pos="100000">
                <a:schemeClr val="accent5"/>
              </a:gs>
            </a:gsLst>
            <a:lin ang="21594000" scaled="0"/>
            <a:tileRect/>
          </a:gradFill>
          <a:ln>
            <a:noFill/>
          </a:ln>
          <a:effectLst>
            <a:outerShdw blurRad="558800" dist="266700" dir="2700000" algn="tl"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a:extLst>
              <a:ext uri="{FF2B5EF4-FFF2-40B4-BE49-F238E27FC236}">
                <a16:creationId xmlns:a16="http://schemas.microsoft.com/office/drawing/2014/main" id="{F9C85575-77F4-6177-9399-EA7933507384}"/>
              </a:ext>
            </a:extLst>
          </p:cNvPr>
          <p:cNvPicPr>
            <a:picLocks noChangeAspect="1"/>
          </p:cNvPicPr>
          <p:nvPr userDrawn="1"/>
        </p:nvPicPr>
        <p:blipFill>
          <a:blip r:embed="rId2"/>
          <a:stretch>
            <a:fillRect/>
          </a:stretch>
        </p:blipFill>
        <p:spPr>
          <a:xfrm>
            <a:off x="9710672" y="267358"/>
            <a:ext cx="2193298" cy="488304"/>
          </a:xfrm>
          <a:prstGeom prst="rect">
            <a:avLst/>
          </a:prstGeom>
        </p:spPr>
      </p:pic>
    </p:spTree>
    <p:extLst>
      <p:ext uri="{BB962C8B-B14F-4D97-AF65-F5344CB8AC3E}">
        <p14:creationId xmlns:p14="http://schemas.microsoft.com/office/powerpoint/2010/main" val="1425633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59AA16-CB69-BF81-36E2-DA65B1E17F43}"/>
              </a:ext>
            </a:extLst>
          </p:cNvPr>
          <p:cNvSpPr/>
          <p:nvPr userDrawn="1"/>
        </p:nvSpPr>
        <p:spPr>
          <a:xfrm>
            <a:off x="7005484" y="0"/>
            <a:ext cx="5186516" cy="6858000"/>
          </a:xfrm>
          <a:prstGeom prst="rect">
            <a:avLst/>
          </a:prstGeom>
          <a:gradFill>
            <a:gsLst>
              <a:gs pos="18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1C879-4F33-E06A-740F-4F0762BE7A12}"/>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5" name="Picture Placeholder 9">
            <a:extLst>
              <a:ext uri="{FF2B5EF4-FFF2-40B4-BE49-F238E27FC236}">
                <a16:creationId xmlns:a16="http://schemas.microsoft.com/office/drawing/2014/main" id="{BB0F1FAB-F012-C846-307B-1F63D4D8A8E4}"/>
              </a:ext>
            </a:extLst>
          </p:cNvPr>
          <p:cNvSpPr>
            <a:spLocks noGrp="1"/>
          </p:cNvSpPr>
          <p:nvPr>
            <p:ph type="pic" sz="quarter" idx="10"/>
          </p:nvPr>
        </p:nvSpPr>
        <p:spPr>
          <a:xfrm>
            <a:off x="1086501" y="1060918"/>
            <a:ext cx="2797314" cy="1604942"/>
          </a:xfrm>
          <a:custGeom>
            <a:avLst/>
            <a:gdLst>
              <a:gd name="connsiteX0" fmla="*/ 55397 w 2797314"/>
              <a:gd name="connsiteY0" fmla="*/ 0 h 1604942"/>
              <a:gd name="connsiteX1" fmla="*/ 2797314 w 2797314"/>
              <a:gd name="connsiteY1" fmla="*/ 0 h 1604942"/>
              <a:gd name="connsiteX2" fmla="*/ 2797314 w 2797314"/>
              <a:gd name="connsiteY2" fmla="*/ 1604942 h 1604942"/>
              <a:gd name="connsiteX3" fmla="*/ 55397 w 2797314"/>
              <a:gd name="connsiteY3" fmla="*/ 1604942 h 1604942"/>
              <a:gd name="connsiteX4" fmla="*/ 0 w 2797314"/>
              <a:gd name="connsiteY4" fmla="*/ 1556248 h 1604942"/>
              <a:gd name="connsiteX5" fmla="*/ 0 w 2797314"/>
              <a:gd name="connsiteY5" fmla="*/ 48694 h 1604942"/>
              <a:gd name="connsiteX6" fmla="*/ 55397 w 2797314"/>
              <a:gd name="connsiteY6" fmla="*/ 0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314" h="1604942">
                <a:moveTo>
                  <a:pt x="55397" y="0"/>
                </a:moveTo>
                <a:lnTo>
                  <a:pt x="2797314" y="0"/>
                </a:lnTo>
                <a:lnTo>
                  <a:pt x="2797314" y="1604942"/>
                </a:lnTo>
                <a:lnTo>
                  <a:pt x="55397" y="1604942"/>
                </a:lnTo>
                <a:cubicBezTo>
                  <a:pt x="24802" y="1604942"/>
                  <a:pt x="0" y="1583141"/>
                  <a:pt x="0" y="1556248"/>
                </a:cubicBezTo>
                <a:lnTo>
                  <a:pt x="0" y="48694"/>
                </a:lnTo>
                <a:cubicBezTo>
                  <a:pt x="0" y="21801"/>
                  <a:pt x="24802" y="0"/>
                  <a:pt x="55397" y="0"/>
                </a:cubicBezTo>
                <a:close/>
              </a:path>
            </a:pathLst>
          </a:custGeom>
        </p:spPr>
        <p:txBody>
          <a:bodyPr wrap="square">
            <a:noAutofit/>
          </a:bodyPr>
          <a:lstStyle/>
          <a:p>
            <a:endParaRPr lang="en-GB"/>
          </a:p>
        </p:txBody>
      </p:sp>
      <p:sp>
        <p:nvSpPr>
          <p:cNvPr id="6" name="Picture Placeholder 10">
            <a:extLst>
              <a:ext uri="{FF2B5EF4-FFF2-40B4-BE49-F238E27FC236}">
                <a16:creationId xmlns:a16="http://schemas.microsoft.com/office/drawing/2014/main" id="{29F93511-B19C-7C62-9BA6-E7C1792E1FC6}"/>
              </a:ext>
            </a:extLst>
          </p:cNvPr>
          <p:cNvSpPr>
            <a:spLocks noGrp="1"/>
          </p:cNvSpPr>
          <p:nvPr>
            <p:ph type="pic" sz="quarter" idx="11"/>
          </p:nvPr>
        </p:nvSpPr>
        <p:spPr>
          <a:xfrm>
            <a:off x="7005484" y="2795652"/>
            <a:ext cx="2797314" cy="1604942"/>
          </a:xfrm>
          <a:custGeom>
            <a:avLst/>
            <a:gdLst>
              <a:gd name="connsiteX0" fmla="*/ 0 w 2797314"/>
              <a:gd name="connsiteY0" fmla="*/ 0 h 1604942"/>
              <a:gd name="connsiteX1" fmla="*/ 2741917 w 2797314"/>
              <a:gd name="connsiteY1" fmla="*/ 0 h 1604942"/>
              <a:gd name="connsiteX2" fmla="*/ 2797314 w 2797314"/>
              <a:gd name="connsiteY2" fmla="*/ 48694 h 1604942"/>
              <a:gd name="connsiteX3" fmla="*/ 2797314 w 2797314"/>
              <a:gd name="connsiteY3" fmla="*/ 1556248 h 1604942"/>
              <a:gd name="connsiteX4" fmla="*/ 2741917 w 2797314"/>
              <a:gd name="connsiteY4" fmla="*/ 1604942 h 1604942"/>
              <a:gd name="connsiteX5" fmla="*/ 0 w 2797314"/>
              <a:gd name="connsiteY5" fmla="*/ 1604942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314" h="1604942">
                <a:moveTo>
                  <a:pt x="0" y="0"/>
                </a:moveTo>
                <a:lnTo>
                  <a:pt x="2741917" y="0"/>
                </a:lnTo>
                <a:cubicBezTo>
                  <a:pt x="2772512" y="0"/>
                  <a:pt x="2797314" y="21801"/>
                  <a:pt x="2797314" y="48694"/>
                </a:cubicBezTo>
                <a:lnTo>
                  <a:pt x="2797314" y="1556248"/>
                </a:lnTo>
                <a:cubicBezTo>
                  <a:pt x="2797314" y="1583141"/>
                  <a:pt x="2772512" y="1604942"/>
                  <a:pt x="2741917" y="1604942"/>
                </a:cubicBezTo>
                <a:lnTo>
                  <a:pt x="0" y="1604942"/>
                </a:lnTo>
                <a:close/>
              </a:path>
            </a:pathLst>
          </a:custGeom>
        </p:spPr>
        <p:txBody>
          <a:bodyPr wrap="square">
            <a:noAutofit/>
          </a:bodyPr>
          <a:lstStyle/>
          <a:p>
            <a:endParaRPr lang="en-GB"/>
          </a:p>
        </p:txBody>
      </p:sp>
      <p:sp>
        <p:nvSpPr>
          <p:cNvPr id="7" name="Picture Placeholder 11">
            <a:extLst>
              <a:ext uri="{FF2B5EF4-FFF2-40B4-BE49-F238E27FC236}">
                <a16:creationId xmlns:a16="http://schemas.microsoft.com/office/drawing/2014/main" id="{A25A71AC-A7C5-D3E9-DF3B-0A2ECAA55BF4}"/>
              </a:ext>
            </a:extLst>
          </p:cNvPr>
          <p:cNvSpPr>
            <a:spLocks noGrp="1"/>
          </p:cNvSpPr>
          <p:nvPr>
            <p:ph type="pic" sz="quarter" idx="12"/>
          </p:nvPr>
        </p:nvSpPr>
        <p:spPr>
          <a:xfrm>
            <a:off x="1086501" y="4530386"/>
            <a:ext cx="2797314" cy="1604942"/>
          </a:xfrm>
          <a:custGeom>
            <a:avLst/>
            <a:gdLst>
              <a:gd name="connsiteX0" fmla="*/ 55397 w 2797314"/>
              <a:gd name="connsiteY0" fmla="*/ 0 h 1604942"/>
              <a:gd name="connsiteX1" fmla="*/ 2797314 w 2797314"/>
              <a:gd name="connsiteY1" fmla="*/ 0 h 1604942"/>
              <a:gd name="connsiteX2" fmla="*/ 2797314 w 2797314"/>
              <a:gd name="connsiteY2" fmla="*/ 1604942 h 1604942"/>
              <a:gd name="connsiteX3" fmla="*/ 55397 w 2797314"/>
              <a:gd name="connsiteY3" fmla="*/ 1604942 h 1604942"/>
              <a:gd name="connsiteX4" fmla="*/ 0 w 2797314"/>
              <a:gd name="connsiteY4" fmla="*/ 1556248 h 1604942"/>
              <a:gd name="connsiteX5" fmla="*/ 0 w 2797314"/>
              <a:gd name="connsiteY5" fmla="*/ 48695 h 1604942"/>
              <a:gd name="connsiteX6" fmla="*/ 55397 w 2797314"/>
              <a:gd name="connsiteY6" fmla="*/ 0 h 160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314" h="1604942">
                <a:moveTo>
                  <a:pt x="55397" y="0"/>
                </a:moveTo>
                <a:lnTo>
                  <a:pt x="2797314" y="0"/>
                </a:lnTo>
                <a:lnTo>
                  <a:pt x="2797314" y="1604942"/>
                </a:lnTo>
                <a:lnTo>
                  <a:pt x="55397" y="1604942"/>
                </a:lnTo>
                <a:cubicBezTo>
                  <a:pt x="24802" y="1604942"/>
                  <a:pt x="0" y="1583141"/>
                  <a:pt x="0" y="1556248"/>
                </a:cubicBezTo>
                <a:lnTo>
                  <a:pt x="0" y="48695"/>
                </a:lnTo>
                <a:cubicBezTo>
                  <a:pt x="0" y="21801"/>
                  <a:pt x="24802" y="0"/>
                  <a:pt x="55397" y="0"/>
                </a:cubicBezTo>
                <a:close/>
              </a:path>
            </a:pathLst>
          </a:custGeom>
        </p:spPr>
        <p:txBody>
          <a:bodyPr wrap="square">
            <a:noAutofit/>
          </a:bodyPr>
          <a:lstStyle/>
          <a:p>
            <a:endParaRPr lang="en-GB"/>
          </a:p>
        </p:txBody>
      </p:sp>
      <p:sp>
        <p:nvSpPr>
          <p:cNvPr id="10" name="TextBox 9">
            <a:extLst>
              <a:ext uri="{FF2B5EF4-FFF2-40B4-BE49-F238E27FC236}">
                <a16:creationId xmlns:a16="http://schemas.microsoft.com/office/drawing/2014/main" id="{BC2E0CCE-68D6-D070-2644-8B1CA081D354}"/>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spTree>
    <p:extLst>
      <p:ext uri="{BB962C8B-B14F-4D97-AF65-F5344CB8AC3E}">
        <p14:creationId xmlns:p14="http://schemas.microsoft.com/office/powerpoint/2010/main" val="4057050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2" name="Picture Placeholder 15">
            <a:extLst>
              <a:ext uri="{FF2B5EF4-FFF2-40B4-BE49-F238E27FC236}">
                <a16:creationId xmlns:a16="http://schemas.microsoft.com/office/drawing/2014/main" id="{809F3729-BFFC-9D96-C839-43ECB598F267}"/>
              </a:ext>
            </a:extLst>
          </p:cNvPr>
          <p:cNvSpPr>
            <a:spLocks noGrp="1"/>
          </p:cNvSpPr>
          <p:nvPr>
            <p:ph type="pic" sz="quarter" idx="10"/>
          </p:nvPr>
        </p:nvSpPr>
        <p:spPr>
          <a:xfrm>
            <a:off x="498230" y="2282299"/>
            <a:ext cx="1733542" cy="1733542"/>
          </a:xfrm>
          <a:prstGeom prst="roundRect">
            <a:avLst>
              <a:gd name="adj" fmla="val 6277"/>
            </a:avLst>
          </a:prstGeom>
        </p:spPr>
        <p:txBody>
          <a:bodyPr wrap="square">
            <a:noAutofit/>
          </a:bodyPr>
          <a:lstStyle>
            <a:lvl1pPr>
              <a:defRPr sz="2000"/>
            </a:lvl1pPr>
          </a:lstStyle>
          <a:p>
            <a:endParaRPr lang="en-GB"/>
          </a:p>
        </p:txBody>
      </p:sp>
      <p:sp>
        <p:nvSpPr>
          <p:cNvPr id="3" name="Picture Placeholder 17">
            <a:extLst>
              <a:ext uri="{FF2B5EF4-FFF2-40B4-BE49-F238E27FC236}">
                <a16:creationId xmlns:a16="http://schemas.microsoft.com/office/drawing/2014/main" id="{18870B1E-7B09-AAA2-2CDA-7608AC723C3E}"/>
              </a:ext>
            </a:extLst>
          </p:cNvPr>
          <p:cNvSpPr>
            <a:spLocks noGrp="1"/>
          </p:cNvSpPr>
          <p:nvPr>
            <p:ph type="pic" sz="quarter" idx="11"/>
          </p:nvPr>
        </p:nvSpPr>
        <p:spPr>
          <a:xfrm>
            <a:off x="2390629" y="4132707"/>
            <a:ext cx="1733542" cy="1733542"/>
          </a:xfrm>
          <a:prstGeom prst="roundRect">
            <a:avLst>
              <a:gd name="adj" fmla="val 7077"/>
            </a:avLst>
          </a:prstGeom>
        </p:spPr>
        <p:txBody>
          <a:bodyPr wrap="square">
            <a:noAutofit/>
          </a:bodyPr>
          <a:lstStyle>
            <a:lvl1pPr>
              <a:defRPr sz="2000"/>
            </a:lvl1pPr>
          </a:lstStyle>
          <a:p>
            <a:endParaRPr lang="en-GB"/>
          </a:p>
        </p:txBody>
      </p:sp>
      <p:sp>
        <p:nvSpPr>
          <p:cNvPr id="4" name="Picture Placeholder 18">
            <a:extLst>
              <a:ext uri="{FF2B5EF4-FFF2-40B4-BE49-F238E27FC236}">
                <a16:creationId xmlns:a16="http://schemas.microsoft.com/office/drawing/2014/main" id="{F7B211D6-68BB-AB50-8702-D7CC6C9B4204}"/>
              </a:ext>
            </a:extLst>
          </p:cNvPr>
          <p:cNvSpPr>
            <a:spLocks noGrp="1"/>
          </p:cNvSpPr>
          <p:nvPr>
            <p:ph type="pic" sz="quarter" idx="12"/>
          </p:nvPr>
        </p:nvSpPr>
        <p:spPr>
          <a:xfrm>
            <a:off x="4283028" y="2282299"/>
            <a:ext cx="1733542" cy="1733542"/>
          </a:xfrm>
          <a:prstGeom prst="roundRect">
            <a:avLst>
              <a:gd name="adj" fmla="val 7076"/>
            </a:avLst>
          </a:prstGeom>
        </p:spPr>
        <p:txBody>
          <a:bodyPr wrap="square">
            <a:noAutofit/>
          </a:bodyPr>
          <a:lstStyle>
            <a:lvl1pPr>
              <a:defRPr sz="2000"/>
            </a:lvl1pPr>
          </a:lstStyle>
          <a:p>
            <a:endParaRPr lang="en-GB"/>
          </a:p>
        </p:txBody>
      </p:sp>
      <p:sp>
        <p:nvSpPr>
          <p:cNvPr id="10" name="Picture Placeholder 19">
            <a:extLst>
              <a:ext uri="{FF2B5EF4-FFF2-40B4-BE49-F238E27FC236}">
                <a16:creationId xmlns:a16="http://schemas.microsoft.com/office/drawing/2014/main" id="{4746A6FE-7FF1-4C55-F6F6-08A7DB838F8B}"/>
              </a:ext>
            </a:extLst>
          </p:cNvPr>
          <p:cNvSpPr>
            <a:spLocks noGrp="1"/>
          </p:cNvSpPr>
          <p:nvPr>
            <p:ph type="pic" sz="quarter" idx="13"/>
          </p:nvPr>
        </p:nvSpPr>
        <p:spPr>
          <a:xfrm>
            <a:off x="6175427" y="4132707"/>
            <a:ext cx="1733542" cy="1733542"/>
          </a:xfrm>
          <a:prstGeom prst="roundRect">
            <a:avLst>
              <a:gd name="adj" fmla="val 8675"/>
            </a:avLst>
          </a:prstGeom>
        </p:spPr>
        <p:txBody>
          <a:bodyPr wrap="square">
            <a:noAutofit/>
          </a:bodyPr>
          <a:lstStyle>
            <a:lvl1pPr>
              <a:defRPr sz="2000"/>
            </a:lvl1pPr>
          </a:lstStyle>
          <a:p>
            <a:endParaRPr lang="en-GB"/>
          </a:p>
        </p:txBody>
      </p:sp>
      <p:sp>
        <p:nvSpPr>
          <p:cNvPr id="11" name="Picture Placeholder 20">
            <a:extLst>
              <a:ext uri="{FF2B5EF4-FFF2-40B4-BE49-F238E27FC236}">
                <a16:creationId xmlns:a16="http://schemas.microsoft.com/office/drawing/2014/main" id="{35C78BD7-625C-50E0-05B1-EFCAEFAB89FA}"/>
              </a:ext>
            </a:extLst>
          </p:cNvPr>
          <p:cNvSpPr>
            <a:spLocks noGrp="1"/>
          </p:cNvSpPr>
          <p:nvPr>
            <p:ph type="pic" sz="quarter" idx="14"/>
          </p:nvPr>
        </p:nvSpPr>
        <p:spPr>
          <a:xfrm>
            <a:off x="8067827" y="2282299"/>
            <a:ext cx="1733542" cy="1733542"/>
          </a:xfrm>
          <a:prstGeom prst="roundRect">
            <a:avLst>
              <a:gd name="adj" fmla="val 7876"/>
            </a:avLst>
          </a:prstGeom>
        </p:spPr>
        <p:txBody>
          <a:bodyPr wrap="square">
            <a:noAutofit/>
          </a:bodyPr>
          <a:lstStyle>
            <a:lvl1pPr>
              <a:defRPr sz="2000"/>
            </a:lvl1pPr>
          </a:lstStyle>
          <a:p>
            <a:endParaRPr lang="en-GB"/>
          </a:p>
        </p:txBody>
      </p:sp>
      <p:sp>
        <p:nvSpPr>
          <p:cNvPr id="12" name="Picture Placeholder 21">
            <a:extLst>
              <a:ext uri="{FF2B5EF4-FFF2-40B4-BE49-F238E27FC236}">
                <a16:creationId xmlns:a16="http://schemas.microsoft.com/office/drawing/2014/main" id="{56B9A11C-18CE-93A1-65B2-92A8ED950F90}"/>
              </a:ext>
            </a:extLst>
          </p:cNvPr>
          <p:cNvSpPr>
            <a:spLocks noGrp="1"/>
          </p:cNvSpPr>
          <p:nvPr>
            <p:ph type="pic" sz="quarter" idx="15"/>
          </p:nvPr>
        </p:nvSpPr>
        <p:spPr>
          <a:xfrm>
            <a:off x="9960228" y="4132707"/>
            <a:ext cx="1733542" cy="1733542"/>
          </a:xfrm>
          <a:prstGeom prst="roundRect">
            <a:avLst>
              <a:gd name="adj" fmla="val 7077"/>
            </a:avLst>
          </a:prstGeom>
        </p:spPr>
        <p:txBody>
          <a:bodyPr wrap="square">
            <a:noAutofit/>
          </a:bodyPr>
          <a:lstStyle>
            <a:lvl1pPr>
              <a:defRPr sz="2000"/>
            </a:lvl1pPr>
          </a:lstStyle>
          <a:p>
            <a:endParaRPr lang="en-GB"/>
          </a:p>
        </p:txBody>
      </p:sp>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pic>
        <p:nvPicPr>
          <p:cNvPr id="15" name="Picture 14">
            <a:extLst>
              <a:ext uri="{FF2B5EF4-FFF2-40B4-BE49-F238E27FC236}">
                <a16:creationId xmlns:a16="http://schemas.microsoft.com/office/drawing/2014/main" id="{9AE56EC2-115E-42E2-6B90-E0E82AF6C8AC}"/>
              </a:ext>
            </a:extLst>
          </p:cNvPr>
          <p:cNvPicPr>
            <a:picLocks noChangeAspect="1"/>
          </p:cNvPicPr>
          <p:nvPr userDrawn="1"/>
        </p:nvPicPr>
        <p:blipFill>
          <a:blip r:embed="rId2"/>
          <a:stretch>
            <a:fillRect/>
          </a:stretch>
        </p:blipFill>
        <p:spPr>
          <a:xfrm>
            <a:off x="9710670" y="267358"/>
            <a:ext cx="2193300" cy="488304"/>
          </a:xfrm>
          <a:prstGeom prst="rect">
            <a:avLst/>
          </a:prstGeom>
        </p:spPr>
      </p:pic>
      <p:sp>
        <p:nvSpPr>
          <p:cNvPr id="16" name="TextBox 15">
            <a:extLst>
              <a:ext uri="{FF2B5EF4-FFF2-40B4-BE49-F238E27FC236}">
                <a16:creationId xmlns:a16="http://schemas.microsoft.com/office/drawing/2014/main" id="{A61D35A7-3232-9F35-B6F6-B4CC8522F577}"/>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6" name="Picture 5">
            <a:extLst>
              <a:ext uri="{FF2B5EF4-FFF2-40B4-BE49-F238E27FC236}">
                <a16:creationId xmlns:a16="http://schemas.microsoft.com/office/drawing/2014/main" id="{5F8964E2-F678-C4BD-D5C3-89ADABAEAC3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843703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pic>
        <p:nvPicPr>
          <p:cNvPr id="15" name="Picture 14">
            <a:extLst>
              <a:ext uri="{FF2B5EF4-FFF2-40B4-BE49-F238E27FC236}">
                <a16:creationId xmlns:a16="http://schemas.microsoft.com/office/drawing/2014/main" id="{9AE56EC2-115E-42E2-6B90-E0E82AF6C8AC}"/>
              </a:ext>
            </a:extLst>
          </p:cNvPr>
          <p:cNvPicPr>
            <a:picLocks noChangeAspect="1"/>
          </p:cNvPicPr>
          <p:nvPr userDrawn="1"/>
        </p:nvPicPr>
        <p:blipFill>
          <a:blip r:embed="rId2"/>
          <a:stretch>
            <a:fillRect/>
          </a:stretch>
        </p:blipFill>
        <p:spPr>
          <a:xfrm>
            <a:off x="9710670" y="267358"/>
            <a:ext cx="2193300" cy="488304"/>
          </a:xfrm>
          <a:prstGeom prst="rect">
            <a:avLst/>
          </a:prstGeom>
        </p:spPr>
      </p:pic>
      <p:sp>
        <p:nvSpPr>
          <p:cNvPr id="6" name="Freeform: Shape 5">
            <a:extLst>
              <a:ext uri="{FF2B5EF4-FFF2-40B4-BE49-F238E27FC236}">
                <a16:creationId xmlns:a16="http://schemas.microsoft.com/office/drawing/2014/main" id="{AD53CB41-000F-4AA1-03E2-0A33D85F878F}"/>
              </a:ext>
            </a:extLst>
          </p:cNvPr>
          <p:cNvSpPr/>
          <p:nvPr userDrawn="1"/>
        </p:nvSpPr>
        <p:spPr>
          <a:xfrm flipH="1">
            <a:off x="0" y="1649975"/>
            <a:ext cx="12192000" cy="2626997"/>
          </a:xfrm>
          <a:custGeom>
            <a:avLst/>
            <a:gdLst>
              <a:gd name="connsiteX0" fmla="*/ 8748491 w 12192000"/>
              <a:gd name="connsiteY0" fmla="*/ 1233 h 2626997"/>
              <a:gd name="connsiteX1" fmla="*/ 9144000 w 12192000"/>
              <a:gd name="connsiteY1" fmla="*/ 24961 h 2626997"/>
              <a:gd name="connsiteX2" fmla="*/ 12012914 w 12192000"/>
              <a:gd name="connsiteY2" fmla="*/ 498775 h 2626997"/>
              <a:gd name="connsiteX3" fmla="*/ 12192000 w 12192000"/>
              <a:gd name="connsiteY3" fmla="*/ 536959 h 2626997"/>
              <a:gd name="connsiteX4" fmla="*/ 12192000 w 12192000"/>
              <a:gd name="connsiteY4" fmla="*/ 1894026 h 2626997"/>
              <a:gd name="connsiteX5" fmla="*/ 12192000 w 12192000"/>
              <a:gd name="connsiteY5" fmla="*/ 2104484 h 2626997"/>
              <a:gd name="connsiteX6" fmla="*/ 12192000 w 12192000"/>
              <a:gd name="connsiteY6" fmla="*/ 2626997 h 2626997"/>
              <a:gd name="connsiteX7" fmla="*/ 0 w 12192000"/>
              <a:gd name="connsiteY7" fmla="*/ 2626997 h 2626997"/>
              <a:gd name="connsiteX8" fmla="*/ 0 w 12192000"/>
              <a:gd name="connsiteY8" fmla="*/ 2104484 h 2626997"/>
              <a:gd name="connsiteX9" fmla="*/ 0 w 12192000"/>
              <a:gd name="connsiteY9" fmla="*/ 1894026 h 2626997"/>
              <a:gd name="connsiteX10" fmla="*/ 0 w 12192000"/>
              <a:gd name="connsiteY10" fmla="*/ 222829 h 2626997"/>
              <a:gd name="connsiteX11" fmla="*/ 308035 w 12192000"/>
              <a:gd name="connsiteY11" fmla="*/ 272447 h 2626997"/>
              <a:gd name="connsiteX12" fmla="*/ 4306531 w 12192000"/>
              <a:gd name="connsiteY12" fmla="*/ 1057349 h 2626997"/>
              <a:gd name="connsiteX13" fmla="*/ 8748491 w 12192000"/>
              <a:gd name="connsiteY13" fmla="*/ 1233 h 262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626997">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200"/>
          </a:p>
        </p:txBody>
      </p:sp>
      <p:sp>
        <p:nvSpPr>
          <p:cNvPr id="7" name="Freeform: Shape 10">
            <a:extLst>
              <a:ext uri="{FF2B5EF4-FFF2-40B4-BE49-F238E27FC236}">
                <a16:creationId xmlns:a16="http://schemas.microsoft.com/office/drawing/2014/main" id="{866CBCC5-D337-A937-F809-EFFACD76A312}"/>
              </a:ext>
            </a:extLst>
          </p:cNvPr>
          <p:cNvSpPr/>
          <p:nvPr userDrawn="1"/>
        </p:nvSpPr>
        <p:spPr>
          <a:xfrm>
            <a:off x="0" y="1649975"/>
            <a:ext cx="12192000" cy="5368045"/>
          </a:xfrm>
          <a:custGeom>
            <a:avLst/>
            <a:gdLst>
              <a:gd name="connsiteX0" fmla="*/ 8748491 w 12192000"/>
              <a:gd name="connsiteY0" fmla="*/ 1233 h 5368045"/>
              <a:gd name="connsiteX1" fmla="*/ 9144000 w 12192000"/>
              <a:gd name="connsiteY1" fmla="*/ 24961 h 5368045"/>
              <a:gd name="connsiteX2" fmla="*/ 12012914 w 12192000"/>
              <a:gd name="connsiteY2" fmla="*/ 498775 h 5368045"/>
              <a:gd name="connsiteX3" fmla="*/ 12192000 w 12192000"/>
              <a:gd name="connsiteY3" fmla="*/ 536959 h 5368045"/>
              <a:gd name="connsiteX4" fmla="*/ 12192000 w 12192000"/>
              <a:gd name="connsiteY4" fmla="*/ 1894026 h 5368045"/>
              <a:gd name="connsiteX5" fmla="*/ 12192000 w 12192000"/>
              <a:gd name="connsiteY5" fmla="*/ 2104484 h 5368045"/>
              <a:gd name="connsiteX6" fmla="*/ 12192000 w 12192000"/>
              <a:gd name="connsiteY6" fmla="*/ 2626997 h 5368045"/>
              <a:gd name="connsiteX7" fmla="*/ 12192000 w 12192000"/>
              <a:gd name="connsiteY7" fmla="*/ 3214777 h 5368045"/>
              <a:gd name="connsiteX8" fmla="*/ 12192000 w 12192000"/>
              <a:gd name="connsiteY8" fmla="*/ 3515997 h 5368045"/>
              <a:gd name="connsiteX9" fmla="*/ 12192000 w 12192000"/>
              <a:gd name="connsiteY9" fmla="*/ 5368045 h 5368045"/>
              <a:gd name="connsiteX10" fmla="*/ 0 w 12192000"/>
              <a:gd name="connsiteY10" fmla="*/ 5368045 h 5368045"/>
              <a:gd name="connsiteX11" fmla="*/ 0 w 12192000"/>
              <a:gd name="connsiteY11" fmla="*/ 3515997 h 5368045"/>
              <a:gd name="connsiteX12" fmla="*/ 0 w 12192000"/>
              <a:gd name="connsiteY12" fmla="*/ 3214777 h 5368045"/>
              <a:gd name="connsiteX13" fmla="*/ 0 w 12192000"/>
              <a:gd name="connsiteY13" fmla="*/ 2626997 h 5368045"/>
              <a:gd name="connsiteX14" fmla="*/ 0 w 12192000"/>
              <a:gd name="connsiteY14" fmla="*/ 2104484 h 5368045"/>
              <a:gd name="connsiteX15" fmla="*/ 0 w 12192000"/>
              <a:gd name="connsiteY15" fmla="*/ 1894026 h 5368045"/>
              <a:gd name="connsiteX16" fmla="*/ 0 w 12192000"/>
              <a:gd name="connsiteY16" fmla="*/ 222829 h 5368045"/>
              <a:gd name="connsiteX17" fmla="*/ 308035 w 12192000"/>
              <a:gd name="connsiteY17" fmla="*/ 272447 h 5368045"/>
              <a:gd name="connsiteX18" fmla="*/ 4306531 w 12192000"/>
              <a:gd name="connsiteY18" fmla="*/ 1057349 h 5368045"/>
              <a:gd name="connsiteX19" fmla="*/ 8748491 w 12192000"/>
              <a:gd name="connsiteY19" fmla="*/ 1233 h 53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5368045">
                <a:moveTo>
                  <a:pt x="8748491" y="1233"/>
                </a:moveTo>
                <a:cubicBezTo>
                  <a:pt x="8875898" y="4049"/>
                  <a:pt x="9007578" y="11749"/>
                  <a:pt x="9144000" y="24961"/>
                </a:cubicBezTo>
                <a:cubicBezTo>
                  <a:pt x="9826113" y="91022"/>
                  <a:pt x="10881736" y="266063"/>
                  <a:pt x="12012914" y="498775"/>
                </a:cubicBezTo>
                <a:lnTo>
                  <a:pt x="12192000" y="536959"/>
                </a:lnTo>
                <a:lnTo>
                  <a:pt x="12192000" y="1894026"/>
                </a:lnTo>
                <a:lnTo>
                  <a:pt x="12192000" y="2104484"/>
                </a:lnTo>
                <a:lnTo>
                  <a:pt x="12192000" y="2626997"/>
                </a:lnTo>
                <a:lnTo>
                  <a:pt x="12192000" y="3214777"/>
                </a:lnTo>
                <a:lnTo>
                  <a:pt x="12192000" y="3515997"/>
                </a:lnTo>
                <a:lnTo>
                  <a:pt x="12192000" y="5368045"/>
                </a:lnTo>
                <a:lnTo>
                  <a:pt x="0" y="5368045"/>
                </a:lnTo>
                <a:lnTo>
                  <a:pt x="0" y="3515997"/>
                </a:lnTo>
                <a:lnTo>
                  <a:pt x="0" y="3214777"/>
                </a:lnTo>
                <a:lnTo>
                  <a:pt x="0" y="2626997"/>
                </a:lnTo>
                <a:lnTo>
                  <a:pt x="0" y="2104484"/>
                </a:lnTo>
                <a:lnTo>
                  <a:pt x="0" y="1894026"/>
                </a:lnTo>
                <a:lnTo>
                  <a:pt x="0" y="222829"/>
                </a:lnTo>
                <a:lnTo>
                  <a:pt x="308035" y="272447"/>
                </a:lnTo>
                <a:cubicBezTo>
                  <a:pt x="1509291" y="495451"/>
                  <a:pt x="3147245" y="1087768"/>
                  <a:pt x="4306531" y="1057349"/>
                </a:cubicBezTo>
                <a:cubicBezTo>
                  <a:pt x="5887373" y="1015870"/>
                  <a:pt x="6837377" y="-41003"/>
                  <a:pt x="8748491" y="1233"/>
                </a:cubicBezTo>
                <a:close/>
              </a:path>
            </a:pathLst>
          </a:custGeom>
          <a:gradFill flip="none" rotWithShape="1">
            <a:gsLst>
              <a:gs pos="27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id-ID"/>
          </a:p>
        </p:txBody>
      </p:sp>
      <p:sp>
        <p:nvSpPr>
          <p:cNvPr id="8" name="Picture Placeholder 33">
            <a:extLst>
              <a:ext uri="{FF2B5EF4-FFF2-40B4-BE49-F238E27FC236}">
                <a16:creationId xmlns:a16="http://schemas.microsoft.com/office/drawing/2014/main" id="{7D0EBB84-E53A-F4D7-3E98-DADFAC47B62F}"/>
              </a:ext>
            </a:extLst>
          </p:cNvPr>
          <p:cNvSpPr>
            <a:spLocks noGrp="1"/>
          </p:cNvSpPr>
          <p:nvPr>
            <p:ph type="pic" sz="quarter" idx="12" hasCustomPrompt="1"/>
          </p:nvPr>
        </p:nvSpPr>
        <p:spPr>
          <a:xfrm>
            <a:off x="8830274" y="3028071"/>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sp>
        <p:nvSpPr>
          <p:cNvPr id="9" name="Picture Placeholder 29">
            <a:extLst>
              <a:ext uri="{FF2B5EF4-FFF2-40B4-BE49-F238E27FC236}">
                <a16:creationId xmlns:a16="http://schemas.microsoft.com/office/drawing/2014/main" id="{D2EB6691-DEB9-79AA-843D-936E5CE30070}"/>
              </a:ext>
            </a:extLst>
          </p:cNvPr>
          <p:cNvSpPr>
            <a:spLocks noGrp="1"/>
          </p:cNvSpPr>
          <p:nvPr>
            <p:ph type="pic" sz="quarter" idx="10" hasCustomPrompt="1"/>
          </p:nvPr>
        </p:nvSpPr>
        <p:spPr>
          <a:xfrm>
            <a:off x="1897029" y="3028071"/>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sp>
        <p:nvSpPr>
          <p:cNvPr id="14" name="Picture Placeholder 32">
            <a:extLst>
              <a:ext uri="{FF2B5EF4-FFF2-40B4-BE49-F238E27FC236}">
                <a16:creationId xmlns:a16="http://schemas.microsoft.com/office/drawing/2014/main" id="{0DAE2B59-860E-E6AD-4A4A-02271ECB9532}"/>
              </a:ext>
            </a:extLst>
          </p:cNvPr>
          <p:cNvSpPr>
            <a:spLocks noGrp="1"/>
          </p:cNvSpPr>
          <p:nvPr>
            <p:ph type="pic" sz="quarter" idx="11" hasCustomPrompt="1"/>
          </p:nvPr>
        </p:nvSpPr>
        <p:spPr>
          <a:xfrm>
            <a:off x="5438844" y="4658819"/>
            <a:ext cx="1421698" cy="1421698"/>
          </a:xfrm>
          <a:custGeom>
            <a:avLst/>
            <a:gdLst>
              <a:gd name="connsiteX0" fmla="*/ 710849 w 1421698"/>
              <a:gd name="connsiteY0" fmla="*/ 0 h 1421698"/>
              <a:gd name="connsiteX1" fmla="*/ 1421698 w 1421698"/>
              <a:gd name="connsiteY1" fmla="*/ 710849 h 1421698"/>
              <a:gd name="connsiteX2" fmla="*/ 710849 w 1421698"/>
              <a:gd name="connsiteY2" fmla="*/ 1421698 h 1421698"/>
              <a:gd name="connsiteX3" fmla="*/ 0 w 1421698"/>
              <a:gd name="connsiteY3" fmla="*/ 710849 h 1421698"/>
              <a:gd name="connsiteX4" fmla="*/ 710849 w 1421698"/>
              <a:gd name="connsiteY4" fmla="*/ 0 h 142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98" h="1421698">
                <a:moveTo>
                  <a:pt x="710849" y="0"/>
                </a:moveTo>
                <a:cubicBezTo>
                  <a:pt x="1103440" y="0"/>
                  <a:pt x="1421698" y="318258"/>
                  <a:pt x="1421698" y="710849"/>
                </a:cubicBezTo>
                <a:cubicBezTo>
                  <a:pt x="1421698" y="1103440"/>
                  <a:pt x="1103440" y="1421698"/>
                  <a:pt x="710849" y="1421698"/>
                </a:cubicBezTo>
                <a:cubicBezTo>
                  <a:pt x="318258" y="1421698"/>
                  <a:pt x="0" y="1103440"/>
                  <a:pt x="0" y="710849"/>
                </a:cubicBezTo>
                <a:cubicBezTo>
                  <a:pt x="0" y="318258"/>
                  <a:pt x="318258" y="0"/>
                  <a:pt x="710849" y="0"/>
                </a:cubicBezTo>
                <a:close/>
              </a:path>
            </a:pathLst>
          </a:custGeom>
          <a:solidFill>
            <a:schemeClr val="bg1"/>
          </a:solidFill>
          <a:ln w="69850">
            <a:solidFill>
              <a:schemeClr val="bg1"/>
            </a:solidFill>
          </a:ln>
          <a:effectLst>
            <a:outerShdw blurRad="571500" dist="3810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en-US" sz="1800" dirty="0">
                <a:solidFill>
                  <a:schemeClr val="tx1"/>
                </a:solidFill>
              </a:defRPr>
            </a:lvl1pPr>
          </a:lstStyle>
          <a:p>
            <a:pPr lvl="0"/>
            <a:r>
              <a:rPr lang="en-US"/>
              <a:t>Image placeholder</a:t>
            </a:r>
          </a:p>
        </p:txBody>
      </p:sp>
      <p:pic>
        <p:nvPicPr>
          <p:cNvPr id="2" name="Picture 1">
            <a:extLst>
              <a:ext uri="{FF2B5EF4-FFF2-40B4-BE49-F238E27FC236}">
                <a16:creationId xmlns:a16="http://schemas.microsoft.com/office/drawing/2014/main" id="{6F32114A-D30D-44F3-63A2-1313028A146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29559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Freeform: Shape 20">
            <a:extLst>
              <a:ext uri="{FF2B5EF4-FFF2-40B4-BE49-F238E27FC236}">
                <a16:creationId xmlns:a16="http://schemas.microsoft.com/office/drawing/2014/main" id="{B5761DE0-13F1-95A9-7C6E-42D47F90C144}"/>
              </a:ext>
            </a:extLst>
          </p:cNvPr>
          <p:cNvSpPr/>
          <p:nvPr userDrawn="1"/>
        </p:nvSpPr>
        <p:spPr>
          <a:xfrm>
            <a:off x="0" y="0"/>
            <a:ext cx="12192000" cy="4617306"/>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37000">
                <a:schemeClr val="accent1"/>
              </a:gs>
              <a:gs pos="0">
                <a:schemeClr val="accent6"/>
              </a:gs>
              <a:gs pos="100000">
                <a:schemeClr val="accent2"/>
              </a:gs>
            </a:gsLst>
            <a:lin ang="2700000" scaled="0"/>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623A4D1-A337-0EDA-89E5-6214ADE4D77B}"/>
              </a:ext>
            </a:extLst>
          </p:cNvPr>
          <p:cNvSpPr>
            <a:spLocks noGrp="1"/>
          </p:cNvSpPr>
          <p:nvPr>
            <p:ph type="title" hasCustomPrompt="1"/>
          </p:nvPr>
        </p:nvSpPr>
        <p:spPr>
          <a:xfrm>
            <a:off x="620487" y="360238"/>
            <a:ext cx="10515600" cy="1325563"/>
          </a:xfrm>
          <a:prstGeom prst="rect">
            <a:avLst/>
          </a:prstGeom>
        </p:spPr>
        <p:txBody>
          <a:bodyPr/>
          <a:lstStyle>
            <a:lvl1pPr algn="ctr">
              <a:defRPr>
                <a:solidFill>
                  <a:schemeClr val="bg1"/>
                </a:solidFill>
              </a:defRPr>
            </a:lvl1pPr>
          </a:lstStyle>
          <a:p>
            <a:r>
              <a:rPr lang="en-US"/>
              <a:t>Click to edit title style</a:t>
            </a:r>
            <a:endParaRPr lang="en-CA"/>
          </a:p>
        </p:txBody>
      </p:sp>
      <p:pic>
        <p:nvPicPr>
          <p:cNvPr id="14" name="Picture 13">
            <a:extLst>
              <a:ext uri="{FF2B5EF4-FFF2-40B4-BE49-F238E27FC236}">
                <a16:creationId xmlns:a16="http://schemas.microsoft.com/office/drawing/2014/main" id="{DB25EE54-11FB-4285-84A6-16170A99A815}"/>
              </a:ext>
            </a:extLst>
          </p:cNvPr>
          <p:cNvPicPr>
            <a:picLocks noChangeAspect="1"/>
          </p:cNvPicPr>
          <p:nvPr userDrawn="1"/>
        </p:nvPicPr>
        <p:blipFill>
          <a:blip r:embed="rId2"/>
          <a:stretch>
            <a:fillRect/>
          </a:stretch>
        </p:blipFill>
        <p:spPr>
          <a:xfrm>
            <a:off x="5522687" y="1418571"/>
            <a:ext cx="711200" cy="101600"/>
          </a:xfrm>
          <a:prstGeom prst="rect">
            <a:avLst/>
          </a:prstGeom>
        </p:spPr>
      </p:pic>
      <p:sp>
        <p:nvSpPr>
          <p:cNvPr id="16" name="TextBox 15">
            <a:extLst>
              <a:ext uri="{FF2B5EF4-FFF2-40B4-BE49-F238E27FC236}">
                <a16:creationId xmlns:a16="http://schemas.microsoft.com/office/drawing/2014/main" id="{A61D35A7-3232-9F35-B6F6-B4CC8522F577}"/>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17" name="Picture 16">
            <a:extLst>
              <a:ext uri="{FF2B5EF4-FFF2-40B4-BE49-F238E27FC236}">
                <a16:creationId xmlns:a16="http://schemas.microsoft.com/office/drawing/2014/main" id="{6DED6013-7972-F1E0-E9EE-2FFD1D7669AF}"/>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24" name="Picture Placeholder 11">
            <a:extLst>
              <a:ext uri="{FF2B5EF4-FFF2-40B4-BE49-F238E27FC236}">
                <a16:creationId xmlns:a16="http://schemas.microsoft.com/office/drawing/2014/main" id="{8D528BE8-91E9-9C62-31D3-D8BA1FD066F0}"/>
              </a:ext>
            </a:extLst>
          </p:cNvPr>
          <p:cNvSpPr>
            <a:spLocks noGrp="1"/>
          </p:cNvSpPr>
          <p:nvPr>
            <p:ph type="pic" sz="quarter" idx="13"/>
          </p:nvPr>
        </p:nvSpPr>
        <p:spPr>
          <a:xfrm>
            <a:off x="3717424" y="2786677"/>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2" name="Picture Placeholder 11">
            <a:extLst>
              <a:ext uri="{FF2B5EF4-FFF2-40B4-BE49-F238E27FC236}">
                <a16:creationId xmlns:a16="http://schemas.microsoft.com/office/drawing/2014/main" id="{2996BEA5-700B-F326-B08C-0120DEF10259}"/>
              </a:ext>
            </a:extLst>
          </p:cNvPr>
          <p:cNvSpPr>
            <a:spLocks noGrp="1"/>
          </p:cNvSpPr>
          <p:nvPr>
            <p:ph type="pic" sz="quarter" idx="14"/>
          </p:nvPr>
        </p:nvSpPr>
        <p:spPr>
          <a:xfrm>
            <a:off x="1152380"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3" name="Picture Placeholder 11">
            <a:extLst>
              <a:ext uri="{FF2B5EF4-FFF2-40B4-BE49-F238E27FC236}">
                <a16:creationId xmlns:a16="http://schemas.microsoft.com/office/drawing/2014/main" id="{CE88DFE1-2BCE-8ED8-44CE-DF5696AB2883}"/>
              </a:ext>
            </a:extLst>
          </p:cNvPr>
          <p:cNvSpPr>
            <a:spLocks noGrp="1"/>
          </p:cNvSpPr>
          <p:nvPr>
            <p:ph type="pic" sz="quarter" idx="15"/>
          </p:nvPr>
        </p:nvSpPr>
        <p:spPr>
          <a:xfrm>
            <a:off x="6282468"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
        <p:nvSpPr>
          <p:cNvPr id="34" name="Picture Placeholder 11">
            <a:extLst>
              <a:ext uri="{FF2B5EF4-FFF2-40B4-BE49-F238E27FC236}">
                <a16:creationId xmlns:a16="http://schemas.microsoft.com/office/drawing/2014/main" id="{E25F97A0-521F-1F2F-5457-FE704BC0C2E8}"/>
              </a:ext>
            </a:extLst>
          </p:cNvPr>
          <p:cNvSpPr>
            <a:spLocks noGrp="1"/>
          </p:cNvSpPr>
          <p:nvPr>
            <p:ph type="pic" sz="quarter" idx="16"/>
          </p:nvPr>
        </p:nvSpPr>
        <p:spPr>
          <a:xfrm>
            <a:off x="8847512" y="2799709"/>
            <a:ext cx="2367019" cy="1366986"/>
          </a:xfrm>
          <a:prstGeom prst="round2SameRect">
            <a:avLst>
              <a:gd name="adj1" fmla="val 6708"/>
              <a:gd name="adj2" fmla="val 0"/>
            </a:avLst>
          </a:prstGeom>
        </p:spPr>
        <p:txBody>
          <a:bodyPr wrap="square">
            <a:noAutofit/>
          </a:bodyPr>
          <a:lstStyle>
            <a:lvl1pPr>
              <a:defRPr sz="2000"/>
            </a:lvl1pPr>
          </a:lstStyle>
          <a:p>
            <a:endParaRPr lang="en-GB"/>
          </a:p>
        </p:txBody>
      </p:sp>
    </p:spTree>
    <p:extLst>
      <p:ext uri="{BB962C8B-B14F-4D97-AF65-F5344CB8AC3E}">
        <p14:creationId xmlns:p14="http://schemas.microsoft.com/office/powerpoint/2010/main" val="2161538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66293" y="183709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reeform 2">
            <a:extLst>
              <a:ext uri="{FF2B5EF4-FFF2-40B4-BE49-F238E27FC236}">
                <a16:creationId xmlns:a16="http://schemas.microsoft.com/office/drawing/2014/main" id="{75CB41B5-CB5D-4C32-E5A0-C9874FC4D4CB}"/>
              </a:ext>
            </a:extLst>
          </p:cNvPr>
          <p:cNvSpPr/>
          <p:nvPr userDrawn="1"/>
        </p:nvSpPr>
        <p:spPr>
          <a:xfrm rot="10800000" flipH="1">
            <a:off x="9505347" y="4026123"/>
            <a:ext cx="2686653" cy="2846092"/>
          </a:xfrm>
          <a:custGeom>
            <a:avLst/>
            <a:gdLst>
              <a:gd name="connsiteX0" fmla="*/ 0 w 2687912"/>
              <a:gd name="connsiteY0" fmla="*/ 0 h 2847425"/>
              <a:gd name="connsiteX1" fmla="*/ 1991337 w 2687912"/>
              <a:gd name="connsiteY1" fmla="*/ 0 h 2847425"/>
              <a:gd name="connsiteX2" fmla="*/ 2040094 w 2687912"/>
              <a:gd name="connsiteY2" fmla="*/ 36235 h 2847425"/>
              <a:gd name="connsiteX3" fmla="*/ 2584077 w 2687912"/>
              <a:gd name="connsiteY3" fmla="*/ 567380 h 2847425"/>
              <a:gd name="connsiteX4" fmla="*/ 2687912 w 2687912"/>
              <a:gd name="connsiteY4" fmla="*/ 706237 h 2847425"/>
              <a:gd name="connsiteX5" fmla="*/ 2687912 w 2687912"/>
              <a:gd name="connsiteY5" fmla="*/ 2847425 h 2847425"/>
              <a:gd name="connsiteX6" fmla="*/ 2666243 w 2687912"/>
              <a:gd name="connsiteY6" fmla="*/ 2726083 h 2847425"/>
              <a:gd name="connsiteX7" fmla="*/ 92813 w 2687912"/>
              <a:gd name="connsiteY7" fmla="*/ 21421 h 2847425"/>
              <a:gd name="connsiteX8" fmla="*/ 0 w 2687912"/>
              <a:gd name="connsiteY8" fmla="*/ 0 h 28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912" h="2847425">
                <a:moveTo>
                  <a:pt x="0" y="0"/>
                </a:moveTo>
                <a:lnTo>
                  <a:pt x="1991337" y="0"/>
                </a:lnTo>
                <a:lnTo>
                  <a:pt x="2040094" y="36235"/>
                </a:lnTo>
                <a:cubicBezTo>
                  <a:pt x="2239931" y="193278"/>
                  <a:pt x="2422380" y="371448"/>
                  <a:pt x="2584077" y="567380"/>
                </a:cubicBezTo>
                <a:lnTo>
                  <a:pt x="2687912" y="706237"/>
                </a:lnTo>
                <a:lnTo>
                  <a:pt x="2687912" y="2847425"/>
                </a:lnTo>
                <a:lnTo>
                  <a:pt x="2666243" y="2726083"/>
                </a:lnTo>
                <a:cubicBezTo>
                  <a:pt x="2396140" y="1406126"/>
                  <a:pt x="1388561" y="354803"/>
                  <a:pt x="92813" y="21421"/>
                </a:cubicBezTo>
                <a:lnTo>
                  <a:pt x="0" y="0"/>
                </a:lnTo>
                <a:close/>
              </a:path>
            </a:pathLst>
          </a:custGeom>
          <a:gradFill flip="none" rotWithShape="1">
            <a:gsLst>
              <a:gs pos="13000">
                <a:schemeClr val="accent1"/>
              </a:gs>
              <a:gs pos="79000">
                <a:schemeClr val="accent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5" name="Picture 4">
            <a:extLst>
              <a:ext uri="{FF2B5EF4-FFF2-40B4-BE49-F238E27FC236}">
                <a16:creationId xmlns:a16="http://schemas.microsoft.com/office/drawing/2014/main" id="{C25925A2-FA69-15CA-070B-58F2586A8D1D}"/>
              </a:ext>
            </a:extLst>
          </p:cNvPr>
          <p:cNvPicPr>
            <a:picLocks noChangeAspect="1"/>
          </p:cNvPicPr>
          <p:nvPr userDrawn="1"/>
        </p:nvPicPr>
        <p:blipFill>
          <a:blip r:embed="rId2"/>
          <a:stretch>
            <a:fillRect/>
          </a:stretch>
        </p:blipFill>
        <p:spPr>
          <a:xfrm>
            <a:off x="11560712" y="6064961"/>
            <a:ext cx="224004" cy="224004"/>
          </a:xfrm>
          <a:prstGeom prst="rect">
            <a:avLst/>
          </a:prstGeom>
        </p:spPr>
      </p:pic>
      <p:pic>
        <p:nvPicPr>
          <p:cNvPr id="6" name="Picture 5">
            <a:extLst>
              <a:ext uri="{FF2B5EF4-FFF2-40B4-BE49-F238E27FC236}">
                <a16:creationId xmlns:a16="http://schemas.microsoft.com/office/drawing/2014/main" id="{76999BFE-3987-6A9E-32FF-04AB3D80043B}"/>
              </a:ext>
            </a:extLst>
          </p:cNvPr>
          <p:cNvPicPr>
            <a:picLocks noChangeAspect="1"/>
          </p:cNvPicPr>
          <p:nvPr userDrawn="1"/>
        </p:nvPicPr>
        <p:blipFill>
          <a:blip r:embed="rId3"/>
          <a:stretch>
            <a:fillRect/>
          </a:stretch>
        </p:blipFill>
        <p:spPr>
          <a:xfrm>
            <a:off x="10489186" y="6513831"/>
            <a:ext cx="358385" cy="358385"/>
          </a:xfrm>
          <a:prstGeom prst="rect">
            <a:avLst/>
          </a:prstGeom>
        </p:spPr>
      </p:pic>
      <p:pic>
        <p:nvPicPr>
          <p:cNvPr id="7" name="Picture 6">
            <a:extLst>
              <a:ext uri="{FF2B5EF4-FFF2-40B4-BE49-F238E27FC236}">
                <a16:creationId xmlns:a16="http://schemas.microsoft.com/office/drawing/2014/main" id="{FF0D6C1B-E7E5-B263-3783-E19B02C86F54}"/>
              </a:ext>
            </a:extLst>
          </p:cNvPr>
          <p:cNvPicPr>
            <a:picLocks noChangeAspect="1"/>
          </p:cNvPicPr>
          <p:nvPr userDrawn="1"/>
        </p:nvPicPr>
        <p:blipFill>
          <a:blip r:embed="rId4"/>
          <a:stretch>
            <a:fillRect/>
          </a:stretch>
        </p:blipFill>
        <p:spPr>
          <a:xfrm>
            <a:off x="12043526" y="4923319"/>
            <a:ext cx="699268" cy="699268"/>
          </a:xfrm>
          <a:prstGeom prst="rect">
            <a:avLst/>
          </a:prstGeom>
        </p:spPr>
      </p:pic>
      <p:pic>
        <p:nvPicPr>
          <p:cNvPr id="8" name="Picture 7">
            <a:extLst>
              <a:ext uri="{FF2B5EF4-FFF2-40B4-BE49-F238E27FC236}">
                <a16:creationId xmlns:a16="http://schemas.microsoft.com/office/drawing/2014/main" id="{6396D3DC-D3C1-3BF1-CF93-0A8856289F53}"/>
              </a:ext>
            </a:extLst>
          </p:cNvPr>
          <p:cNvPicPr>
            <a:picLocks noChangeAspect="1"/>
          </p:cNvPicPr>
          <p:nvPr userDrawn="1"/>
        </p:nvPicPr>
        <p:blipFill>
          <a:blip r:embed="rId5"/>
          <a:stretch>
            <a:fillRect/>
          </a:stretch>
        </p:blipFill>
        <p:spPr>
          <a:xfrm>
            <a:off x="649446" y="1411426"/>
            <a:ext cx="711200" cy="101600"/>
          </a:xfrm>
          <a:prstGeom prst="rect">
            <a:avLst/>
          </a:prstGeom>
        </p:spPr>
      </p:pic>
    </p:spTree>
    <p:extLst>
      <p:ext uri="{BB962C8B-B14F-4D97-AF65-F5344CB8AC3E}">
        <p14:creationId xmlns:p14="http://schemas.microsoft.com/office/powerpoint/2010/main" val="9095598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728472" y="679932"/>
            <a:ext cx="10515600" cy="1325563"/>
          </a:xfrm>
          <a:prstGeom prst="rect">
            <a:avLst/>
          </a:prstGeom>
        </p:spPr>
        <p:txBody>
          <a:bodyPr/>
          <a:lstStyle/>
          <a:p>
            <a:r>
              <a:rPr lang="en-US"/>
              <a:t>Click to edit</a:t>
            </a:r>
            <a:br>
              <a:rPr lang="en-US"/>
            </a:br>
            <a:r>
              <a:rPr lang="en-US"/>
              <a:t>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728472" y="2462476"/>
            <a:ext cx="10515600" cy="32930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3" name="Picture 2">
            <a:extLst>
              <a:ext uri="{FF2B5EF4-FFF2-40B4-BE49-F238E27FC236}">
                <a16:creationId xmlns:a16="http://schemas.microsoft.com/office/drawing/2014/main" id="{76B947A7-E377-38E4-32B7-85476028BE55}"/>
              </a:ext>
            </a:extLst>
          </p:cNvPr>
          <p:cNvPicPr>
            <a:picLocks noChangeAspect="1"/>
          </p:cNvPicPr>
          <p:nvPr userDrawn="1"/>
        </p:nvPicPr>
        <p:blipFill>
          <a:blip r:embed="rId2"/>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3779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3"/>
            <a:ext cx="184731"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Work Sans" pitchFamily="2" charset="77"/>
              <a:ea typeface="+mn-ea"/>
              <a:cs typeface="+mn-cs"/>
            </a:endParaRPr>
          </a:p>
        </p:txBody>
      </p:sp>
      <p:sp>
        <p:nvSpPr>
          <p:cNvPr id="5" name="Title 4">
            <a:extLst>
              <a:ext uri="{FF2B5EF4-FFF2-40B4-BE49-F238E27FC236}">
                <a16:creationId xmlns:a16="http://schemas.microsoft.com/office/drawing/2014/main" id="{B26313B2-64F5-3C4A-99E5-C7ACE4B95DE7}"/>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rgbClr val="22376C"/>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pic>
        <p:nvPicPr>
          <p:cNvPr id="6" name="Picture 5">
            <a:extLst>
              <a:ext uri="{FF2B5EF4-FFF2-40B4-BE49-F238E27FC236}">
                <a16:creationId xmlns:a16="http://schemas.microsoft.com/office/drawing/2014/main" id="{D713DADE-147C-D606-0F0D-C5F1DF5D6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3" name="Freeform: Shape 112">
            <a:extLst>
              <a:ext uri="{FF2B5EF4-FFF2-40B4-BE49-F238E27FC236}">
                <a16:creationId xmlns:a16="http://schemas.microsoft.com/office/drawing/2014/main" id="{09E3FB00-50A0-2113-7F88-4C45EF6DB64F}"/>
              </a:ext>
            </a:extLst>
          </p:cNvPr>
          <p:cNvSpPr/>
          <p:nvPr userDrawn="1"/>
        </p:nvSpPr>
        <p:spPr>
          <a:xfrm flipV="1">
            <a:off x="0" y="3838267"/>
            <a:ext cx="12192000" cy="3019732"/>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4" name="Rectangle: Rounded Corners 68">
            <a:extLst>
              <a:ext uri="{FF2B5EF4-FFF2-40B4-BE49-F238E27FC236}">
                <a16:creationId xmlns:a16="http://schemas.microsoft.com/office/drawing/2014/main" id="{237B20DA-2396-3290-F508-A9573EE4992C}"/>
              </a:ext>
            </a:extLst>
          </p:cNvPr>
          <p:cNvSpPr/>
          <p:nvPr userDrawn="1"/>
        </p:nvSpPr>
        <p:spPr>
          <a:xfrm>
            <a:off x="772257" y="1745848"/>
            <a:ext cx="3179635" cy="4919979"/>
          </a:xfrm>
          <a:prstGeom prst="rect">
            <a:avLst/>
          </a:prstGeom>
          <a:solidFill>
            <a:schemeClr val="bg1"/>
          </a:solidFill>
          <a:ln>
            <a:noFill/>
          </a:ln>
          <a:effectLst>
            <a:outerShdw blurRad="103844"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sz="1100">
              <a:solidFill>
                <a:schemeClr val="tx1">
                  <a:lumMod val="65000"/>
                  <a:lumOff val="35000"/>
                </a:schemeClr>
              </a:solidFill>
              <a:latin typeface="Work Sans" pitchFamily="2" charset="77"/>
              <a:ea typeface="Avenir Book" charset="0"/>
              <a:cs typeface="Avenir Book" charset="0"/>
            </a:endParaRPr>
          </a:p>
        </p:txBody>
      </p:sp>
      <p:sp>
        <p:nvSpPr>
          <p:cNvPr id="8" name="Rectangle: Rounded Corners 68">
            <a:extLst>
              <a:ext uri="{FF2B5EF4-FFF2-40B4-BE49-F238E27FC236}">
                <a16:creationId xmlns:a16="http://schemas.microsoft.com/office/drawing/2014/main" id="{03E694F2-D247-4A86-C9C3-303B8053F7F4}"/>
              </a:ext>
            </a:extLst>
          </p:cNvPr>
          <p:cNvSpPr/>
          <p:nvPr userDrawn="1"/>
        </p:nvSpPr>
        <p:spPr>
          <a:xfrm>
            <a:off x="4506183" y="1732864"/>
            <a:ext cx="3179635" cy="4919979"/>
          </a:xfrm>
          <a:prstGeom prst="rect">
            <a:avLst/>
          </a:prstGeom>
          <a:solidFill>
            <a:schemeClr val="bg1"/>
          </a:solidFill>
          <a:ln>
            <a:noFill/>
          </a:ln>
          <a:effectLst>
            <a:outerShdw blurRad="103844"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9" name="Rectangle: Rounded Corners 68">
            <a:extLst>
              <a:ext uri="{FF2B5EF4-FFF2-40B4-BE49-F238E27FC236}">
                <a16:creationId xmlns:a16="http://schemas.microsoft.com/office/drawing/2014/main" id="{032858EF-FABA-C964-DA74-63EF5E060465}"/>
              </a:ext>
            </a:extLst>
          </p:cNvPr>
          <p:cNvSpPr/>
          <p:nvPr userDrawn="1"/>
        </p:nvSpPr>
        <p:spPr>
          <a:xfrm>
            <a:off x="8240109" y="1722694"/>
            <a:ext cx="3179635" cy="4919979"/>
          </a:xfrm>
          <a:prstGeom prst="rect">
            <a:avLst/>
          </a:prstGeom>
          <a:solidFill>
            <a:schemeClr val="bg1"/>
          </a:solidFill>
          <a:ln>
            <a:noFill/>
          </a:ln>
          <a:effectLst>
            <a:outerShdw blurRad="103844"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sz="1200">
              <a:solidFill>
                <a:schemeClr val="tx1">
                  <a:lumMod val="65000"/>
                  <a:lumOff val="35000"/>
                </a:schemeClr>
              </a:solidFill>
              <a:latin typeface="Work Sans" pitchFamily="2" charset="77"/>
              <a:ea typeface="Avenir Book" charset="0"/>
              <a:cs typeface="Avenir Book" charset="0"/>
            </a:endParaRPr>
          </a:p>
        </p:txBody>
      </p:sp>
      <p:sp>
        <p:nvSpPr>
          <p:cNvPr id="10" name="Oval 19">
            <a:extLst>
              <a:ext uri="{FF2B5EF4-FFF2-40B4-BE49-F238E27FC236}">
                <a16:creationId xmlns:a16="http://schemas.microsoft.com/office/drawing/2014/main" id="{C59949AB-B36F-3DDE-BE37-577EA2AF52E0}"/>
              </a:ext>
            </a:extLst>
          </p:cNvPr>
          <p:cNvSpPr>
            <a:spLocks noChangeArrowheads="1"/>
          </p:cNvSpPr>
          <p:nvPr userDrawn="1"/>
        </p:nvSpPr>
        <p:spPr bwMode="auto">
          <a:xfrm>
            <a:off x="3582428" y="1602067"/>
            <a:ext cx="542392" cy="541047"/>
          </a:xfrm>
          <a:prstGeom prst="ellipse">
            <a:avLst/>
          </a:prstGeom>
          <a:solidFill>
            <a:schemeClr val="accent1"/>
          </a:solidFill>
          <a:ln>
            <a:noFill/>
          </a:ln>
        </p:spPr>
        <p:txBody>
          <a:bodyPr vert="horz" wrap="square" lIns="91423" tIns="45711" rIns="91423" bIns="45711" numCol="1" anchor="ctr" anchorCtr="0" compatLnSpc="1">
            <a:prstTxWarp prst="textNoShape">
              <a:avLst/>
            </a:prstTxWarp>
          </a:bodyPr>
          <a:lstStyle/>
          <a:p>
            <a:pPr algn="ctr"/>
            <a:endParaRPr lang="en-US" sz="2400">
              <a:solidFill>
                <a:schemeClr val="bg1"/>
              </a:solidFill>
              <a:latin typeface="Work Sans Light" pitchFamily="2" charset="77"/>
              <a:cs typeface="Lato Light" charset="0"/>
            </a:endParaRPr>
          </a:p>
        </p:txBody>
      </p:sp>
      <p:sp>
        <p:nvSpPr>
          <p:cNvPr id="11" name="Oval 19">
            <a:extLst>
              <a:ext uri="{FF2B5EF4-FFF2-40B4-BE49-F238E27FC236}">
                <a16:creationId xmlns:a16="http://schemas.microsoft.com/office/drawing/2014/main" id="{16915F23-CD99-E877-C14C-730A201243F0}"/>
              </a:ext>
            </a:extLst>
          </p:cNvPr>
          <p:cNvSpPr>
            <a:spLocks noChangeArrowheads="1"/>
          </p:cNvSpPr>
          <p:nvPr userDrawn="1"/>
        </p:nvSpPr>
        <p:spPr bwMode="auto">
          <a:xfrm>
            <a:off x="7333128" y="1572683"/>
            <a:ext cx="542392" cy="541047"/>
          </a:xfrm>
          <a:prstGeom prst="ellipse">
            <a:avLst/>
          </a:prstGeom>
          <a:solidFill>
            <a:schemeClr val="accent1"/>
          </a:solidFill>
          <a:ln>
            <a:noFill/>
          </a:ln>
        </p:spPr>
        <p:txBody>
          <a:bodyPr vert="horz" wrap="square" lIns="91423" tIns="45711" rIns="91423" bIns="45711" numCol="1" anchor="ctr" anchorCtr="0" compatLnSpc="1">
            <a:prstTxWarp prst="textNoShape">
              <a:avLst/>
            </a:prstTxWarp>
          </a:bodyPr>
          <a:lstStyle/>
          <a:p>
            <a:pPr algn="ctr"/>
            <a:endParaRPr lang="en-US" sz="2400">
              <a:solidFill>
                <a:schemeClr val="bg1"/>
              </a:solidFill>
              <a:latin typeface="Work Sans Light" pitchFamily="2" charset="77"/>
              <a:cs typeface="Lato Light" charset="0"/>
            </a:endParaRPr>
          </a:p>
        </p:txBody>
      </p:sp>
      <p:sp>
        <p:nvSpPr>
          <p:cNvPr id="12" name="Oval 19">
            <a:extLst>
              <a:ext uri="{FF2B5EF4-FFF2-40B4-BE49-F238E27FC236}">
                <a16:creationId xmlns:a16="http://schemas.microsoft.com/office/drawing/2014/main" id="{00D4F57F-9CA5-A484-F39F-6B04ABA152BF}"/>
              </a:ext>
            </a:extLst>
          </p:cNvPr>
          <p:cNvSpPr>
            <a:spLocks noChangeArrowheads="1"/>
          </p:cNvSpPr>
          <p:nvPr userDrawn="1"/>
        </p:nvSpPr>
        <p:spPr bwMode="auto">
          <a:xfrm>
            <a:off x="11060603" y="1580271"/>
            <a:ext cx="542392" cy="541047"/>
          </a:xfrm>
          <a:prstGeom prst="ellipse">
            <a:avLst/>
          </a:prstGeom>
          <a:solidFill>
            <a:schemeClr val="accent1"/>
          </a:solidFill>
          <a:ln>
            <a:noFill/>
          </a:ln>
        </p:spPr>
        <p:txBody>
          <a:bodyPr vert="horz" wrap="square" lIns="91423" tIns="45711" rIns="91423" bIns="45711" numCol="1" anchor="ctr" anchorCtr="0" compatLnSpc="1">
            <a:prstTxWarp prst="textNoShape">
              <a:avLst/>
            </a:prstTxWarp>
          </a:bodyPr>
          <a:lstStyle/>
          <a:p>
            <a:pPr algn="ctr"/>
            <a:endParaRPr lang="en-US" sz="2400">
              <a:solidFill>
                <a:schemeClr val="bg1"/>
              </a:solidFill>
              <a:latin typeface="Work Sans Light" pitchFamily="2" charset="77"/>
              <a:cs typeface="Lato Light" charset="0"/>
            </a:endParaRPr>
          </a:p>
        </p:txBody>
      </p:sp>
    </p:spTree>
    <p:extLst>
      <p:ext uri="{BB962C8B-B14F-4D97-AF65-F5344CB8AC3E}">
        <p14:creationId xmlns:p14="http://schemas.microsoft.com/office/powerpoint/2010/main" val="4119095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Freeform: Shape 20">
            <a:extLst>
              <a:ext uri="{FF2B5EF4-FFF2-40B4-BE49-F238E27FC236}">
                <a16:creationId xmlns:a16="http://schemas.microsoft.com/office/drawing/2014/main" id="{A70A789D-FC2F-92F6-5415-F10DC290A684}"/>
              </a:ext>
            </a:extLst>
          </p:cNvPr>
          <p:cNvSpPr/>
          <p:nvPr userDrawn="1"/>
        </p:nvSpPr>
        <p:spPr>
          <a:xfrm rot="10800000">
            <a:off x="0" y="4222419"/>
            <a:ext cx="12192000" cy="2707301"/>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13000">
                <a:schemeClr val="accent1"/>
              </a:gs>
              <a:gs pos="89000">
                <a:schemeClr val="accent5"/>
              </a:gs>
            </a:gsLst>
            <a:lin ang="8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BD7B2B3-745B-5560-F225-E592BBD365FA}"/>
              </a:ext>
            </a:extLst>
          </p:cNvPr>
          <p:cNvGrpSpPr/>
          <p:nvPr userDrawn="1"/>
        </p:nvGrpSpPr>
        <p:grpSpPr>
          <a:xfrm>
            <a:off x="424353" y="5054475"/>
            <a:ext cx="12030682" cy="2071257"/>
            <a:chOff x="424353" y="5054475"/>
            <a:chExt cx="12030682" cy="2071257"/>
          </a:xfrm>
        </p:grpSpPr>
        <p:pic>
          <p:nvPicPr>
            <p:cNvPr id="11" name="Picture 10">
              <a:extLst>
                <a:ext uri="{FF2B5EF4-FFF2-40B4-BE49-F238E27FC236}">
                  <a16:creationId xmlns:a16="http://schemas.microsoft.com/office/drawing/2014/main" id="{591639CE-0DA5-7014-F3AD-8ADA164E37BD}"/>
                </a:ext>
              </a:extLst>
            </p:cNvPr>
            <p:cNvPicPr>
              <a:picLocks noChangeAspect="1"/>
            </p:cNvPicPr>
            <p:nvPr userDrawn="1"/>
          </p:nvPicPr>
          <p:blipFill>
            <a:blip r:embed="rId2">
              <a:alphaModFix amt="70000"/>
            </a:blip>
            <a:stretch>
              <a:fillRect/>
            </a:stretch>
          </p:blipFill>
          <p:spPr>
            <a:xfrm>
              <a:off x="424353" y="5054475"/>
              <a:ext cx="559331" cy="800861"/>
            </a:xfrm>
            <a:prstGeom prst="rect">
              <a:avLst/>
            </a:prstGeom>
          </p:spPr>
        </p:pic>
        <p:pic>
          <p:nvPicPr>
            <p:cNvPr id="12" name="Picture 11">
              <a:extLst>
                <a:ext uri="{FF2B5EF4-FFF2-40B4-BE49-F238E27FC236}">
                  <a16:creationId xmlns:a16="http://schemas.microsoft.com/office/drawing/2014/main" id="{5BBE51A2-3080-7611-D0FE-EE9EAE04543D}"/>
                </a:ext>
              </a:extLst>
            </p:cNvPr>
            <p:cNvPicPr>
              <a:picLocks noChangeAspect="1"/>
            </p:cNvPicPr>
            <p:nvPr userDrawn="1"/>
          </p:nvPicPr>
          <p:blipFill>
            <a:blip r:embed="rId3"/>
            <a:stretch>
              <a:fillRect/>
            </a:stretch>
          </p:blipFill>
          <p:spPr>
            <a:xfrm>
              <a:off x="2288083" y="5910110"/>
              <a:ext cx="427016" cy="410160"/>
            </a:xfrm>
            <a:prstGeom prst="rect">
              <a:avLst/>
            </a:prstGeom>
          </p:spPr>
        </p:pic>
        <p:pic>
          <p:nvPicPr>
            <p:cNvPr id="13" name="Picture 12">
              <a:extLst>
                <a:ext uri="{FF2B5EF4-FFF2-40B4-BE49-F238E27FC236}">
                  <a16:creationId xmlns:a16="http://schemas.microsoft.com/office/drawing/2014/main" id="{33DB6F0F-2143-418C-7989-642F1DA1B519}"/>
                </a:ext>
              </a:extLst>
            </p:cNvPr>
            <p:cNvPicPr>
              <a:picLocks noChangeAspect="1"/>
            </p:cNvPicPr>
            <p:nvPr userDrawn="1"/>
          </p:nvPicPr>
          <p:blipFill>
            <a:blip r:embed="rId4">
              <a:alphaModFix amt="70000"/>
            </a:blip>
            <a:stretch>
              <a:fillRect/>
            </a:stretch>
          </p:blipFill>
          <p:spPr>
            <a:xfrm>
              <a:off x="11483197" y="6153894"/>
              <a:ext cx="971838" cy="971838"/>
            </a:xfrm>
            <a:prstGeom prst="rect">
              <a:avLst/>
            </a:prstGeom>
          </p:spPr>
        </p:pic>
        <p:pic>
          <p:nvPicPr>
            <p:cNvPr id="14" name="Picture 13">
              <a:extLst>
                <a:ext uri="{FF2B5EF4-FFF2-40B4-BE49-F238E27FC236}">
                  <a16:creationId xmlns:a16="http://schemas.microsoft.com/office/drawing/2014/main" id="{69AEFB3E-53C7-5E7C-DBCB-632D59C4C7EC}"/>
                </a:ext>
              </a:extLst>
            </p:cNvPr>
            <p:cNvPicPr>
              <a:picLocks noChangeAspect="1"/>
            </p:cNvPicPr>
            <p:nvPr userDrawn="1"/>
          </p:nvPicPr>
          <p:blipFill>
            <a:blip r:embed="rId5">
              <a:alphaModFix amt="35000"/>
            </a:blip>
            <a:stretch>
              <a:fillRect/>
            </a:stretch>
          </p:blipFill>
          <p:spPr>
            <a:xfrm>
              <a:off x="9692818" y="6193912"/>
              <a:ext cx="358385" cy="358385"/>
            </a:xfrm>
            <a:prstGeom prst="rect">
              <a:avLst/>
            </a:prstGeom>
          </p:spPr>
        </p:pic>
        <p:pic>
          <p:nvPicPr>
            <p:cNvPr id="15" name="Picture 14">
              <a:extLst>
                <a:ext uri="{FF2B5EF4-FFF2-40B4-BE49-F238E27FC236}">
                  <a16:creationId xmlns:a16="http://schemas.microsoft.com/office/drawing/2014/main" id="{35675E09-5034-BA24-5C53-27AA81EAEECE}"/>
                </a:ext>
              </a:extLst>
            </p:cNvPr>
            <p:cNvPicPr>
              <a:picLocks noChangeAspect="1"/>
            </p:cNvPicPr>
            <p:nvPr userDrawn="1"/>
          </p:nvPicPr>
          <p:blipFill>
            <a:blip r:embed="rId6">
              <a:alphaModFix amt="35000"/>
            </a:blip>
            <a:stretch>
              <a:fillRect/>
            </a:stretch>
          </p:blipFill>
          <p:spPr>
            <a:xfrm>
              <a:off x="5700246" y="6373105"/>
              <a:ext cx="239539" cy="239539"/>
            </a:xfrm>
            <a:prstGeom prst="rect">
              <a:avLst/>
            </a:prstGeom>
          </p:spPr>
        </p:pic>
      </p:grpSp>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pic>
        <p:nvPicPr>
          <p:cNvPr id="3" name="Picture 2">
            <a:extLst>
              <a:ext uri="{FF2B5EF4-FFF2-40B4-BE49-F238E27FC236}">
                <a16:creationId xmlns:a16="http://schemas.microsoft.com/office/drawing/2014/main" id="{7484D7E1-FE47-F05A-F33E-61C0A36FD466}"/>
              </a:ext>
            </a:extLst>
          </p:cNvPr>
          <p:cNvPicPr>
            <a:picLocks noChangeAspect="1"/>
          </p:cNvPicPr>
          <p:nvPr userDrawn="1"/>
        </p:nvPicPr>
        <p:blipFill>
          <a:blip r:embed="rId7"/>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561292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F951B27E-6225-EBD9-43E1-4525408AFDB3}"/>
              </a:ext>
            </a:extLst>
          </p:cNvPr>
          <p:cNvSpPr/>
          <p:nvPr userDrawn="1"/>
        </p:nvSpPr>
        <p:spPr>
          <a:xfrm>
            <a:off x="4940300" y="3212163"/>
            <a:ext cx="7251700" cy="3645837"/>
          </a:xfrm>
          <a:custGeom>
            <a:avLst/>
            <a:gdLst>
              <a:gd name="connsiteX0" fmla="*/ 6820404 w 6820404"/>
              <a:gd name="connsiteY0" fmla="*/ 0 h 3429000"/>
              <a:gd name="connsiteX1" fmla="*/ 6820404 w 6820404"/>
              <a:gd name="connsiteY1" fmla="*/ 3429000 h 3429000"/>
              <a:gd name="connsiteX2" fmla="*/ 0 w 6820404"/>
              <a:gd name="connsiteY2" fmla="*/ 3429000 h 3429000"/>
              <a:gd name="connsiteX3" fmla="*/ 70295 w 6820404"/>
              <a:gd name="connsiteY3" fmla="*/ 3337592 h 3429000"/>
              <a:gd name="connsiteX4" fmla="*/ 617581 w 6820404"/>
              <a:gd name="connsiteY4" fmla="*/ 2900290 h 3429000"/>
              <a:gd name="connsiteX5" fmla="*/ 6066904 w 6820404"/>
              <a:gd name="connsiteY5" fmla="*/ 176276 h 3429000"/>
              <a:gd name="connsiteX6" fmla="*/ 6723806 w 6820404"/>
              <a:gd name="connsiteY6" fmla="*/ 27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404" h="3429000">
                <a:moveTo>
                  <a:pt x="6820404" y="0"/>
                </a:moveTo>
                <a:lnTo>
                  <a:pt x="6820404" y="3429000"/>
                </a:lnTo>
                <a:lnTo>
                  <a:pt x="0" y="3429000"/>
                </a:lnTo>
                <a:lnTo>
                  <a:pt x="70295" y="3337592"/>
                </a:lnTo>
                <a:cubicBezTo>
                  <a:pt x="217757" y="3158773"/>
                  <a:pt x="402835" y="3008767"/>
                  <a:pt x="617581" y="2900290"/>
                </a:cubicBezTo>
                <a:cubicBezTo>
                  <a:pt x="617581" y="2900290"/>
                  <a:pt x="617581" y="2900290"/>
                  <a:pt x="6066904" y="176276"/>
                </a:cubicBezTo>
                <a:cubicBezTo>
                  <a:pt x="6275246" y="73448"/>
                  <a:pt x="6498588" y="15608"/>
                  <a:pt x="6723806" y="2754"/>
                </a:cubicBezTo>
                <a:close/>
              </a:path>
            </a:pathLst>
          </a:custGeom>
          <a:gradFill flip="none" rotWithShape="1">
            <a:gsLst>
              <a:gs pos="43000">
                <a:schemeClr val="accent1"/>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BABC2C-0F72-9603-09C8-089A24E807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6066" y="1128709"/>
            <a:ext cx="4180569" cy="5800628"/>
          </a:xfrm>
          <a:prstGeom prst="rect">
            <a:avLst/>
          </a:prstGeom>
        </p:spPr>
      </p:pic>
      <p:sp>
        <p:nvSpPr>
          <p:cNvPr id="5" name="Picture Placeholder 12">
            <a:extLst>
              <a:ext uri="{FF2B5EF4-FFF2-40B4-BE49-F238E27FC236}">
                <a16:creationId xmlns:a16="http://schemas.microsoft.com/office/drawing/2014/main" id="{1E00FF21-0342-3CA1-6616-32994C721445}"/>
              </a:ext>
            </a:extLst>
          </p:cNvPr>
          <p:cNvSpPr>
            <a:spLocks noGrp="1"/>
          </p:cNvSpPr>
          <p:nvPr>
            <p:ph type="pic" sz="quarter" idx="10" hasCustomPrompt="1"/>
          </p:nvPr>
        </p:nvSpPr>
        <p:spPr>
          <a:xfrm>
            <a:off x="8315016" y="1931541"/>
            <a:ext cx="2128745" cy="3757149"/>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6" name="Title 1">
            <a:extLst>
              <a:ext uri="{FF2B5EF4-FFF2-40B4-BE49-F238E27FC236}">
                <a16:creationId xmlns:a16="http://schemas.microsoft.com/office/drawing/2014/main" id="{5950AC91-D669-DB90-CCBC-54E6AC88D23D}"/>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pic>
        <p:nvPicPr>
          <p:cNvPr id="4" name="Picture 3">
            <a:extLst>
              <a:ext uri="{FF2B5EF4-FFF2-40B4-BE49-F238E27FC236}">
                <a16:creationId xmlns:a16="http://schemas.microsoft.com/office/drawing/2014/main" id="{C5039673-5439-0A72-39BE-A4D00122181E}"/>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3003572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1E00FF21-0342-3CA1-6616-32994C721445}"/>
              </a:ext>
            </a:extLst>
          </p:cNvPr>
          <p:cNvSpPr>
            <a:spLocks noGrp="1"/>
          </p:cNvSpPr>
          <p:nvPr>
            <p:ph type="pic" sz="quarter" idx="10" hasCustomPrompt="1"/>
          </p:nvPr>
        </p:nvSpPr>
        <p:spPr>
          <a:xfrm>
            <a:off x="7510072" y="1570029"/>
            <a:ext cx="3567745" cy="5332942"/>
          </a:xfrm>
          <a:prstGeom prst="round2SameRect">
            <a:avLst>
              <a:gd name="adj1" fmla="val 10125"/>
              <a:gd name="adj2" fmla="val 0"/>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6" name="Title 1">
            <a:extLst>
              <a:ext uri="{FF2B5EF4-FFF2-40B4-BE49-F238E27FC236}">
                <a16:creationId xmlns:a16="http://schemas.microsoft.com/office/drawing/2014/main" id="{5950AC91-D669-DB90-CCBC-54E6AC88D23D}"/>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pic>
        <p:nvPicPr>
          <p:cNvPr id="2" name="Picture 1">
            <a:extLst>
              <a:ext uri="{FF2B5EF4-FFF2-40B4-BE49-F238E27FC236}">
                <a16:creationId xmlns:a16="http://schemas.microsoft.com/office/drawing/2014/main" id="{B4BB4460-BD2F-8934-E733-CAD37DCC933D}"/>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80926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Freeform: Shape 74">
            <a:extLst>
              <a:ext uri="{FF2B5EF4-FFF2-40B4-BE49-F238E27FC236}">
                <a16:creationId xmlns:a16="http://schemas.microsoft.com/office/drawing/2014/main" id="{7F2493FB-DC33-B76F-1761-8EE5CCA82B41}"/>
              </a:ext>
            </a:extLst>
          </p:cNvPr>
          <p:cNvSpPr/>
          <p:nvPr userDrawn="1"/>
        </p:nvSpPr>
        <p:spPr>
          <a:xfrm>
            <a:off x="1" y="0"/>
            <a:ext cx="6938167" cy="6858001"/>
          </a:xfrm>
          <a:custGeom>
            <a:avLst/>
            <a:gdLst>
              <a:gd name="connsiteX0" fmla="*/ 0 w 6938167"/>
              <a:gd name="connsiteY0" fmla="*/ 0 h 6858001"/>
              <a:gd name="connsiteX1" fmla="*/ 5639588 w 6938167"/>
              <a:gd name="connsiteY1" fmla="*/ 0 h 6858001"/>
              <a:gd name="connsiteX2" fmla="*/ 5806038 w 6938167"/>
              <a:gd name="connsiteY2" fmla="*/ 83205 h 6858001"/>
              <a:gd name="connsiteX3" fmla="*/ 6379540 w 6938167"/>
              <a:gd name="connsiteY3" fmla="*/ 369888 h 6858001"/>
              <a:gd name="connsiteX4" fmla="*/ 6938167 w 6938167"/>
              <a:gd name="connsiteY4" fmla="*/ 1274289 h 6858001"/>
              <a:gd name="connsiteX5" fmla="*/ 6938167 w 6938167"/>
              <a:gd name="connsiteY5" fmla="*/ 5583714 h 6858001"/>
              <a:gd name="connsiteX6" fmla="*/ 6379540 w 6938167"/>
              <a:gd name="connsiteY6" fmla="*/ 6488115 h 6858001"/>
              <a:gd name="connsiteX7" fmla="*/ 5697561 w 6938167"/>
              <a:gd name="connsiteY7" fmla="*/ 6829024 h 6858001"/>
              <a:gd name="connsiteX8" fmla="*/ 5639592 w 6938167"/>
              <a:gd name="connsiteY8" fmla="*/ 6858001 h 6858001"/>
              <a:gd name="connsiteX9" fmla="*/ 0 w 6938167"/>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8167" h="6858001">
                <a:moveTo>
                  <a:pt x="0" y="0"/>
                </a:moveTo>
                <a:lnTo>
                  <a:pt x="5639588" y="0"/>
                </a:lnTo>
                <a:lnTo>
                  <a:pt x="5806038" y="83205"/>
                </a:lnTo>
                <a:cubicBezTo>
                  <a:pt x="5985009" y="172669"/>
                  <a:pt x="6175911" y="268098"/>
                  <a:pt x="6379540" y="369888"/>
                </a:cubicBezTo>
                <a:cubicBezTo>
                  <a:pt x="6721923" y="542842"/>
                  <a:pt x="6938167" y="892352"/>
                  <a:pt x="6938167" y="1274289"/>
                </a:cubicBezTo>
                <a:cubicBezTo>
                  <a:pt x="6938167" y="1274289"/>
                  <a:pt x="6938167" y="1274289"/>
                  <a:pt x="6938167" y="5583714"/>
                </a:cubicBezTo>
                <a:cubicBezTo>
                  <a:pt x="6938167" y="5965651"/>
                  <a:pt x="6721923" y="6315163"/>
                  <a:pt x="6379540" y="6488115"/>
                </a:cubicBezTo>
                <a:cubicBezTo>
                  <a:pt x="6379540" y="6488115"/>
                  <a:pt x="6379540" y="6488115"/>
                  <a:pt x="5697561" y="6829024"/>
                </a:cubicBezTo>
                <a:lnTo>
                  <a:pt x="5639592" y="6858001"/>
                </a:lnTo>
                <a:lnTo>
                  <a:pt x="0" y="6858001"/>
                </a:lnTo>
                <a:close/>
              </a:path>
            </a:pathLst>
          </a:custGeom>
          <a:gradFill>
            <a:gsLst>
              <a:gs pos="100000">
                <a:schemeClr val="accent2"/>
              </a:gs>
              <a:gs pos="60000">
                <a:schemeClr val="accent5"/>
              </a:gs>
              <a:gs pos="23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7" name="Picture 6">
            <a:extLst>
              <a:ext uri="{FF2B5EF4-FFF2-40B4-BE49-F238E27FC236}">
                <a16:creationId xmlns:a16="http://schemas.microsoft.com/office/drawing/2014/main" id="{D0329E64-1793-740A-33F6-1A20FCABBD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5979" y="664578"/>
            <a:ext cx="4291059" cy="5953935"/>
          </a:xfrm>
          <a:prstGeom prst="rect">
            <a:avLst/>
          </a:prstGeom>
        </p:spPr>
      </p:pic>
      <p:sp>
        <p:nvSpPr>
          <p:cNvPr id="4" name="Picture Placeholder 12">
            <a:extLst>
              <a:ext uri="{FF2B5EF4-FFF2-40B4-BE49-F238E27FC236}">
                <a16:creationId xmlns:a16="http://schemas.microsoft.com/office/drawing/2014/main" id="{394E7194-BCCC-C12F-48AF-162E93BF1C8F}"/>
              </a:ext>
            </a:extLst>
          </p:cNvPr>
          <p:cNvSpPr>
            <a:spLocks noGrp="1"/>
          </p:cNvSpPr>
          <p:nvPr>
            <p:ph type="pic" sz="quarter" idx="10" hasCustomPrompt="1"/>
          </p:nvPr>
        </p:nvSpPr>
        <p:spPr>
          <a:xfrm>
            <a:off x="4266358" y="1491222"/>
            <a:ext cx="2185006" cy="3856448"/>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87510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E5C26D-1D15-DED5-64DC-900604DC3CDA}"/>
              </a:ext>
            </a:extLst>
          </p:cNvPr>
          <p:cNvSpPr/>
          <p:nvPr userDrawn="1"/>
        </p:nvSpPr>
        <p:spPr>
          <a:xfrm>
            <a:off x="7150100" y="0"/>
            <a:ext cx="5041900" cy="6858000"/>
          </a:xfrm>
          <a:prstGeom prst="rect">
            <a:avLst/>
          </a:prstGeom>
          <a:gradFill>
            <a:gsLst>
              <a:gs pos="100000">
                <a:schemeClr val="accent2"/>
              </a:gs>
              <a:gs pos="64000">
                <a:schemeClr val="accent5"/>
              </a:gs>
              <a:gs pos="23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a:extLst>
              <a:ext uri="{FF2B5EF4-FFF2-40B4-BE49-F238E27FC236}">
                <a16:creationId xmlns:a16="http://schemas.microsoft.com/office/drawing/2014/main" id="{1E4A6544-4573-72C2-5D99-B185840B7D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85729" y="664578"/>
            <a:ext cx="4291059" cy="5953935"/>
          </a:xfrm>
          <a:prstGeom prst="rect">
            <a:avLst/>
          </a:prstGeom>
        </p:spPr>
      </p:pic>
      <p:sp>
        <p:nvSpPr>
          <p:cNvPr id="2" name="Picture Placeholder 12">
            <a:extLst>
              <a:ext uri="{FF2B5EF4-FFF2-40B4-BE49-F238E27FC236}">
                <a16:creationId xmlns:a16="http://schemas.microsoft.com/office/drawing/2014/main" id="{7D3A82AA-8455-BED9-DC9F-12FC9EF16A91}"/>
              </a:ext>
            </a:extLst>
          </p:cNvPr>
          <p:cNvSpPr>
            <a:spLocks noGrp="1"/>
          </p:cNvSpPr>
          <p:nvPr>
            <p:ph type="pic" sz="quarter" idx="10" hasCustomPrompt="1"/>
          </p:nvPr>
        </p:nvSpPr>
        <p:spPr>
          <a:xfrm>
            <a:off x="6076108" y="1491222"/>
            <a:ext cx="2185006" cy="3856448"/>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8" name="Picture 7">
            <a:extLst>
              <a:ext uri="{FF2B5EF4-FFF2-40B4-BE49-F238E27FC236}">
                <a16:creationId xmlns:a16="http://schemas.microsoft.com/office/drawing/2014/main" id="{8DD12993-3CA9-229B-C0ED-3E589DCB7B86}"/>
              </a:ext>
            </a:extLst>
          </p:cNvPr>
          <p:cNvPicPr>
            <a:picLocks noChangeAspect="1"/>
          </p:cNvPicPr>
          <p:nvPr userDrawn="1"/>
        </p:nvPicPr>
        <p:blipFill>
          <a:blip r:embed="rId3"/>
          <a:stretch>
            <a:fillRect/>
          </a:stretch>
        </p:blipFill>
        <p:spPr>
          <a:xfrm>
            <a:off x="9710672" y="267358"/>
            <a:ext cx="2193298" cy="488304"/>
          </a:xfrm>
          <a:prstGeom prst="rect">
            <a:avLst/>
          </a:prstGeom>
        </p:spPr>
      </p:pic>
      <p:sp>
        <p:nvSpPr>
          <p:cNvPr id="9" name="Title 1">
            <a:extLst>
              <a:ext uri="{FF2B5EF4-FFF2-40B4-BE49-F238E27FC236}">
                <a16:creationId xmlns:a16="http://schemas.microsoft.com/office/drawing/2014/main" id="{3FC4F0DF-B165-10A6-C8F2-DF62AEF1962C}"/>
              </a:ext>
            </a:extLst>
          </p:cNvPr>
          <p:cNvSpPr>
            <a:spLocks noGrp="1"/>
          </p:cNvSpPr>
          <p:nvPr>
            <p:ph type="title" hasCustomPrompt="1"/>
          </p:nvPr>
        </p:nvSpPr>
        <p:spPr>
          <a:xfrm>
            <a:off x="728472" y="679932"/>
            <a:ext cx="10515600" cy="1325563"/>
          </a:xfrm>
          <a:prstGeom prst="rect">
            <a:avLst/>
          </a:prstGeom>
        </p:spPr>
        <p:txBody>
          <a:bodyPr/>
          <a:lstStyle/>
          <a:p>
            <a:r>
              <a:rPr lang="en-US"/>
              <a:t>Click to edit</a:t>
            </a:r>
            <a:br>
              <a:rPr lang="en-US"/>
            </a:br>
            <a:r>
              <a:rPr lang="en-US"/>
              <a:t>title style</a:t>
            </a:r>
            <a:endParaRPr lang="en-CA"/>
          </a:p>
        </p:txBody>
      </p:sp>
      <p:pic>
        <p:nvPicPr>
          <p:cNvPr id="3" name="Picture 2">
            <a:extLst>
              <a:ext uri="{FF2B5EF4-FFF2-40B4-BE49-F238E27FC236}">
                <a16:creationId xmlns:a16="http://schemas.microsoft.com/office/drawing/2014/main" id="{C1B5B2CB-86F8-6F09-717E-0E7FE4838F7D}"/>
              </a:ext>
            </a:extLst>
          </p:cNvPr>
          <p:cNvPicPr>
            <a:picLocks noChangeAspect="1"/>
          </p:cNvPicPr>
          <p:nvPr userDrawn="1"/>
        </p:nvPicPr>
        <p:blipFill>
          <a:blip r:embed="rId4"/>
          <a:stretch>
            <a:fillRect/>
          </a:stretch>
        </p:blipFill>
        <p:spPr>
          <a:xfrm>
            <a:off x="824803" y="2052108"/>
            <a:ext cx="711200" cy="101600"/>
          </a:xfrm>
          <a:prstGeom prst="rect">
            <a:avLst/>
          </a:prstGeom>
        </p:spPr>
      </p:pic>
    </p:spTree>
    <p:extLst>
      <p:ext uri="{BB962C8B-B14F-4D97-AF65-F5344CB8AC3E}">
        <p14:creationId xmlns:p14="http://schemas.microsoft.com/office/powerpoint/2010/main" val="2568342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reeform: Shape 15">
            <a:extLst>
              <a:ext uri="{FF2B5EF4-FFF2-40B4-BE49-F238E27FC236}">
                <a16:creationId xmlns:a16="http://schemas.microsoft.com/office/drawing/2014/main" id="{942711EE-3A6A-6AE1-9B99-6D61977DCF3C}"/>
              </a:ext>
            </a:extLst>
          </p:cNvPr>
          <p:cNvSpPr/>
          <p:nvPr userDrawn="1"/>
        </p:nvSpPr>
        <p:spPr>
          <a:xfrm>
            <a:off x="0" y="-1"/>
            <a:ext cx="12192000" cy="6025716"/>
          </a:xfrm>
          <a:custGeom>
            <a:avLst/>
            <a:gdLst>
              <a:gd name="connsiteX0" fmla="*/ 0 w 12192000"/>
              <a:gd name="connsiteY0" fmla="*/ 0 h 6025716"/>
              <a:gd name="connsiteX1" fmla="*/ 12192000 w 12192000"/>
              <a:gd name="connsiteY1" fmla="*/ 0 h 6025716"/>
              <a:gd name="connsiteX2" fmla="*/ 12192000 w 12192000"/>
              <a:gd name="connsiteY2" fmla="*/ 273843 h 6025716"/>
              <a:gd name="connsiteX3" fmla="*/ 12192000 w 12192000"/>
              <a:gd name="connsiteY3" fmla="*/ 963506 h 6025716"/>
              <a:gd name="connsiteX4" fmla="*/ 12192000 w 12192000"/>
              <a:gd name="connsiteY4" fmla="*/ 1237349 h 6025716"/>
              <a:gd name="connsiteX5" fmla="*/ 12108859 w 12192000"/>
              <a:gd name="connsiteY5" fmla="*/ 1286893 h 6025716"/>
              <a:gd name="connsiteX6" fmla="*/ 4747183 w 12192000"/>
              <a:gd name="connsiteY6" fmla="*/ 5673688 h 6025716"/>
              <a:gd name="connsiteX7" fmla="*/ 3645712 w 12192000"/>
              <a:gd name="connsiteY7" fmla="*/ 6018825 h 6025716"/>
              <a:gd name="connsiteX8" fmla="*/ 2505448 w 12192000"/>
              <a:gd name="connsiteY8" fmla="*/ 5839527 h 6025716"/>
              <a:gd name="connsiteX9" fmla="*/ 87072 w 12192000"/>
              <a:gd name="connsiteY9" fmla="*/ 4846264 h 6025716"/>
              <a:gd name="connsiteX10" fmla="*/ 0 w 12192000"/>
              <a:gd name="connsiteY10" fmla="*/ 4810502 h 6025716"/>
              <a:gd name="connsiteX11" fmla="*/ 0 w 12192000"/>
              <a:gd name="connsiteY11" fmla="*/ 4536659 h 6025716"/>
              <a:gd name="connsiteX12" fmla="*/ 0 w 12192000"/>
              <a:gd name="connsiteY12" fmla="*/ 273843 h 602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025716">
                <a:moveTo>
                  <a:pt x="0" y="0"/>
                </a:moveTo>
                <a:lnTo>
                  <a:pt x="12192000" y="0"/>
                </a:lnTo>
                <a:lnTo>
                  <a:pt x="12192000" y="273843"/>
                </a:lnTo>
                <a:lnTo>
                  <a:pt x="12192000" y="963506"/>
                </a:lnTo>
                <a:lnTo>
                  <a:pt x="12192000" y="1237349"/>
                </a:lnTo>
                <a:lnTo>
                  <a:pt x="12108859" y="1286893"/>
                </a:lnTo>
                <a:cubicBezTo>
                  <a:pt x="11397841" y="1710586"/>
                  <a:pt x="9549914" y="2811758"/>
                  <a:pt x="4747183" y="5673688"/>
                </a:cubicBezTo>
                <a:cubicBezTo>
                  <a:pt x="4405918" y="5874704"/>
                  <a:pt x="4029043" y="5990467"/>
                  <a:pt x="3645712" y="6018825"/>
                </a:cubicBezTo>
                <a:cubicBezTo>
                  <a:pt x="3262373" y="6047184"/>
                  <a:pt x="2872567" y="5988138"/>
                  <a:pt x="2505448" y="5839527"/>
                </a:cubicBezTo>
                <a:cubicBezTo>
                  <a:pt x="2505448" y="5839527"/>
                  <a:pt x="2505448" y="5839527"/>
                  <a:pt x="87072" y="4846264"/>
                </a:cubicBezTo>
                <a:lnTo>
                  <a:pt x="0" y="4810502"/>
                </a:lnTo>
                <a:lnTo>
                  <a:pt x="0" y="4536659"/>
                </a:lnTo>
                <a:lnTo>
                  <a:pt x="0" y="273843"/>
                </a:lnTo>
                <a:close/>
              </a:path>
            </a:pathLst>
          </a:custGeom>
          <a:gradFill>
            <a:gsLst>
              <a:gs pos="18000">
                <a:schemeClr val="accent1"/>
              </a:gs>
              <a:gs pos="82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id-ID"/>
          </a:p>
        </p:txBody>
      </p:sp>
      <p:pic>
        <p:nvPicPr>
          <p:cNvPr id="5" name="Picture 4">
            <a:extLst>
              <a:ext uri="{FF2B5EF4-FFF2-40B4-BE49-F238E27FC236}">
                <a16:creationId xmlns:a16="http://schemas.microsoft.com/office/drawing/2014/main" id="{9CE704DE-EB7E-CC0A-4D91-2D654ADCBB35}"/>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8" name="Picture 7">
            <a:extLst>
              <a:ext uri="{FF2B5EF4-FFF2-40B4-BE49-F238E27FC236}">
                <a16:creationId xmlns:a16="http://schemas.microsoft.com/office/drawing/2014/main" id="{A1F5C584-4A86-28E9-9A32-6CED2AD061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252" y="1055488"/>
            <a:ext cx="9528722" cy="5335353"/>
          </a:xfrm>
          <a:prstGeom prst="rect">
            <a:avLst/>
          </a:prstGeom>
          <a:effectLst>
            <a:outerShdw blurRad="1270000" dist="1028700" dir="2700000" algn="tl" rotWithShape="0">
              <a:prstClr val="black">
                <a:alpha val="20000"/>
              </a:prstClr>
            </a:outerShdw>
          </a:effectLst>
        </p:spPr>
      </p:pic>
      <p:sp>
        <p:nvSpPr>
          <p:cNvPr id="4" name="Picture Placeholder 5">
            <a:extLst>
              <a:ext uri="{FF2B5EF4-FFF2-40B4-BE49-F238E27FC236}">
                <a16:creationId xmlns:a16="http://schemas.microsoft.com/office/drawing/2014/main" id="{8CC76580-20A9-4B6B-C5FD-B07DE9CCDF03}"/>
              </a:ext>
            </a:extLst>
          </p:cNvPr>
          <p:cNvSpPr>
            <a:spLocks noGrp="1"/>
          </p:cNvSpPr>
          <p:nvPr>
            <p:ph type="pic" sz="quarter" idx="10" hasCustomPrompt="1"/>
          </p:nvPr>
        </p:nvSpPr>
        <p:spPr>
          <a:xfrm>
            <a:off x="5615213" y="1477426"/>
            <a:ext cx="6580800" cy="41184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9" name="Title 1">
            <a:extLst>
              <a:ext uri="{FF2B5EF4-FFF2-40B4-BE49-F238E27FC236}">
                <a16:creationId xmlns:a16="http://schemas.microsoft.com/office/drawing/2014/main" id="{37466703-3D9D-AFAF-474F-55FD723D5955}"/>
              </a:ext>
            </a:extLst>
          </p:cNvPr>
          <p:cNvSpPr>
            <a:spLocks noGrp="1"/>
          </p:cNvSpPr>
          <p:nvPr>
            <p:ph type="title" hasCustomPrompt="1"/>
          </p:nvPr>
        </p:nvSpPr>
        <p:spPr>
          <a:xfrm>
            <a:off x="728472" y="679932"/>
            <a:ext cx="10515600" cy="1325563"/>
          </a:xfrm>
          <a:prstGeom prst="rect">
            <a:avLst/>
          </a:prstGeom>
        </p:spPr>
        <p:txBody>
          <a:bodyPr/>
          <a:lstStyle>
            <a:lvl1pPr>
              <a:defRPr>
                <a:solidFill>
                  <a:schemeClr val="bg1"/>
                </a:solidFill>
              </a:defRPr>
            </a:lvl1p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41B974DD-3C45-6063-4E4F-7D42A6CD96ED}"/>
              </a:ext>
            </a:extLst>
          </p:cNvPr>
          <p:cNvPicPr>
            <a:picLocks noChangeAspect="1"/>
          </p:cNvPicPr>
          <p:nvPr userDrawn="1"/>
        </p:nvPicPr>
        <p:blipFill>
          <a:blip r:embed="rId4"/>
          <a:stretch>
            <a:fillRect/>
          </a:stretch>
        </p:blipFill>
        <p:spPr>
          <a:xfrm>
            <a:off x="824803" y="2052108"/>
            <a:ext cx="711200" cy="101600"/>
          </a:xfrm>
          <a:prstGeom prst="rect">
            <a:avLst/>
          </a:prstGeom>
        </p:spPr>
      </p:pic>
    </p:spTree>
    <p:extLst>
      <p:ext uri="{BB962C8B-B14F-4D97-AF65-F5344CB8AC3E}">
        <p14:creationId xmlns:p14="http://schemas.microsoft.com/office/powerpoint/2010/main" val="445957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6983EB66-45B9-38D0-88DE-547099D6C63F}"/>
              </a:ext>
            </a:extLst>
          </p:cNvPr>
          <p:cNvSpPr/>
          <p:nvPr userDrawn="1"/>
        </p:nvSpPr>
        <p:spPr>
          <a:xfrm>
            <a:off x="0" y="2654710"/>
            <a:ext cx="12192000" cy="4203291"/>
          </a:xfrm>
          <a:custGeom>
            <a:avLst/>
            <a:gdLst>
              <a:gd name="connsiteX0" fmla="*/ 6096000 w 12192000"/>
              <a:gd name="connsiteY0" fmla="*/ 0 h 4203291"/>
              <a:gd name="connsiteX1" fmla="*/ 12121116 w 12192000"/>
              <a:gd name="connsiteY1" fmla="*/ 432411 h 4203291"/>
              <a:gd name="connsiteX2" fmla="*/ 12192000 w 12192000"/>
              <a:gd name="connsiteY2" fmla="*/ 448160 h 4203291"/>
              <a:gd name="connsiteX3" fmla="*/ 12192000 w 12192000"/>
              <a:gd name="connsiteY3" fmla="*/ 4203291 h 4203291"/>
              <a:gd name="connsiteX4" fmla="*/ 0 w 12192000"/>
              <a:gd name="connsiteY4" fmla="*/ 4203291 h 4203291"/>
              <a:gd name="connsiteX5" fmla="*/ 0 w 12192000"/>
              <a:gd name="connsiteY5" fmla="*/ 448160 h 4203291"/>
              <a:gd name="connsiteX6" fmla="*/ 70884 w 12192000"/>
              <a:gd name="connsiteY6" fmla="*/ 432411 h 4203291"/>
              <a:gd name="connsiteX7" fmla="*/ 6096000 w 12192000"/>
              <a:gd name="connsiteY7" fmla="*/ 0 h 420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203291">
                <a:moveTo>
                  <a:pt x="6096000" y="0"/>
                </a:moveTo>
                <a:cubicBezTo>
                  <a:pt x="8604077" y="0"/>
                  <a:pt x="10815356" y="171525"/>
                  <a:pt x="12121116" y="432411"/>
                </a:cubicBezTo>
                <a:lnTo>
                  <a:pt x="12192000" y="448160"/>
                </a:lnTo>
                <a:lnTo>
                  <a:pt x="12192000" y="4203291"/>
                </a:lnTo>
                <a:lnTo>
                  <a:pt x="0" y="4203291"/>
                </a:lnTo>
                <a:lnTo>
                  <a:pt x="0" y="448160"/>
                </a:lnTo>
                <a:lnTo>
                  <a:pt x="70884" y="432411"/>
                </a:lnTo>
                <a:cubicBezTo>
                  <a:pt x="1376644" y="171525"/>
                  <a:pt x="3587922" y="0"/>
                  <a:pt x="6096000" y="0"/>
                </a:cubicBezTo>
                <a:close/>
              </a:path>
            </a:pathLst>
          </a:custGeom>
          <a:gradFill>
            <a:gsLst>
              <a:gs pos="79000">
                <a:schemeClr val="accent5"/>
              </a:gs>
              <a:gs pos="14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D"/>
          </a:p>
        </p:txBody>
      </p:sp>
      <p:pic>
        <p:nvPicPr>
          <p:cNvPr id="8" name="Picture 7">
            <a:extLst>
              <a:ext uri="{FF2B5EF4-FFF2-40B4-BE49-F238E27FC236}">
                <a16:creationId xmlns:a16="http://schemas.microsoft.com/office/drawing/2014/main" id="{A05B3C05-DD30-8C29-02B6-C806AD26C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6189" y="1955800"/>
            <a:ext cx="7659622" cy="4288800"/>
          </a:xfrm>
          <a:prstGeom prst="rect">
            <a:avLst/>
          </a:prstGeom>
          <a:effectLst>
            <a:outerShdw blurRad="1270000" dist="1028700" dir="2700000" algn="tl" rotWithShape="0">
              <a:prstClr val="black">
                <a:alpha val="20000"/>
              </a:prstClr>
            </a:outerShdw>
          </a:effectLst>
        </p:spPr>
      </p:pic>
      <p:sp>
        <p:nvSpPr>
          <p:cNvPr id="2" name="Picture Placeholder 5">
            <a:extLst>
              <a:ext uri="{FF2B5EF4-FFF2-40B4-BE49-F238E27FC236}">
                <a16:creationId xmlns:a16="http://schemas.microsoft.com/office/drawing/2014/main" id="{12D03E76-68F4-4B7D-CF8E-C6DC00BDA209}"/>
              </a:ext>
            </a:extLst>
          </p:cNvPr>
          <p:cNvSpPr>
            <a:spLocks noGrp="1"/>
          </p:cNvSpPr>
          <p:nvPr>
            <p:ph type="pic" sz="quarter" idx="10"/>
          </p:nvPr>
        </p:nvSpPr>
        <p:spPr>
          <a:xfrm>
            <a:off x="3438912" y="2301240"/>
            <a:ext cx="5285988" cy="3308082"/>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endParaRPr lang="en-US"/>
          </a:p>
        </p:txBody>
      </p:sp>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a:prstGeom prst="rect">
            <a:avLst/>
          </a:prstGeom>
        </p:spPr>
        <p:txBody>
          <a:bodyPr/>
          <a:lstStyle>
            <a:lvl1pPr algn="ctr">
              <a:defRPr/>
            </a:lvl1pPr>
          </a:lstStyle>
          <a:p>
            <a:r>
              <a:rPr lang="en-US"/>
              <a:t>Click to edit title style</a:t>
            </a:r>
            <a:endParaRPr lang="en-CA"/>
          </a:p>
        </p:txBody>
      </p:sp>
      <p:pic>
        <p:nvPicPr>
          <p:cNvPr id="3" name="Picture 2">
            <a:extLst>
              <a:ext uri="{FF2B5EF4-FFF2-40B4-BE49-F238E27FC236}">
                <a16:creationId xmlns:a16="http://schemas.microsoft.com/office/drawing/2014/main" id="{36A98F48-64B3-52DC-656B-CA64DDC28170}"/>
              </a:ext>
            </a:extLst>
          </p:cNvPr>
          <p:cNvPicPr>
            <a:picLocks noChangeAspect="1"/>
          </p:cNvPicPr>
          <p:nvPr userDrawn="1"/>
        </p:nvPicPr>
        <p:blipFill>
          <a:blip r:embed="rId3"/>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836069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A579B9-32A2-1845-9D30-066B9E8FFC97}"/>
              </a:ext>
            </a:extLst>
          </p:cNvPr>
          <p:cNvSpPr/>
          <p:nvPr userDrawn="1"/>
        </p:nvSpPr>
        <p:spPr>
          <a:xfrm flipV="1">
            <a:off x="0" y="388620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1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54C288D-3DFA-E415-F869-51714B29CBD9}"/>
              </a:ext>
            </a:extLst>
          </p:cNvPr>
          <p:cNvSpPr/>
          <p:nvPr userDrawn="1"/>
        </p:nvSpPr>
        <p:spPr>
          <a:xfrm flipH="1">
            <a:off x="6280982" y="0"/>
            <a:ext cx="5911017" cy="2971800"/>
          </a:xfrm>
          <a:custGeom>
            <a:avLst/>
            <a:gdLst>
              <a:gd name="connsiteX0" fmla="*/ 0 w 11450456"/>
              <a:gd name="connsiteY0" fmla="*/ 0 h 5756786"/>
              <a:gd name="connsiteX1" fmla="*/ 11450456 w 11450456"/>
              <a:gd name="connsiteY1" fmla="*/ 0 h 5756786"/>
              <a:gd name="connsiteX2" fmla="*/ 11332441 w 11450456"/>
              <a:gd name="connsiteY2" fmla="*/ 153461 h 5756786"/>
              <a:gd name="connsiteX3" fmla="*/ 10413628 w 11450456"/>
              <a:gd name="connsiteY3" fmla="*/ 887626 h 5756786"/>
              <a:gd name="connsiteX4" fmla="*/ 1265015 w 11450456"/>
              <a:gd name="connsiteY4" fmla="*/ 5460844 h 5756786"/>
              <a:gd name="connsiteX5" fmla="*/ 162174 w 11450456"/>
              <a:gd name="connsiteY5" fmla="*/ 5752163 h 5756786"/>
              <a:gd name="connsiteX6" fmla="*/ 0 w 11450456"/>
              <a:gd name="connsiteY6" fmla="*/ 5756786 h 57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0456" h="5756786">
                <a:moveTo>
                  <a:pt x="0" y="0"/>
                </a:moveTo>
                <a:lnTo>
                  <a:pt x="11450456" y="0"/>
                </a:lnTo>
                <a:lnTo>
                  <a:pt x="11332441" y="153461"/>
                </a:lnTo>
                <a:cubicBezTo>
                  <a:pt x="11084874" y="453672"/>
                  <a:pt x="10774155" y="705509"/>
                  <a:pt x="10413628" y="887626"/>
                </a:cubicBezTo>
                <a:cubicBezTo>
                  <a:pt x="10413628" y="887626"/>
                  <a:pt x="10413628" y="887626"/>
                  <a:pt x="1265015" y="5460844"/>
                </a:cubicBezTo>
                <a:cubicBezTo>
                  <a:pt x="915240" y="5633477"/>
                  <a:pt x="540281" y="5730583"/>
                  <a:pt x="162174" y="5752163"/>
                </a:cubicBezTo>
                <a:lnTo>
                  <a:pt x="0" y="5756786"/>
                </a:lnTo>
                <a:close/>
              </a:path>
            </a:pathLst>
          </a:custGeom>
          <a:gradFill>
            <a:gsLst>
              <a:gs pos="1100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F6A1201-2ED7-FDA3-F330-8E16C6CF89F1}"/>
              </a:ext>
            </a:extLst>
          </p:cNvPr>
          <p:cNvSpPr/>
          <p:nvPr userDrawn="1"/>
        </p:nvSpPr>
        <p:spPr>
          <a:xfrm>
            <a:off x="1120700" y="1757004"/>
            <a:ext cx="9957116" cy="4645730"/>
          </a:xfrm>
          <a:prstGeom prst="roundRect">
            <a:avLst>
              <a:gd name="adj" fmla="val 1464"/>
            </a:avLst>
          </a:prstGeom>
          <a:solidFill>
            <a:schemeClr val="bg1"/>
          </a:solidFill>
          <a:ln>
            <a:noFill/>
          </a:ln>
          <a:effectLst>
            <a:outerShdw blurRad="965200" dist="368300" dir="5400000" sx="89000" sy="89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CAD03153-F8E8-CD56-D0CE-14299210DA3A}"/>
              </a:ext>
            </a:extLst>
          </p:cNvPr>
          <p:cNvSpPr>
            <a:spLocks noGrp="1"/>
          </p:cNvSpPr>
          <p:nvPr>
            <p:ph type="pic" sz="quarter" idx="10" hasCustomPrompt="1"/>
          </p:nvPr>
        </p:nvSpPr>
        <p:spPr>
          <a:xfrm>
            <a:off x="6459823" y="1757004"/>
            <a:ext cx="4617993" cy="4645730"/>
          </a:xfrm>
          <a:custGeom>
            <a:avLst/>
            <a:gdLst>
              <a:gd name="connsiteX0" fmla="*/ 0 w 7249885"/>
              <a:gd name="connsiteY0" fmla="*/ 0 h 7293429"/>
              <a:gd name="connsiteX1" fmla="*/ 7167909 w 7249885"/>
              <a:gd name="connsiteY1" fmla="*/ 0 h 7293429"/>
              <a:gd name="connsiteX2" fmla="*/ 7249885 w 7249885"/>
              <a:gd name="connsiteY2" fmla="*/ 81978 h 7293429"/>
              <a:gd name="connsiteX3" fmla="*/ 7249885 w 7249885"/>
              <a:gd name="connsiteY3" fmla="*/ 7211451 h 7293429"/>
              <a:gd name="connsiteX4" fmla="*/ 7167909 w 7249885"/>
              <a:gd name="connsiteY4" fmla="*/ 7293429 h 7293429"/>
              <a:gd name="connsiteX5" fmla="*/ 0 w 7249885"/>
              <a:gd name="connsiteY5" fmla="*/ 7293429 h 72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9885" h="7293429">
                <a:moveTo>
                  <a:pt x="0" y="0"/>
                </a:moveTo>
                <a:lnTo>
                  <a:pt x="7167909" y="0"/>
                </a:lnTo>
                <a:cubicBezTo>
                  <a:pt x="7213183" y="0"/>
                  <a:pt x="7249885" y="36703"/>
                  <a:pt x="7249885" y="81978"/>
                </a:cubicBezTo>
                <a:lnTo>
                  <a:pt x="7249885" y="7211451"/>
                </a:lnTo>
                <a:cubicBezTo>
                  <a:pt x="7249885" y="7256726"/>
                  <a:pt x="7213183" y="7293429"/>
                  <a:pt x="7167909" y="7293429"/>
                </a:cubicBezTo>
                <a:lnTo>
                  <a:pt x="0" y="7293429"/>
                </a:lnTo>
                <a:close/>
              </a:path>
            </a:pathLst>
          </a:custGeom>
          <a:solidFill>
            <a:schemeClr val="bg1">
              <a:lumMod val="95000"/>
              <a:alpha val="30000"/>
            </a:schemeClr>
          </a:solidFill>
          <a:effectLst/>
        </p:spPr>
        <p:txBody>
          <a:bodyPr wrap="square">
            <a:noAutofit/>
          </a:bodyPr>
          <a:lstStyle>
            <a:lvl1pPr marL="0" indent="0">
              <a:buNone/>
              <a:defRPr sz="1400">
                <a:solidFill>
                  <a:schemeClr val="bg1">
                    <a:lumMod val="75000"/>
                  </a:schemeClr>
                </a:solidFill>
              </a:defRPr>
            </a:lvl1pPr>
          </a:lstStyle>
          <a:p>
            <a:r>
              <a:rPr lang="en-US"/>
              <a:t>Image Placeholder</a:t>
            </a:r>
          </a:p>
        </p:txBody>
      </p:sp>
      <p:pic>
        <p:nvPicPr>
          <p:cNvPr id="7" name="Picture 6">
            <a:extLst>
              <a:ext uri="{FF2B5EF4-FFF2-40B4-BE49-F238E27FC236}">
                <a16:creationId xmlns:a16="http://schemas.microsoft.com/office/drawing/2014/main" id="{62DC62EF-C272-0AF0-1E57-075B6F4ED709}"/>
              </a:ext>
            </a:extLst>
          </p:cNvPr>
          <p:cNvPicPr>
            <a:picLocks noChangeAspect="1"/>
          </p:cNvPicPr>
          <p:nvPr userDrawn="1"/>
        </p:nvPicPr>
        <p:blipFill>
          <a:blip r:embed="rId2"/>
          <a:stretch>
            <a:fillRect/>
          </a:stretch>
        </p:blipFill>
        <p:spPr>
          <a:xfrm>
            <a:off x="9710672" y="267358"/>
            <a:ext cx="2193298" cy="488304"/>
          </a:xfrm>
          <a:prstGeom prst="rect">
            <a:avLst/>
          </a:prstGeom>
        </p:spPr>
      </p:pic>
      <p:sp>
        <p:nvSpPr>
          <p:cNvPr id="12" name="Title 1">
            <a:extLst>
              <a:ext uri="{FF2B5EF4-FFF2-40B4-BE49-F238E27FC236}">
                <a16:creationId xmlns:a16="http://schemas.microsoft.com/office/drawing/2014/main" id="{92CD8B01-DB35-8950-270A-FD79FB123B0D}"/>
              </a:ext>
            </a:extLst>
          </p:cNvPr>
          <p:cNvSpPr>
            <a:spLocks noGrp="1"/>
          </p:cNvSpPr>
          <p:nvPr>
            <p:ph type="title" hasCustomPrompt="1"/>
          </p:nvPr>
        </p:nvSpPr>
        <p:spPr>
          <a:xfrm>
            <a:off x="562216" y="365125"/>
            <a:ext cx="10515600" cy="1325563"/>
          </a:xfrm>
          <a:prstGeom prst="rect">
            <a:avLst/>
          </a:prstGeom>
        </p:spPr>
        <p:txBody>
          <a:bodyPr/>
          <a:lstStyle>
            <a:lvl1pPr>
              <a:defRPr>
                <a:solidFill>
                  <a:schemeClr val="accent1"/>
                </a:solidFill>
              </a:defRPr>
            </a:lvl1pPr>
          </a:lstStyle>
          <a:p>
            <a:r>
              <a:rPr lang="en-US"/>
              <a:t>Click to edit title style</a:t>
            </a:r>
            <a:endParaRPr lang="en-CA"/>
          </a:p>
        </p:txBody>
      </p:sp>
      <p:pic>
        <p:nvPicPr>
          <p:cNvPr id="2" name="Picture 1">
            <a:extLst>
              <a:ext uri="{FF2B5EF4-FFF2-40B4-BE49-F238E27FC236}">
                <a16:creationId xmlns:a16="http://schemas.microsoft.com/office/drawing/2014/main" id="{CBC371E4-F60B-8932-7DC7-E66DF6D1EA23}"/>
              </a:ext>
            </a:extLst>
          </p:cNvPr>
          <p:cNvPicPr>
            <a:picLocks noChangeAspect="1"/>
          </p:cNvPicPr>
          <p:nvPr userDrawn="1"/>
        </p:nvPicPr>
        <p:blipFill>
          <a:blip r:embed="rId3"/>
          <a:stretch>
            <a:fillRect/>
          </a:stretch>
        </p:blipFill>
        <p:spPr>
          <a:xfrm>
            <a:off x="649446" y="1411426"/>
            <a:ext cx="711200" cy="101600"/>
          </a:xfrm>
          <a:prstGeom prst="rect">
            <a:avLst/>
          </a:prstGeom>
        </p:spPr>
      </p:pic>
    </p:spTree>
    <p:extLst>
      <p:ext uri="{BB962C8B-B14F-4D97-AF65-F5344CB8AC3E}">
        <p14:creationId xmlns:p14="http://schemas.microsoft.com/office/powerpoint/2010/main" val="1856977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471BF3-D7F3-22E0-8FF8-5C5D380F1018}"/>
              </a:ext>
            </a:extLst>
          </p:cNvPr>
          <p:cNvSpPr/>
          <p:nvPr userDrawn="1"/>
        </p:nvSpPr>
        <p:spPr>
          <a:xfrm>
            <a:off x="5759571" y="0"/>
            <a:ext cx="6432429" cy="6858000"/>
          </a:xfrm>
          <a:prstGeom prst="rect">
            <a:avLst/>
          </a:prstGeom>
          <a:gradFill flip="none" rotWithShape="1">
            <a:gsLst>
              <a:gs pos="2300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9">
            <a:extLst>
              <a:ext uri="{FF2B5EF4-FFF2-40B4-BE49-F238E27FC236}">
                <a16:creationId xmlns:a16="http://schemas.microsoft.com/office/drawing/2014/main" id="{6103C222-A5EC-00DB-4C0E-D195BF8DA54F}"/>
              </a:ext>
            </a:extLst>
          </p:cNvPr>
          <p:cNvSpPr>
            <a:spLocks noGrp="1"/>
          </p:cNvSpPr>
          <p:nvPr>
            <p:ph type="pic" sz="quarter" idx="10"/>
          </p:nvPr>
        </p:nvSpPr>
        <p:spPr>
          <a:xfrm>
            <a:off x="4941677" y="869876"/>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8" name="Picture Placeholder 10">
            <a:extLst>
              <a:ext uri="{FF2B5EF4-FFF2-40B4-BE49-F238E27FC236}">
                <a16:creationId xmlns:a16="http://schemas.microsoft.com/office/drawing/2014/main" id="{B125485D-E5BC-A4DC-4948-854DF580DC4A}"/>
              </a:ext>
            </a:extLst>
          </p:cNvPr>
          <p:cNvSpPr>
            <a:spLocks noGrp="1"/>
          </p:cNvSpPr>
          <p:nvPr>
            <p:ph type="pic" sz="quarter" idx="11"/>
          </p:nvPr>
        </p:nvSpPr>
        <p:spPr>
          <a:xfrm>
            <a:off x="4941678" y="2732385"/>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9" name="Picture Placeholder 11">
            <a:extLst>
              <a:ext uri="{FF2B5EF4-FFF2-40B4-BE49-F238E27FC236}">
                <a16:creationId xmlns:a16="http://schemas.microsoft.com/office/drawing/2014/main" id="{872EEE43-FDEF-9355-C2DB-A39BF09AA4DB}"/>
              </a:ext>
            </a:extLst>
          </p:cNvPr>
          <p:cNvSpPr>
            <a:spLocks noGrp="1"/>
          </p:cNvSpPr>
          <p:nvPr>
            <p:ph type="pic" sz="quarter" idx="12"/>
          </p:nvPr>
        </p:nvSpPr>
        <p:spPr>
          <a:xfrm>
            <a:off x="4941679" y="4594894"/>
            <a:ext cx="3165675" cy="1662356"/>
          </a:xfrm>
          <a:custGeom>
            <a:avLst/>
            <a:gdLst>
              <a:gd name="connsiteX0" fmla="*/ 43321 w 3165675"/>
              <a:gd name="connsiteY0" fmla="*/ 0 h 1662356"/>
              <a:gd name="connsiteX1" fmla="*/ 3122354 w 3165675"/>
              <a:gd name="connsiteY1" fmla="*/ 0 h 1662356"/>
              <a:gd name="connsiteX2" fmla="*/ 3165675 w 3165675"/>
              <a:gd name="connsiteY2" fmla="*/ 43321 h 1662356"/>
              <a:gd name="connsiteX3" fmla="*/ 3165675 w 3165675"/>
              <a:gd name="connsiteY3" fmla="*/ 1619035 h 1662356"/>
              <a:gd name="connsiteX4" fmla="*/ 3122354 w 3165675"/>
              <a:gd name="connsiteY4" fmla="*/ 1662356 h 1662356"/>
              <a:gd name="connsiteX5" fmla="*/ 43321 w 3165675"/>
              <a:gd name="connsiteY5" fmla="*/ 1662356 h 1662356"/>
              <a:gd name="connsiteX6" fmla="*/ 0 w 3165675"/>
              <a:gd name="connsiteY6" fmla="*/ 1619035 h 1662356"/>
              <a:gd name="connsiteX7" fmla="*/ 0 w 3165675"/>
              <a:gd name="connsiteY7" fmla="*/ 43321 h 1662356"/>
              <a:gd name="connsiteX8" fmla="*/ 43321 w 3165675"/>
              <a:gd name="connsiteY8" fmla="*/ 0 h 16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75" h="1662356">
                <a:moveTo>
                  <a:pt x="43321" y="0"/>
                </a:moveTo>
                <a:lnTo>
                  <a:pt x="3122354" y="0"/>
                </a:lnTo>
                <a:cubicBezTo>
                  <a:pt x="3146280" y="0"/>
                  <a:pt x="3165675" y="19395"/>
                  <a:pt x="3165675" y="43321"/>
                </a:cubicBezTo>
                <a:lnTo>
                  <a:pt x="3165675" y="1619035"/>
                </a:lnTo>
                <a:cubicBezTo>
                  <a:pt x="3165675" y="1642961"/>
                  <a:pt x="3146280" y="1662356"/>
                  <a:pt x="3122354" y="1662356"/>
                </a:cubicBezTo>
                <a:lnTo>
                  <a:pt x="43321" y="1662356"/>
                </a:lnTo>
                <a:cubicBezTo>
                  <a:pt x="19395" y="1662356"/>
                  <a:pt x="0" y="1642961"/>
                  <a:pt x="0" y="1619035"/>
                </a:cubicBezTo>
                <a:lnTo>
                  <a:pt x="0" y="43321"/>
                </a:lnTo>
                <a:cubicBezTo>
                  <a:pt x="0" y="19395"/>
                  <a:pt x="19395" y="0"/>
                  <a:pt x="43321" y="0"/>
                </a:cubicBezTo>
                <a:close/>
              </a:path>
            </a:pathLst>
          </a:custGeom>
        </p:spPr>
        <p:txBody>
          <a:bodyPr wrap="square">
            <a:noAutofit/>
          </a:bodyPr>
          <a:lstStyle/>
          <a:p>
            <a:endParaRPr lang="en-GB"/>
          </a:p>
        </p:txBody>
      </p:sp>
      <p:sp>
        <p:nvSpPr>
          <p:cNvPr id="10" name="Title 1">
            <a:extLst>
              <a:ext uri="{FF2B5EF4-FFF2-40B4-BE49-F238E27FC236}">
                <a16:creationId xmlns:a16="http://schemas.microsoft.com/office/drawing/2014/main" id="{58FA65A1-1DEA-32F4-D639-B718167E2C93}"/>
              </a:ext>
            </a:extLst>
          </p:cNvPr>
          <p:cNvSpPr>
            <a:spLocks noGrp="1"/>
          </p:cNvSpPr>
          <p:nvPr>
            <p:ph type="title" hasCustomPrompt="1"/>
          </p:nvPr>
        </p:nvSpPr>
        <p:spPr>
          <a:xfrm>
            <a:off x="728472" y="679932"/>
            <a:ext cx="3904488" cy="1325563"/>
          </a:xfrm>
          <a:prstGeom prst="rect">
            <a:avLst/>
          </a:prstGeom>
        </p:spPr>
        <p:txBody>
          <a:bodyPr/>
          <a:lstStyle/>
          <a:p>
            <a:r>
              <a:rPr lang="en-US"/>
              <a:t>Click to edit</a:t>
            </a:r>
            <a:br>
              <a:rPr lang="en-US"/>
            </a:br>
            <a:r>
              <a:rPr lang="en-US"/>
              <a:t>title style</a:t>
            </a:r>
            <a:endParaRPr lang="en-CA"/>
          </a:p>
        </p:txBody>
      </p:sp>
      <p:pic>
        <p:nvPicPr>
          <p:cNvPr id="15" name="Picture 14">
            <a:extLst>
              <a:ext uri="{FF2B5EF4-FFF2-40B4-BE49-F238E27FC236}">
                <a16:creationId xmlns:a16="http://schemas.microsoft.com/office/drawing/2014/main" id="{2EE065F0-2880-AF85-FCEE-FEE609D3291B}"/>
              </a:ext>
            </a:extLst>
          </p:cNvPr>
          <p:cNvPicPr>
            <a:picLocks noChangeAspect="1"/>
          </p:cNvPicPr>
          <p:nvPr userDrawn="1"/>
        </p:nvPicPr>
        <p:blipFill>
          <a:blip r:embed="rId2"/>
          <a:stretch>
            <a:fillRect/>
          </a:stretch>
        </p:blipFill>
        <p:spPr>
          <a:xfrm>
            <a:off x="9710672" y="267358"/>
            <a:ext cx="2193298" cy="488304"/>
          </a:xfrm>
          <a:prstGeom prst="rect">
            <a:avLst/>
          </a:prstGeom>
        </p:spPr>
      </p:pic>
      <p:pic>
        <p:nvPicPr>
          <p:cNvPr id="3" name="Picture 2">
            <a:extLst>
              <a:ext uri="{FF2B5EF4-FFF2-40B4-BE49-F238E27FC236}">
                <a16:creationId xmlns:a16="http://schemas.microsoft.com/office/drawing/2014/main" id="{8AE1E536-6D2F-CEAC-3E54-25018013FC96}"/>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40579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F93380-889B-3313-FFBF-FDC9FCB5EC18}"/>
              </a:ext>
            </a:extLst>
          </p:cNvPr>
          <p:cNvSpPr/>
          <p:nvPr userDrawn="1"/>
        </p:nvSpPr>
        <p:spPr>
          <a:xfrm>
            <a:off x="11537" y="3428999"/>
            <a:ext cx="12180463" cy="2506459"/>
          </a:xfrm>
          <a:prstGeom prst="rect">
            <a:avLst/>
          </a:prstGeom>
          <a:gradFill flip="none" rotWithShape="1">
            <a:gsLst>
              <a:gs pos="2300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E3A787A-708C-41B3-AE13-3B6A8E57E420}"/>
              </a:ext>
            </a:extLst>
          </p:cNvPr>
          <p:cNvSpPr>
            <a:spLocks noGrp="1"/>
          </p:cNvSpPr>
          <p:nvPr>
            <p:ph type="title" hasCustomPrompt="1"/>
          </p:nvPr>
        </p:nvSpPr>
        <p:spPr>
          <a:xfrm>
            <a:off x="562216" y="365125"/>
            <a:ext cx="10515600" cy="1325563"/>
          </a:xfrm>
          <a:prstGeom prst="rect">
            <a:avLst/>
          </a:prstGeom>
        </p:spPr>
        <p:txBody>
          <a:bodyPr/>
          <a:lstStyle>
            <a:lvl1pPr>
              <a:defRPr>
                <a:solidFill>
                  <a:schemeClr val="accent1"/>
                </a:solidFill>
              </a:defRPr>
            </a:lvl1pPr>
          </a:lstStyle>
          <a:p>
            <a:r>
              <a:rPr lang="en-US"/>
              <a:t>Click to edit title style</a:t>
            </a:r>
            <a:endParaRPr lang="en-CA"/>
          </a:p>
        </p:txBody>
      </p:sp>
      <p:sp>
        <p:nvSpPr>
          <p:cNvPr id="30" name="Picture Placeholder 29">
            <a:extLst>
              <a:ext uri="{FF2B5EF4-FFF2-40B4-BE49-F238E27FC236}">
                <a16:creationId xmlns:a16="http://schemas.microsoft.com/office/drawing/2014/main" id="{EEAB0D85-B20D-B380-BD65-26E975D7FB37}"/>
              </a:ext>
            </a:extLst>
          </p:cNvPr>
          <p:cNvSpPr>
            <a:spLocks noGrp="1"/>
          </p:cNvSpPr>
          <p:nvPr>
            <p:ph type="pic" sz="quarter" idx="10"/>
          </p:nvPr>
        </p:nvSpPr>
        <p:spPr>
          <a:xfrm>
            <a:off x="1196975" y="2429813"/>
            <a:ext cx="1670050" cy="1670050"/>
          </a:xfrm>
          <a:prstGeom prst="ellipse">
            <a:avLst/>
          </a:prstGeom>
        </p:spPr>
        <p:txBody>
          <a:bodyPr>
            <a:normAutofit/>
          </a:bodyPr>
          <a:lstStyle>
            <a:lvl1pPr>
              <a:defRPr sz="1800"/>
            </a:lvl1pPr>
          </a:lstStyle>
          <a:p>
            <a:endParaRPr lang="en-CA"/>
          </a:p>
        </p:txBody>
      </p:sp>
      <p:sp>
        <p:nvSpPr>
          <p:cNvPr id="31" name="Picture Placeholder 29">
            <a:extLst>
              <a:ext uri="{FF2B5EF4-FFF2-40B4-BE49-F238E27FC236}">
                <a16:creationId xmlns:a16="http://schemas.microsoft.com/office/drawing/2014/main" id="{62FB8225-D68C-39D4-C014-F1A6E23AED2C}"/>
              </a:ext>
            </a:extLst>
          </p:cNvPr>
          <p:cNvSpPr>
            <a:spLocks noGrp="1"/>
          </p:cNvSpPr>
          <p:nvPr>
            <p:ph type="pic" sz="quarter" idx="11"/>
          </p:nvPr>
        </p:nvSpPr>
        <p:spPr>
          <a:xfrm>
            <a:off x="3904192" y="2429813"/>
            <a:ext cx="1670050" cy="1670050"/>
          </a:xfrm>
          <a:prstGeom prst="ellipse">
            <a:avLst/>
          </a:prstGeom>
        </p:spPr>
        <p:txBody>
          <a:bodyPr>
            <a:normAutofit/>
          </a:bodyPr>
          <a:lstStyle>
            <a:lvl1pPr>
              <a:defRPr sz="1800"/>
            </a:lvl1pPr>
          </a:lstStyle>
          <a:p>
            <a:endParaRPr lang="en-CA"/>
          </a:p>
        </p:txBody>
      </p:sp>
      <p:sp>
        <p:nvSpPr>
          <p:cNvPr id="32" name="Picture Placeholder 29">
            <a:extLst>
              <a:ext uri="{FF2B5EF4-FFF2-40B4-BE49-F238E27FC236}">
                <a16:creationId xmlns:a16="http://schemas.microsoft.com/office/drawing/2014/main" id="{D8E2927F-1CE6-9BCB-A781-7FDCA79D331B}"/>
              </a:ext>
            </a:extLst>
          </p:cNvPr>
          <p:cNvSpPr>
            <a:spLocks noGrp="1"/>
          </p:cNvSpPr>
          <p:nvPr>
            <p:ph type="pic" sz="quarter" idx="12"/>
          </p:nvPr>
        </p:nvSpPr>
        <p:spPr>
          <a:xfrm>
            <a:off x="6611409" y="2429813"/>
            <a:ext cx="1670050" cy="1670050"/>
          </a:xfrm>
          <a:prstGeom prst="ellipse">
            <a:avLst/>
          </a:prstGeom>
        </p:spPr>
        <p:txBody>
          <a:bodyPr>
            <a:normAutofit/>
          </a:bodyPr>
          <a:lstStyle>
            <a:lvl1pPr>
              <a:defRPr sz="1800"/>
            </a:lvl1pPr>
          </a:lstStyle>
          <a:p>
            <a:endParaRPr lang="en-CA"/>
          </a:p>
        </p:txBody>
      </p:sp>
      <p:sp>
        <p:nvSpPr>
          <p:cNvPr id="33" name="Picture Placeholder 29">
            <a:extLst>
              <a:ext uri="{FF2B5EF4-FFF2-40B4-BE49-F238E27FC236}">
                <a16:creationId xmlns:a16="http://schemas.microsoft.com/office/drawing/2014/main" id="{E2EC2222-B72C-C03B-4302-1C5E4AD66F35}"/>
              </a:ext>
            </a:extLst>
          </p:cNvPr>
          <p:cNvSpPr>
            <a:spLocks noGrp="1"/>
          </p:cNvSpPr>
          <p:nvPr>
            <p:ph type="pic" sz="quarter" idx="13"/>
          </p:nvPr>
        </p:nvSpPr>
        <p:spPr>
          <a:xfrm>
            <a:off x="9318625" y="2429813"/>
            <a:ext cx="1670050" cy="1670050"/>
          </a:xfrm>
          <a:prstGeom prst="ellipse">
            <a:avLst/>
          </a:prstGeom>
        </p:spPr>
        <p:txBody>
          <a:bodyPr>
            <a:normAutofit/>
          </a:bodyPr>
          <a:lstStyle>
            <a:lvl1pPr>
              <a:defRPr sz="1800"/>
            </a:lvl1pPr>
          </a:lstStyle>
          <a:p>
            <a:endParaRPr lang="en-CA"/>
          </a:p>
        </p:txBody>
      </p:sp>
      <p:pic>
        <p:nvPicPr>
          <p:cNvPr id="2" name="Picture 1">
            <a:extLst>
              <a:ext uri="{FF2B5EF4-FFF2-40B4-BE49-F238E27FC236}">
                <a16:creationId xmlns:a16="http://schemas.microsoft.com/office/drawing/2014/main" id="{A2F96868-C064-7073-CBBA-8AE40851FA0F}"/>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405236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6">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4E81821-EC6B-491A-93E2-CB9A2A31652E}"/>
              </a:ext>
            </a:extLst>
          </p:cNvPr>
          <p:cNvSpPr>
            <a:spLocks noGrp="1"/>
          </p:cNvSpPr>
          <p:nvPr>
            <p:ph type="pic" sz="quarter" idx="10"/>
          </p:nvPr>
        </p:nvSpPr>
        <p:spPr>
          <a:xfrm>
            <a:off x="498231" y="1142271"/>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sp>
        <p:nvSpPr>
          <p:cNvPr id="18" name="Picture Placeholder 17">
            <a:extLst>
              <a:ext uri="{FF2B5EF4-FFF2-40B4-BE49-F238E27FC236}">
                <a16:creationId xmlns:a16="http://schemas.microsoft.com/office/drawing/2014/main" id="{1E4DEE4C-4EF7-474F-AA7D-D5E1002BD773}"/>
              </a:ext>
            </a:extLst>
          </p:cNvPr>
          <p:cNvSpPr>
            <a:spLocks noGrp="1"/>
          </p:cNvSpPr>
          <p:nvPr>
            <p:ph type="pic" sz="quarter" idx="11"/>
          </p:nvPr>
        </p:nvSpPr>
        <p:spPr>
          <a:xfrm>
            <a:off x="2390631" y="2992679"/>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sp>
        <p:nvSpPr>
          <p:cNvPr id="19" name="Picture Placeholder 18">
            <a:extLst>
              <a:ext uri="{FF2B5EF4-FFF2-40B4-BE49-F238E27FC236}">
                <a16:creationId xmlns:a16="http://schemas.microsoft.com/office/drawing/2014/main" id="{546ADF24-A355-4DDE-BBC8-CF96DA53541D}"/>
              </a:ext>
            </a:extLst>
          </p:cNvPr>
          <p:cNvSpPr>
            <a:spLocks noGrp="1"/>
          </p:cNvSpPr>
          <p:nvPr>
            <p:ph type="pic" sz="quarter" idx="12"/>
          </p:nvPr>
        </p:nvSpPr>
        <p:spPr>
          <a:xfrm>
            <a:off x="4283030" y="1142271"/>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sp>
        <p:nvSpPr>
          <p:cNvPr id="20" name="Picture Placeholder 19">
            <a:extLst>
              <a:ext uri="{FF2B5EF4-FFF2-40B4-BE49-F238E27FC236}">
                <a16:creationId xmlns:a16="http://schemas.microsoft.com/office/drawing/2014/main" id="{15CD5A87-766F-4BF7-92F4-15853007856A}"/>
              </a:ext>
            </a:extLst>
          </p:cNvPr>
          <p:cNvSpPr>
            <a:spLocks noGrp="1"/>
          </p:cNvSpPr>
          <p:nvPr>
            <p:ph type="pic" sz="quarter" idx="13"/>
          </p:nvPr>
        </p:nvSpPr>
        <p:spPr>
          <a:xfrm>
            <a:off x="6175429" y="2992679"/>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sp>
        <p:nvSpPr>
          <p:cNvPr id="21" name="Picture Placeholder 20">
            <a:extLst>
              <a:ext uri="{FF2B5EF4-FFF2-40B4-BE49-F238E27FC236}">
                <a16:creationId xmlns:a16="http://schemas.microsoft.com/office/drawing/2014/main" id="{8D365AAC-AA15-4C33-8D3A-15D7825F7B3E}"/>
              </a:ext>
            </a:extLst>
          </p:cNvPr>
          <p:cNvSpPr>
            <a:spLocks noGrp="1"/>
          </p:cNvSpPr>
          <p:nvPr>
            <p:ph type="pic" sz="quarter" idx="14"/>
          </p:nvPr>
        </p:nvSpPr>
        <p:spPr>
          <a:xfrm>
            <a:off x="8067829" y="1142271"/>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sp>
        <p:nvSpPr>
          <p:cNvPr id="22" name="Picture Placeholder 21">
            <a:extLst>
              <a:ext uri="{FF2B5EF4-FFF2-40B4-BE49-F238E27FC236}">
                <a16:creationId xmlns:a16="http://schemas.microsoft.com/office/drawing/2014/main" id="{96682EE5-ACCF-4B17-9486-0E806D89BD53}"/>
              </a:ext>
            </a:extLst>
          </p:cNvPr>
          <p:cNvSpPr>
            <a:spLocks noGrp="1"/>
          </p:cNvSpPr>
          <p:nvPr>
            <p:ph type="pic" sz="quarter" idx="15"/>
          </p:nvPr>
        </p:nvSpPr>
        <p:spPr>
          <a:xfrm>
            <a:off x="9960230" y="2992679"/>
            <a:ext cx="1733543" cy="1733543"/>
          </a:xfrm>
          <a:custGeom>
            <a:avLst/>
            <a:gdLst>
              <a:gd name="connsiteX0" fmla="*/ 0 w 1733542"/>
              <a:gd name="connsiteY0" fmla="*/ 0 h 1733542"/>
              <a:gd name="connsiteX1" fmla="*/ 1733542 w 1733542"/>
              <a:gd name="connsiteY1" fmla="*/ 0 h 1733542"/>
              <a:gd name="connsiteX2" fmla="*/ 1733542 w 1733542"/>
              <a:gd name="connsiteY2" fmla="*/ 1733542 h 1733542"/>
              <a:gd name="connsiteX3" fmla="*/ 0 w 1733542"/>
              <a:gd name="connsiteY3" fmla="*/ 1733542 h 1733542"/>
            </a:gdLst>
            <a:ahLst/>
            <a:cxnLst>
              <a:cxn ang="0">
                <a:pos x="connsiteX0" y="connsiteY0"/>
              </a:cxn>
              <a:cxn ang="0">
                <a:pos x="connsiteX1" y="connsiteY1"/>
              </a:cxn>
              <a:cxn ang="0">
                <a:pos x="connsiteX2" y="connsiteY2"/>
              </a:cxn>
              <a:cxn ang="0">
                <a:pos x="connsiteX3" y="connsiteY3"/>
              </a:cxn>
            </a:cxnLst>
            <a:rect l="l" t="t" r="r" b="b"/>
            <a:pathLst>
              <a:path w="1733542" h="1733542">
                <a:moveTo>
                  <a:pt x="0" y="0"/>
                </a:moveTo>
                <a:lnTo>
                  <a:pt x="1733542" y="0"/>
                </a:lnTo>
                <a:lnTo>
                  <a:pt x="1733542" y="1733542"/>
                </a:lnTo>
                <a:lnTo>
                  <a:pt x="0" y="1733542"/>
                </a:lnTo>
                <a:close/>
              </a:path>
            </a:pathLst>
          </a:custGeom>
        </p:spPr>
        <p:txBody>
          <a:bodyPr wrap="square">
            <a:noAutofit/>
          </a:bodyPr>
          <a:lstStyle>
            <a:lvl1pPr>
              <a:defRPr b="0" i="0">
                <a:latin typeface="Work Sans" pitchFamily="2" charset="77"/>
              </a:defRPr>
            </a:lvl1pPr>
          </a:lstStyle>
          <a:p>
            <a:endParaRPr lang="en-GB"/>
          </a:p>
        </p:txBody>
      </p:sp>
      <p:pic>
        <p:nvPicPr>
          <p:cNvPr id="3" name="Picture 2">
            <a:extLst>
              <a:ext uri="{FF2B5EF4-FFF2-40B4-BE49-F238E27FC236}">
                <a16:creationId xmlns:a16="http://schemas.microsoft.com/office/drawing/2014/main" id="{EB626BD3-4808-46D2-DE95-C86164266F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sp>
        <p:nvSpPr>
          <p:cNvPr id="4" name="Rectangle 3">
            <a:extLst>
              <a:ext uri="{FF2B5EF4-FFF2-40B4-BE49-F238E27FC236}">
                <a16:creationId xmlns:a16="http://schemas.microsoft.com/office/drawing/2014/main" id="{CC12D17B-3616-A95F-A252-611B52D96C8A}"/>
              </a:ext>
            </a:extLst>
          </p:cNvPr>
          <p:cNvSpPr/>
          <p:nvPr userDrawn="1"/>
        </p:nvSpPr>
        <p:spPr>
          <a:xfrm>
            <a:off x="2437165" y="1142270"/>
            <a:ext cx="1733543" cy="1733543"/>
          </a:xfrm>
          <a:prstGeom prst="rect">
            <a:avLst/>
          </a:prstGeom>
          <a:solidFill>
            <a:srgbClr val="203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5" name="Rectangle 4">
            <a:extLst>
              <a:ext uri="{FF2B5EF4-FFF2-40B4-BE49-F238E27FC236}">
                <a16:creationId xmlns:a16="http://schemas.microsoft.com/office/drawing/2014/main" id="{0FF5D156-345C-13FA-D20A-F5CD5D5F7CFC}"/>
              </a:ext>
            </a:extLst>
          </p:cNvPr>
          <p:cNvSpPr/>
          <p:nvPr userDrawn="1"/>
        </p:nvSpPr>
        <p:spPr>
          <a:xfrm>
            <a:off x="6175427" y="1142270"/>
            <a:ext cx="1733543" cy="1733543"/>
          </a:xfrm>
          <a:prstGeom prst="rect">
            <a:avLst/>
          </a:prstGeom>
          <a:solidFill>
            <a:srgbClr val="203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6" name="Rectangle 5">
            <a:extLst>
              <a:ext uri="{FF2B5EF4-FFF2-40B4-BE49-F238E27FC236}">
                <a16:creationId xmlns:a16="http://schemas.microsoft.com/office/drawing/2014/main" id="{3C93CEA4-2BC5-0E20-E373-078336C53065}"/>
              </a:ext>
            </a:extLst>
          </p:cNvPr>
          <p:cNvSpPr/>
          <p:nvPr userDrawn="1"/>
        </p:nvSpPr>
        <p:spPr>
          <a:xfrm>
            <a:off x="9960229" y="1142270"/>
            <a:ext cx="1733543" cy="1733543"/>
          </a:xfrm>
          <a:prstGeom prst="rect">
            <a:avLst/>
          </a:prstGeom>
          <a:solidFill>
            <a:srgbClr val="203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7" name="Rectangle 6">
            <a:extLst>
              <a:ext uri="{FF2B5EF4-FFF2-40B4-BE49-F238E27FC236}">
                <a16:creationId xmlns:a16="http://schemas.microsoft.com/office/drawing/2014/main" id="{FEE5D671-5085-84F4-141E-E87B7675E798}"/>
              </a:ext>
            </a:extLst>
          </p:cNvPr>
          <p:cNvSpPr/>
          <p:nvPr userDrawn="1"/>
        </p:nvSpPr>
        <p:spPr>
          <a:xfrm>
            <a:off x="8067827" y="2992678"/>
            <a:ext cx="1733543" cy="1733543"/>
          </a:xfrm>
          <a:prstGeom prst="rect">
            <a:avLst/>
          </a:prstGeom>
          <a:solidFill>
            <a:srgbClr val="626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8" name="Rectangle 7">
            <a:extLst>
              <a:ext uri="{FF2B5EF4-FFF2-40B4-BE49-F238E27FC236}">
                <a16:creationId xmlns:a16="http://schemas.microsoft.com/office/drawing/2014/main" id="{DE2C56F4-A441-0585-209E-BC9AD52BD469}"/>
              </a:ext>
            </a:extLst>
          </p:cNvPr>
          <p:cNvSpPr/>
          <p:nvPr userDrawn="1"/>
        </p:nvSpPr>
        <p:spPr>
          <a:xfrm>
            <a:off x="4283029" y="2992678"/>
            <a:ext cx="1733543" cy="1733543"/>
          </a:xfrm>
          <a:prstGeom prst="rect">
            <a:avLst/>
          </a:prstGeom>
          <a:solidFill>
            <a:srgbClr val="626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
        <p:nvSpPr>
          <p:cNvPr id="9" name="Rectangle 8">
            <a:extLst>
              <a:ext uri="{FF2B5EF4-FFF2-40B4-BE49-F238E27FC236}">
                <a16:creationId xmlns:a16="http://schemas.microsoft.com/office/drawing/2014/main" id="{1E1D6695-1023-F326-FF1D-E35A1F69BADE}"/>
              </a:ext>
            </a:extLst>
          </p:cNvPr>
          <p:cNvSpPr/>
          <p:nvPr userDrawn="1"/>
        </p:nvSpPr>
        <p:spPr>
          <a:xfrm>
            <a:off x="498230" y="2992678"/>
            <a:ext cx="1733543" cy="1733543"/>
          </a:xfrm>
          <a:prstGeom prst="rect">
            <a:avLst/>
          </a:prstGeom>
          <a:solidFill>
            <a:srgbClr val="626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spTree>
    <p:extLst>
      <p:ext uri="{BB962C8B-B14F-4D97-AF65-F5344CB8AC3E}">
        <p14:creationId xmlns:p14="http://schemas.microsoft.com/office/powerpoint/2010/main" val="2371686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12">
    <p:spTree>
      <p:nvGrpSpPr>
        <p:cNvPr id="1" name=""/>
        <p:cNvGrpSpPr/>
        <p:nvPr/>
      </p:nvGrpSpPr>
      <p:grpSpPr>
        <a:xfrm>
          <a:off x="0" y="0"/>
          <a:ext cx="0" cy="0"/>
          <a:chOff x="0" y="0"/>
          <a:chExt cx="0" cy="0"/>
        </a:xfrm>
      </p:grpSpPr>
      <p:sp>
        <p:nvSpPr>
          <p:cNvPr id="3" name="Freeform: Shape 20">
            <a:extLst>
              <a:ext uri="{FF2B5EF4-FFF2-40B4-BE49-F238E27FC236}">
                <a16:creationId xmlns:a16="http://schemas.microsoft.com/office/drawing/2014/main" id="{03D8DB40-AA94-1F1C-AE61-F2137EE1B210}"/>
              </a:ext>
            </a:extLst>
          </p:cNvPr>
          <p:cNvSpPr/>
          <p:nvPr userDrawn="1"/>
        </p:nvSpPr>
        <p:spPr>
          <a:xfrm>
            <a:off x="0" y="0"/>
            <a:ext cx="12192000" cy="4617307"/>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solidFill>
            <a:srgbClr val="203970"/>
          </a:soli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Work Sans" pitchFamily="2" charset="77"/>
            </a:endParaRPr>
          </a:p>
        </p:txBody>
      </p:sp>
      <p:pic>
        <p:nvPicPr>
          <p:cNvPr id="4" name="Picture 3" descr="A picture containing text, clipart&#10;&#10;Description automatically generated">
            <a:extLst>
              <a:ext uri="{FF2B5EF4-FFF2-40B4-BE49-F238E27FC236}">
                <a16:creationId xmlns:a16="http://schemas.microsoft.com/office/drawing/2014/main" id="{B13A22E3-EDFD-8E71-CE1B-3AAD8D6F93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5134" y="247119"/>
            <a:ext cx="2170148" cy="523957"/>
          </a:xfrm>
          <a:prstGeom prst="rect">
            <a:avLst/>
          </a:prstGeom>
        </p:spPr>
      </p:pic>
      <p:sp>
        <p:nvSpPr>
          <p:cNvPr id="12" name="Picture Placeholder 11">
            <a:extLst>
              <a:ext uri="{FF2B5EF4-FFF2-40B4-BE49-F238E27FC236}">
                <a16:creationId xmlns:a16="http://schemas.microsoft.com/office/drawing/2014/main" id="{0497E2DE-12E6-454D-8415-43D5AE41B6AC}"/>
              </a:ext>
            </a:extLst>
          </p:cNvPr>
          <p:cNvSpPr>
            <a:spLocks noGrp="1"/>
          </p:cNvSpPr>
          <p:nvPr>
            <p:ph type="pic" sz="quarter" idx="10"/>
          </p:nvPr>
        </p:nvSpPr>
        <p:spPr>
          <a:xfrm>
            <a:off x="1055917"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3" name="Picture Placeholder 12">
            <a:extLst>
              <a:ext uri="{FF2B5EF4-FFF2-40B4-BE49-F238E27FC236}">
                <a16:creationId xmlns:a16="http://schemas.microsoft.com/office/drawing/2014/main" id="{D2B7C0A6-5A90-4BAB-92A5-6CCF7DBB0D0E}"/>
              </a:ext>
            </a:extLst>
          </p:cNvPr>
          <p:cNvSpPr>
            <a:spLocks noGrp="1"/>
          </p:cNvSpPr>
          <p:nvPr>
            <p:ph type="pic" sz="quarter" idx="11"/>
          </p:nvPr>
        </p:nvSpPr>
        <p:spPr>
          <a:xfrm>
            <a:off x="3626968"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4" name="Picture Placeholder 13">
            <a:extLst>
              <a:ext uri="{FF2B5EF4-FFF2-40B4-BE49-F238E27FC236}">
                <a16:creationId xmlns:a16="http://schemas.microsoft.com/office/drawing/2014/main" id="{CF483BEE-FF6B-4344-9165-0E40F51A0444}"/>
              </a:ext>
            </a:extLst>
          </p:cNvPr>
          <p:cNvSpPr>
            <a:spLocks noGrp="1"/>
          </p:cNvSpPr>
          <p:nvPr>
            <p:ph type="pic" sz="quarter" idx="12"/>
          </p:nvPr>
        </p:nvSpPr>
        <p:spPr>
          <a:xfrm>
            <a:off x="6198020"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15" name="Picture Placeholder 14">
            <a:extLst>
              <a:ext uri="{FF2B5EF4-FFF2-40B4-BE49-F238E27FC236}">
                <a16:creationId xmlns:a16="http://schemas.microsoft.com/office/drawing/2014/main" id="{01647247-56AC-4726-B7AC-A84A314F35F3}"/>
              </a:ext>
            </a:extLst>
          </p:cNvPr>
          <p:cNvSpPr>
            <a:spLocks noGrp="1"/>
          </p:cNvSpPr>
          <p:nvPr>
            <p:ph type="pic" sz="quarter" idx="13"/>
          </p:nvPr>
        </p:nvSpPr>
        <p:spPr>
          <a:xfrm>
            <a:off x="8769069" y="2950043"/>
            <a:ext cx="2367019" cy="1348735"/>
          </a:xfrm>
          <a:custGeom>
            <a:avLst/>
            <a:gdLst>
              <a:gd name="connsiteX0" fmla="*/ 0 w 2367019"/>
              <a:gd name="connsiteY0" fmla="*/ 0 h 1348734"/>
              <a:gd name="connsiteX1" fmla="*/ 2367019 w 2367019"/>
              <a:gd name="connsiteY1" fmla="*/ 0 h 1348734"/>
              <a:gd name="connsiteX2" fmla="*/ 2367019 w 2367019"/>
              <a:gd name="connsiteY2" fmla="*/ 1348734 h 1348734"/>
              <a:gd name="connsiteX3" fmla="*/ 0 w 2367019"/>
              <a:gd name="connsiteY3" fmla="*/ 1348734 h 1348734"/>
            </a:gdLst>
            <a:ahLst/>
            <a:cxnLst>
              <a:cxn ang="0">
                <a:pos x="connsiteX0" y="connsiteY0"/>
              </a:cxn>
              <a:cxn ang="0">
                <a:pos x="connsiteX1" y="connsiteY1"/>
              </a:cxn>
              <a:cxn ang="0">
                <a:pos x="connsiteX2" y="connsiteY2"/>
              </a:cxn>
              <a:cxn ang="0">
                <a:pos x="connsiteX3" y="connsiteY3"/>
              </a:cxn>
            </a:cxnLst>
            <a:rect l="l" t="t" r="r" b="b"/>
            <a:pathLst>
              <a:path w="2367019" h="1348734">
                <a:moveTo>
                  <a:pt x="0" y="0"/>
                </a:moveTo>
                <a:lnTo>
                  <a:pt x="2367019" y="0"/>
                </a:lnTo>
                <a:lnTo>
                  <a:pt x="2367019" y="1348734"/>
                </a:lnTo>
                <a:lnTo>
                  <a:pt x="0" y="1348734"/>
                </a:lnTo>
                <a:close/>
              </a:path>
            </a:pathLst>
          </a:custGeom>
        </p:spPr>
        <p:txBody>
          <a:bodyPr wrap="square">
            <a:noAutofit/>
          </a:bodyPr>
          <a:lstStyle>
            <a:lvl1pPr>
              <a:defRPr b="0" i="0">
                <a:latin typeface="Work Sans" pitchFamily="2" charset="77"/>
              </a:defRPr>
            </a:lvl1pPr>
          </a:lstStyle>
          <a:p>
            <a:endParaRPr lang="en-GB"/>
          </a:p>
        </p:txBody>
      </p:sp>
      <p:sp>
        <p:nvSpPr>
          <p:cNvPr id="5" name="Title 4">
            <a:extLst>
              <a:ext uri="{FF2B5EF4-FFF2-40B4-BE49-F238E27FC236}">
                <a16:creationId xmlns:a16="http://schemas.microsoft.com/office/drawing/2014/main" id="{E5005C93-167A-79EB-C16A-07691AAE164B}"/>
              </a:ext>
            </a:extLst>
          </p:cNvPr>
          <p:cNvSpPr>
            <a:spLocks noGrp="1"/>
          </p:cNvSpPr>
          <p:nvPr>
            <p:ph type="title" hasCustomPrompt="1"/>
          </p:nvPr>
        </p:nvSpPr>
        <p:spPr>
          <a:xfrm>
            <a:off x="722287" y="506897"/>
            <a:ext cx="10515600" cy="705803"/>
          </a:xfrm>
          <a:prstGeom prst="rect">
            <a:avLst/>
          </a:prstGeom>
        </p:spPr>
        <p:txBody>
          <a:bodyPr anchor="b"/>
          <a:lstStyle>
            <a:lvl1pPr>
              <a:defRPr lang="en-US" sz="3600" b="1" i="0" kern="1200" dirty="0">
                <a:solidFill>
                  <a:schemeClr val="bg1"/>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3249957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endParaRPr lang="en-US"/>
          </a:p>
        </p:txBody>
      </p:sp>
      <p:sp>
        <p:nvSpPr>
          <p:cNvPr id="3" name="Title 1">
            <a:extLst>
              <a:ext uri="{FF2B5EF4-FFF2-40B4-BE49-F238E27FC236}">
                <a16:creationId xmlns:a16="http://schemas.microsoft.com/office/drawing/2014/main" id="{40529E7A-896B-A849-A609-AA67BC4746AB}"/>
              </a:ext>
            </a:extLst>
          </p:cNvPr>
          <p:cNvSpPr>
            <a:spLocks noGrp="1"/>
          </p:cNvSpPr>
          <p:nvPr>
            <p:ph type="title"/>
          </p:nvPr>
        </p:nvSpPr>
        <p:spPr>
          <a:xfrm>
            <a:off x="696913" y="785813"/>
            <a:ext cx="7175500" cy="514350"/>
          </a:xfrm>
          <a:prstGeom prst="rect">
            <a:avLst/>
          </a:prstGeom>
        </p:spPr>
        <p:txBody>
          <a:bodyPr anchor="b"/>
          <a:lstStyle>
            <a:lvl1pPr>
              <a:defRPr sz="3600" b="1" i="0">
                <a:solidFill>
                  <a:srgbClr val="22376C"/>
                </a:solidFill>
                <a:latin typeface="Muli" panose="02000503000000000000" pitchFamily="2" charset="77"/>
              </a:defRPr>
            </a:lvl1pPr>
          </a:lstStyle>
          <a:p>
            <a:r>
              <a:rPr lang="en-US"/>
              <a:t>Click to edit Master title style</a:t>
            </a:r>
          </a:p>
        </p:txBody>
      </p:sp>
      <p:cxnSp>
        <p:nvCxnSpPr>
          <p:cNvPr id="4" name="Straight Connector 3">
            <a:extLst>
              <a:ext uri="{FF2B5EF4-FFF2-40B4-BE49-F238E27FC236}">
                <a16:creationId xmlns:a16="http://schemas.microsoft.com/office/drawing/2014/main" id="{DBC72B6D-33C0-254A-BB39-D5458E3B79EF}"/>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C77A1597-2BE3-5B4B-A922-3CA0346B2AF7}"/>
              </a:ext>
            </a:extLst>
          </p:cNvPr>
          <p:cNvSpPr>
            <a:spLocks noGrp="1"/>
          </p:cNvSpPr>
          <p:nvPr>
            <p:ph type="ftr" sz="quarter" idx="11"/>
          </p:nvPr>
        </p:nvSpPr>
        <p:spPr>
          <a:xfrm>
            <a:off x="677561" y="6356350"/>
            <a:ext cx="5809735" cy="365125"/>
          </a:xfrm>
          <a:prstGeom prst="rect">
            <a:avLst/>
          </a:prstGeom>
        </p:spPr>
        <p:txBody>
          <a:bodyPr/>
          <a:lstStyle>
            <a:lvl1pPr>
              <a:defRPr>
                <a:latin typeface="+mj-lt"/>
                <a:cs typeface="Arial" panose="020B0604020202020204" pitchFamily="34" charset="0"/>
              </a:defRPr>
            </a:lvl1pPr>
          </a:lstStyle>
          <a:p>
            <a:r>
              <a:rPr lang="en-US"/>
              <a:t>Confidential and Proprietary Copyright © 2021 Converge Technology Solutions Corp.</a:t>
            </a:r>
          </a:p>
        </p:txBody>
      </p:sp>
      <p:pic>
        <p:nvPicPr>
          <p:cNvPr id="7" name="Picture 6">
            <a:extLst>
              <a:ext uri="{FF2B5EF4-FFF2-40B4-BE49-F238E27FC236}">
                <a16:creationId xmlns:a16="http://schemas.microsoft.com/office/drawing/2014/main" id="{CD5084B7-1774-1F4C-986F-995647279B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5763" y="6194738"/>
            <a:ext cx="2158610" cy="522713"/>
          </a:xfrm>
          <a:prstGeom prst="rect">
            <a:avLst/>
          </a:prstGeom>
        </p:spPr>
      </p:pic>
    </p:spTree>
    <p:extLst>
      <p:ext uri="{BB962C8B-B14F-4D97-AF65-F5344CB8AC3E}">
        <p14:creationId xmlns:p14="http://schemas.microsoft.com/office/powerpoint/2010/main" val="196588550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w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8"/>
            <a:ext cx="5373688"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A82109A-AFD8-4D25-B9D9-1CA60C688590}"/>
              </a:ext>
            </a:extLst>
          </p:cNvPr>
          <p:cNvSpPr>
            <a:spLocks noGrp="1"/>
          </p:cNvSpPr>
          <p:nvPr>
            <p:ph sz="quarter" idx="11"/>
          </p:nvPr>
        </p:nvSpPr>
        <p:spPr>
          <a:xfrm>
            <a:off x="6856855" y="1638298"/>
            <a:ext cx="4612833" cy="4473743"/>
          </a:xfrm>
          <a:prstGeom prst="rect">
            <a:avLst/>
          </a:prstGeom>
        </p:spPr>
        <p:txBody>
          <a:bodyPr/>
          <a:lstStyle>
            <a:lvl1pPr>
              <a:defRPr sz="2000" b="0" i="0">
                <a:solidFill>
                  <a:srgbClr val="22376C"/>
                </a:solidFill>
                <a:latin typeface="+mn-lt"/>
                <a:ea typeface="Source Sans Pro" panose="020B0503030403020204" pitchFamily="34" charset="0"/>
                <a:cs typeface="Arial" panose="020B0604020202020204" pitchFamily="34" charset="0"/>
              </a:defRPr>
            </a:lvl1pPr>
            <a:lvl2pPr>
              <a:defRPr sz="1800" b="0" i="0">
                <a:solidFill>
                  <a:srgbClr val="22376C"/>
                </a:solidFill>
                <a:latin typeface="+mn-lt"/>
                <a:ea typeface="Source Sans Pro" panose="020B0503030403020204" pitchFamily="34" charset="0"/>
                <a:cs typeface="Arial" panose="020B0604020202020204" pitchFamily="34" charset="0"/>
              </a:defRPr>
            </a:lvl2pPr>
            <a:lvl3pPr>
              <a:defRPr sz="1600" b="0" i="0">
                <a:solidFill>
                  <a:srgbClr val="22376C"/>
                </a:solidFill>
                <a:latin typeface="+mn-lt"/>
                <a:ea typeface="Source Sans Pro" panose="020B0503030403020204" pitchFamily="34" charset="0"/>
                <a:cs typeface="Arial" panose="020B0604020202020204" pitchFamily="34" charset="0"/>
              </a:defRPr>
            </a:lvl3pPr>
            <a:lvl4pPr>
              <a:defRPr sz="1400" b="0" i="0">
                <a:solidFill>
                  <a:srgbClr val="22376C"/>
                </a:solidFill>
                <a:latin typeface="+mn-lt"/>
                <a:ea typeface="Source Sans Pro" panose="020B0503030403020204" pitchFamily="34" charset="0"/>
                <a:cs typeface="Arial" panose="020B0604020202020204" pitchFamily="34" charset="0"/>
              </a:defRPr>
            </a:lvl4pPr>
            <a:lvl5pPr>
              <a:defRPr sz="1400" b="0" i="0">
                <a:solidFill>
                  <a:srgbClr val="22376C"/>
                </a:solidFill>
                <a:latin typeface="+mn-lt"/>
                <a:ea typeface="Source Sans Pro" panose="020B0503030403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043972E-4D2B-4BFF-89F7-92E66232CCA9}"/>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0512483C-3878-4FD7-B3A0-4BC342FD8D0D}"/>
              </a:ext>
            </a:extLst>
          </p:cNvPr>
          <p:cNvSpPr>
            <a:spLocks noGrp="1"/>
          </p:cNvSpPr>
          <p:nvPr>
            <p:ph type="title"/>
          </p:nvPr>
        </p:nvSpPr>
        <p:spPr>
          <a:xfrm>
            <a:off x="722287" y="506896"/>
            <a:ext cx="10515600" cy="705802"/>
          </a:xfrm>
          <a:prstGeom prst="rect">
            <a:avLst/>
          </a:prstGeom>
        </p:spPr>
        <p:txBody>
          <a:bodyPr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title style</a:t>
            </a:r>
          </a:p>
        </p:txBody>
      </p:sp>
      <p:sp>
        <p:nvSpPr>
          <p:cNvPr id="4" name="Footer Placeholder 3">
            <a:extLst>
              <a:ext uri="{FF2B5EF4-FFF2-40B4-BE49-F238E27FC236}">
                <a16:creationId xmlns:a16="http://schemas.microsoft.com/office/drawing/2014/main" id="{34AC8562-71B6-344B-B6F8-CED7250E3472}"/>
              </a:ext>
            </a:extLst>
          </p:cNvPr>
          <p:cNvSpPr>
            <a:spLocks noGrp="1"/>
          </p:cNvSpPr>
          <p:nvPr>
            <p:ph type="ftr" sz="quarter" idx="12"/>
          </p:nvPr>
        </p:nvSpPr>
        <p:spPr/>
        <p:txBody>
          <a:bodyPr/>
          <a:lstStyle>
            <a:lvl1pPr>
              <a:defRPr>
                <a:latin typeface="+mj-lt"/>
                <a:cs typeface="Arial" panose="020B0604020202020204" pitchFamily="34" charset="0"/>
              </a:defRPr>
            </a:lvl1pPr>
          </a:lstStyle>
          <a:p>
            <a:r>
              <a:rPr lang="en-US"/>
              <a:t>Confidential and Proprietary Copyright © 2020 Converge Technology Solutions Corp.</a:t>
            </a:r>
          </a:p>
        </p:txBody>
      </p:sp>
      <p:pic>
        <p:nvPicPr>
          <p:cNvPr id="16" name="Picture 15">
            <a:extLst>
              <a:ext uri="{FF2B5EF4-FFF2-40B4-BE49-F238E27FC236}">
                <a16:creationId xmlns:a16="http://schemas.microsoft.com/office/drawing/2014/main" id="{13109589-F4FD-409A-8FC8-9DD1DDD0B9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98361" y="6374560"/>
            <a:ext cx="1416012" cy="342891"/>
          </a:xfrm>
          <a:prstGeom prst="rect">
            <a:avLst/>
          </a:prstGeom>
        </p:spPr>
      </p:pic>
    </p:spTree>
    <p:extLst>
      <p:ext uri="{BB962C8B-B14F-4D97-AF65-F5344CB8AC3E}">
        <p14:creationId xmlns:p14="http://schemas.microsoft.com/office/powerpoint/2010/main" val="2530743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ection Header">
    <p:bg>
      <p:bgRef idx="1001">
        <a:schemeClr val="bg2"/>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6B8A82BC-8D7D-CA44-8127-28B0DC8FA1A8}"/>
              </a:ext>
            </a:extLst>
          </p:cNvPr>
          <p:cNvSpPr>
            <a:spLocks noGrp="1"/>
          </p:cNvSpPr>
          <p:nvPr>
            <p:ph type="body" sz="quarter" idx="10"/>
          </p:nvPr>
        </p:nvSpPr>
        <p:spPr>
          <a:xfrm>
            <a:off x="655093" y="4022826"/>
            <a:ext cx="10700295" cy="382588"/>
          </a:xfrm>
          <a:prstGeom prst="rect">
            <a:avLst/>
          </a:prstGeom>
        </p:spPr>
        <p:txBody>
          <a:bodyPr/>
          <a:lstStyle>
            <a:lvl1pPr marL="0" indent="0">
              <a:buNone/>
              <a:defRPr sz="2000" b="0" i="0">
                <a:solidFill>
                  <a:schemeClr val="tx1"/>
                </a:solidFill>
                <a:latin typeface="+mn-lt"/>
                <a:ea typeface="Arial" panose="020B0604020202020204" pitchFamily="34" charset="0"/>
                <a:cs typeface="Arial" panose="020B0604020202020204" pitchFamily="34" charset="0"/>
              </a:defRPr>
            </a:lvl1pPr>
            <a:lvl2pPr marL="457200" indent="0">
              <a:buNone/>
              <a:defRPr b="0" i="0">
                <a:solidFill>
                  <a:schemeClr val="bg1"/>
                </a:solidFill>
                <a:latin typeface="Source Sans Pro Light" panose="020B0403030403020204" pitchFamily="34" charset="0"/>
                <a:ea typeface="Source Sans Pro Light" panose="020B0403030403020204" pitchFamily="34" charset="0"/>
              </a:defRPr>
            </a:lvl2pPr>
            <a:lvl3pPr marL="914400" indent="0">
              <a:buNone/>
              <a:defRPr b="0" i="0">
                <a:solidFill>
                  <a:schemeClr val="bg1"/>
                </a:solidFill>
                <a:latin typeface="Source Sans Pro Light" panose="020B0403030403020204" pitchFamily="34" charset="0"/>
                <a:ea typeface="Source Sans Pro Light" panose="020B0403030403020204" pitchFamily="34" charset="0"/>
              </a:defRPr>
            </a:lvl3pPr>
            <a:lvl4pPr marL="1371600" indent="0">
              <a:buNone/>
              <a:defRPr b="0" i="0">
                <a:solidFill>
                  <a:schemeClr val="bg1"/>
                </a:solidFill>
                <a:latin typeface="Source Sans Pro Light" panose="020B0403030403020204" pitchFamily="34" charset="0"/>
                <a:ea typeface="Source Sans Pro Light" panose="020B0403030403020204" pitchFamily="34" charset="0"/>
              </a:defRPr>
            </a:lvl4pPr>
            <a:lvl5pPr marL="1828800" indent="0">
              <a:buNone/>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Edit Master text styles</a:t>
            </a:r>
          </a:p>
        </p:txBody>
      </p:sp>
      <p:sp>
        <p:nvSpPr>
          <p:cNvPr id="8" name="Title 4">
            <a:extLst>
              <a:ext uri="{FF2B5EF4-FFF2-40B4-BE49-F238E27FC236}">
                <a16:creationId xmlns:a16="http://schemas.microsoft.com/office/drawing/2014/main" id="{50BAFB60-9880-42DA-A617-ACE06EB64699}"/>
              </a:ext>
            </a:extLst>
          </p:cNvPr>
          <p:cNvSpPr>
            <a:spLocks noGrp="1"/>
          </p:cNvSpPr>
          <p:nvPr>
            <p:ph type="title"/>
          </p:nvPr>
        </p:nvSpPr>
        <p:spPr>
          <a:xfrm>
            <a:off x="655121" y="2329314"/>
            <a:ext cx="10698679" cy="1387971"/>
          </a:xfrm>
          <a:prstGeom prst="rect">
            <a:avLst/>
          </a:prstGeom>
        </p:spPr>
        <p:txBody>
          <a:bodyPr anchor="b"/>
          <a:lstStyle>
            <a:lvl1pPr>
              <a:defRPr lang="en-US" sz="3600" b="1" kern="1200" dirty="0">
                <a:solidFill>
                  <a:schemeClr val="tx1"/>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lgn="l" defTabSz="914400" rtl="0" eaLnBrk="1" latinLnBrk="0" hangingPunct="1">
              <a:lnSpc>
                <a:spcPct val="90000"/>
              </a:lnSpc>
              <a:spcBef>
                <a:spcPct val="0"/>
              </a:spcBef>
              <a:buNone/>
            </a:pPr>
            <a:r>
              <a:rPr lang="en-US"/>
              <a:t>Click to edit Master title style</a:t>
            </a:r>
          </a:p>
        </p:txBody>
      </p:sp>
      <p:cxnSp>
        <p:nvCxnSpPr>
          <p:cNvPr id="9" name="Straight Connector 8">
            <a:extLst>
              <a:ext uri="{FF2B5EF4-FFF2-40B4-BE49-F238E27FC236}">
                <a16:creationId xmlns:a16="http://schemas.microsoft.com/office/drawing/2014/main" id="{660795CE-D814-4A04-97CC-EAE4DC03ED9D}"/>
              </a:ext>
            </a:extLst>
          </p:cNvPr>
          <p:cNvCxnSpPr>
            <a:cxnSpLocks/>
          </p:cNvCxnSpPr>
          <p:nvPr userDrawn="1"/>
        </p:nvCxnSpPr>
        <p:spPr>
          <a:xfrm>
            <a:off x="722287" y="3870055"/>
            <a:ext cx="1822130"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ACBA0-5493-425B-A4CA-D59F012B26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51512" y="6194738"/>
            <a:ext cx="2162861" cy="522713"/>
          </a:xfrm>
          <a:prstGeom prst="rect">
            <a:avLst/>
          </a:prstGeom>
        </p:spPr>
      </p:pic>
    </p:spTree>
    <p:extLst>
      <p:ext uri="{BB962C8B-B14F-4D97-AF65-F5344CB8AC3E}">
        <p14:creationId xmlns:p14="http://schemas.microsoft.com/office/powerpoint/2010/main" val="2447140756"/>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Main with Sub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173412"/>
            <a:ext cx="10747426" cy="705802"/>
          </a:xfrm>
          <a:prstGeom prst="rect">
            <a:avLst/>
          </a:prstGeom>
        </p:spPr>
        <p:txBody>
          <a:bodyPr bIns="0" anchor="b"/>
          <a:lstStyle>
            <a:lvl1pPr>
              <a:defRPr lang="en-US" sz="3600" b="1" dirty="0">
                <a:solidFill>
                  <a:srgbClr val="2237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2" y="1638299"/>
            <a:ext cx="10747399" cy="4341249"/>
          </a:xfrm>
          <a:prstGeom prst="rect">
            <a:avLst/>
          </a:prstGeom>
        </p:spPr>
        <p:txBody>
          <a:bodyPr/>
          <a:lstStyle>
            <a:lvl1pPr>
              <a:buClr>
                <a:schemeClr val="accent2"/>
              </a:buClr>
              <a:defRPr sz="2400" b="0" i="0">
                <a:solidFill>
                  <a:srgbClr val="22376C"/>
                </a:solidFill>
                <a:latin typeface="+mn-lt"/>
                <a:ea typeface="Arial" panose="020B0604020202020204" pitchFamily="34" charset="0"/>
                <a:cs typeface="Arial" panose="020B0604020202020204" pitchFamily="34" charset="0"/>
              </a:defRPr>
            </a:lvl1pPr>
            <a:lvl2pPr marL="685800" indent="-228600">
              <a:buClr>
                <a:schemeClr val="accent2"/>
              </a:buClr>
              <a:buFont typeface="Calibri" panose="020F0502020204030204" pitchFamily="34" charset="0"/>
              <a:buChar char="-"/>
              <a:defRPr sz="2000" b="0" i="0">
                <a:solidFill>
                  <a:srgbClr val="22376C"/>
                </a:solidFill>
                <a:latin typeface="+mn-lt"/>
                <a:ea typeface="Arial" panose="020B0604020202020204" pitchFamily="34" charset="0"/>
                <a:cs typeface="Arial" panose="020B0604020202020204" pitchFamily="34" charset="0"/>
              </a:defRPr>
            </a:lvl2pPr>
            <a:lvl3pPr marL="1143000" indent="-228600">
              <a:buClr>
                <a:schemeClr val="accent2"/>
              </a:buClr>
              <a:buFont typeface="Calibri" panose="020F0502020204030204" pitchFamily="34" charset="0"/>
              <a:buChar char="-"/>
              <a:defRPr sz="1800" b="0" i="0">
                <a:solidFill>
                  <a:srgbClr val="22376C"/>
                </a:solidFill>
                <a:latin typeface="+mn-lt"/>
                <a:ea typeface="Arial" panose="020B0604020202020204" pitchFamily="34" charset="0"/>
                <a:cs typeface="Arial" panose="020B0604020202020204" pitchFamily="34" charset="0"/>
              </a:defRPr>
            </a:lvl3pPr>
            <a:lvl4pPr marL="16002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4pPr>
            <a:lvl5pPr marL="2057400" indent="-228600">
              <a:buClr>
                <a:schemeClr val="accent2"/>
              </a:buClr>
              <a:buFont typeface="Calibri" panose="020F0502020204030204" pitchFamily="34" charset="0"/>
              <a:buChar char="-"/>
              <a:defRPr sz="1600" b="0" i="0">
                <a:solidFill>
                  <a:srgbClr val="22376C"/>
                </a:solidFill>
                <a:latin typeface="+mn-lt"/>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AF9D64E-7BE1-45DD-8420-52C3646F5C51}"/>
              </a:ext>
            </a:extLst>
          </p:cNvPr>
          <p:cNvSpPr>
            <a:spLocks noGrp="1"/>
          </p:cNvSpPr>
          <p:nvPr>
            <p:ph type="body" sz="quarter" idx="12" hasCustomPrompt="1"/>
          </p:nvPr>
        </p:nvSpPr>
        <p:spPr>
          <a:xfrm>
            <a:off x="722286" y="878452"/>
            <a:ext cx="10747426" cy="441725"/>
          </a:xfrm>
          <a:prstGeom prst="rect">
            <a:avLst/>
          </a:prstGeom>
        </p:spPr>
        <p:txBody>
          <a:bodyPr anchor="b"/>
          <a:lstStyle>
            <a:lvl1pPr marL="0" indent="0">
              <a:buNone/>
              <a:defRPr sz="2400">
                <a:solidFill>
                  <a:schemeClr val="tx2"/>
                </a:solidFill>
                <a:latin typeface="Arial" panose="020B0604020202020204" pitchFamily="34" charset="0"/>
                <a:cs typeface="Arial" panose="020B0604020202020204" pitchFamily="34" charset="0"/>
              </a:defRPr>
            </a:lvl1pPr>
          </a:lstStyle>
          <a:p>
            <a:pPr lvl="0"/>
            <a:r>
              <a:rPr lang="en-US" dirty="0"/>
              <a:t>Subtitle</a:t>
            </a:r>
          </a:p>
        </p:txBody>
      </p:sp>
      <p:pic>
        <p:nvPicPr>
          <p:cNvPr id="9" name="Picture 8">
            <a:extLst>
              <a:ext uri="{FF2B5EF4-FFF2-40B4-BE49-F238E27FC236}">
                <a16:creationId xmlns:a16="http://schemas.microsoft.com/office/drawing/2014/main" id="{82A8B326-3C89-469E-9FC4-973A6078B2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58991" y="6375841"/>
            <a:ext cx="1405431" cy="340329"/>
          </a:xfrm>
          <a:prstGeom prst="rect">
            <a:avLst/>
          </a:prstGeom>
        </p:spPr>
      </p:pic>
      <p:sp>
        <p:nvSpPr>
          <p:cNvPr id="10" name="Footer Placeholder 8">
            <a:extLst>
              <a:ext uri="{FF2B5EF4-FFF2-40B4-BE49-F238E27FC236}">
                <a16:creationId xmlns:a16="http://schemas.microsoft.com/office/drawing/2014/main" id="{F9363508-FCAB-F64E-810A-25172C2B07EA}"/>
              </a:ext>
            </a:extLst>
          </p:cNvPr>
          <p:cNvSpPr>
            <a:spLocks noGrp="1"/>
          </p:cNvSpPr>
          <p:nvPr>
            <p:ph type="ftr" sz="quarter" idx="13"/>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r>
              <a:rPr lang="en-US" dirty="0"/>
              <a:t>Confidential and Proprietary Copyright © 2021 Converge Technology Solutions Corp.</a:t>
            </a:r>
          </a:p>
        </p:txBody>
      </p:sp>
    </p:spTree>
    <p:extLst>
      <p:ext uri="{BB962C8B-B14F-4D97-AF65-F5344CB8AC3E}">
        <p14:creationId xmlns:p14="http://schemas.microsoft.com/office/powerpoint/2010/main" val="3001953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6" y="2329313"/>
            <a:ext cx="184731" cy="369332"/>
          </a:xfrm>
          <a:prstGeom prst="rect">
            <a:avLst/>
          </a:prstGeom>
          <a:noFill/>
        </p:spPr>
        <p:txBody>
          <a:bodyPr wrap="none" rtlCol="0">
            <a:spAutoFit/>
          </a:bodyPr>
          <a:lstStyle/>
          <a:p>
            <a:endParaRPr lang="en-US" sz="1800"/>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843057" y="1335528"/>
            <a:ext cx="727135"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646744"/>
            <a:ext cx="10515600" cy="565955"/>
          </a:xfrm>
          <a:prstGeom prst="rect">
            <a:avLst/>
          </a:prstGeom>
        </p:spPr>
        <p:txBody>
          <a:bodyPr/>
          <a:lstStyle>
            <a:lvl1pPr>
              <a:defRPr lang="en-US" sz="3600" b="1" kern="1200" dirty="0">
                <a:solidFill>
                  <a:srgbClr val="22376C"/>
                </a:solidFill>
                <a:latin typeface="Muli" pitchFamily="2" charset="77"/>
                <a:ea typeface="Arial Black"/>
                <a:cs typeface="Arial Black"/>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301"/>
            <a:ext cx="10515600" cy="3848100"/>
          </a:xfrm>
          <a:prstGeom prst="rect">
            <a:avLst/>
          </a:prstGeom>
        </p:spPr>
        <p:txBody>
          <a:bodyPr/>
          <a:lstStyle>
            <a:lvl1pPr>
              <a:defRPr sz="2400" b="0" i="0">
                <a:solidFill>
                  <a:srgbClr val="22376C"/>
                </a:solidFill>
                <a:latin typeface="Source Sans Pro" panose="020B0503030403020204" pitchFamily="34" charset="0"/>
                <a:ea typeface="Source Sans Pro" panose="020B0503030403020204" pitchFamily="34" charset="0"/>
              </a:defRPr>
            </a:lvl1pPr>
            <a:lvl2pPr>
              <a:defRPr sz="2000" b="0" i="0">
                <a:solidFill>
                  <a:srgbClr val="22376C"/>
                </a:solidFill>
                <a:latin typeface="Source Sans Pro" panose="020B0503030403020204" pitchFamily="34" charset="0"/>
                <a:ea typeface="Source Sans Pro" panose="020B0503030403020204" pitchFamily="34" charset="0"/>
              </a:defRPr>
            </a:lvl2pPr>
            <a:lvl3pPr>
              <a:defRPr sz="1800" b="0" i="0">
                <a:solidFill>
                  <a:srgbClr val="22376C"/>
                </a:solidFill>
                <a:latin typeface="Source Sans Pro" panose="020B0503030403020204" pitchFamily="34" charset="0"/>
                <a:ea typeface="Source Sans Pro" panose="020B0503030403020204" pitchFamily="34" charset="0"/>
              </a:defRPr>
            </a:lvl3pPr>
            <a:lvl4pPr>
              <a:defRPr sz="1600" b="0" i="0">
                <a:solidFill>
                  <a:srgbClr val="22376C"/>
                </a:solidFill>
                <a:latin typeface="Source Sans Pro" panose="020B0503030403020204" pitchFamily="34" charset="0"/>
                <a:ea typeface="Source Sans Pro" panose="020B0503030403020204" pitchFamily="34" charset="0"/>
              </a:defRPr>
            </a:lvl4pPr>
            <a:lvl5pPr>
              <a:defRPr sz="1600" b="0" i="0">
                <a:solidFill>
                  <a:srgbClr val="22376C"/>
                </a:solidFill>
                <a:latin typeface="Source Sans Pro" panose="020B0503030403020204" pitchFamily="34" charset="0"/>
                <a:ea typeface="Source Sans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633FC0D-0BEF-424D-A906-C35AD7AC3FDC}"/>
              </a:ext>
            </a:extLst>
          </p:cNvPr>
          <p:cNvPicPr>
            <a:picLocks noChangeAspect="1"/>
          </p:cNvPicPr>
          <p:nvPr userDrawn="1"/>
        </p:nvPicPr>
        <p:blipFill>
          <a:blip r:embed="rId2"/>
          <a:stretch>
            <a:fillRect/>
          </a:stretch>
        </p:blipFill>
        <p:spPr>
          <a:xfrm>
            <a:off x="9635303" y="6343950"/>
            <a:ext cx="1602584" cy="400647"/>
          </a:xfrm>
          <a:prstGeom prst="rect">
            <a:avLst/>
          </a:prstGeom>
        </p:spPr>
      </p:pic>
    </p:spTree>
    <p:extLst>
      <p:ext uri="{BB962C8B-B14F-4D97-AF65-F5344CB8AC3E}">
        <p14:creationId xmlns:p14="http://schemas.microsoft.com/office/powerpoint/2010/main" val="2360102495"/>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2096D7-3E88-DC75-7135-F807EFE7DD2F}"/>
              </a:ext>
            </a:extLst>
          </p:cNvPr>
          <p:cNvPicPr>
            <a:picLocks noChangeAspect="1"/>
          </p:cNvPicPr>
          <p:nvPr userDrawn="1"/>
        </p:nvPicPr>
        <p:blipFill>
          <a:blip r:embed="rId2"/>
          <a:stretch>
            <a:fillRect/>
          </a:stretch>
        </p:blipFill>
        <p:spPr>
          <a:xfrm>
            <a:off x="649446" y="1411426"/>
            <a:ext cx="711200" cy="101600"/>
          </a:xfrm>
          <a:prstGeom prst="rect">
            <a:avLst/>
          </a:prstGeom>
        </p:spPr>
      </p:pic>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4" name="Text Placeholder 2">
            <a:extLst>
              <a:ext uri="{FF2B5EF4-FFF2-40B4-BE49-F238E27FC236}">
                <a16:creationId xmlns:a16="http://schemas.microsoft.com/office/drawing/2014/main" id="{BCAFD084-F274-6FED-F9A2-9304EE776193}"/>
              </a:ext>
            </a:extLst>
          </p:cNvPr>
          <p:cNvSpPr>
            <a:spLocks noGrp="1"/>
          </p:cNvSpPr>
          <p:nvPr>
            <p:ph idx="1"/>
          </p:nvPr>
        </p:nvSpPr>
        <p:spPr>
          <a:xfrm>
            <a:off x="57409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46324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42" name="Picture Placeholder 41">
            <a:extLst>
              <a:ext uri="{FF2B5EF4-FFF2-40B4-BE49-F238E27FC236}">
                <a16:creationId xmlns:a16="http://schemas.microsoft.com/office/drawing/2014/main" id="{B1F25959-F7D7-22A4-E3D7-827254043546}"/>
              </a:ext>
            </a:extLst>
          </p:cNvPr>
          <p:cNvSpPr>
            <a:spLocks noGrp="1"/>
          </p:cNvSpPr>
          <p:nvPr>
            <p:ph type="pic" sz="quarter" idx="10"/>
          </p:nvPr>
        </p:nvSpPr>
        <p:spPr>
          <a:xfrm>
            <a:off x="1005046" y="1919048"/>
            <a:ext cx="1199190" cy="1199190"/>
          </a:xfrm>
          <a:prstGeom prst="ellipse">
            <a:avLst/>
          </a:prstGeom>
        </p:spPr>
        <p:txBody>
          <a:bodyPr>
            <a:normAutofit/>
          </a:bodyPr>
          <a:lstStyle>
            <a:lvl1pPr>
              <a:defRPr sz="1400"/>
            </a:lvl1pPr>
          </a:lstStyle>
          <a:p>
            <a:endParaRPr lang="en-CA"/>
          </a:p>
        </p:txBody>
      </p:sp>
      <p:sp>
        <p:nvSpPr>
          <p:cNvPr id="43" name="Picture Placeholder 41">
            <a:extLst>
              <a:ext uri="{FF2B5EF4-FFF2-40B4-BE49-F238E27FC236}">
                <a16:creationId xmlns:a16="http://schemas.microsoft.com/office/drawing/2014/main" id="{D18196E3-B3E8-4539-360D-F8DF465FA535}"/>
              </a:ext>
            </a:extLst>
          </p:cNvPr>
          <p:cNvSpPr>
            <a:spLocks noGrp="1"/>
          </p:cNvSpPr>
          <p:nvPr>
            <p:ph type="pic" sz="quarter" idx="11"/>
          </p:nvPr>
        </p:nvSpPr>
        <p:spPr>
          <a:xfrm>
            <a:off x="2799774" y="1919048"/>
            <a:ext cx="1199190" cy="1199190"/>
          </a:xfrm>
          <a:prstGeom prst="ellipse">
            <a:avLst/>
          </a:prstGeom>
        </p:spPr>
        <p:txBody>
          <a:bodyPr>
            <a:normAutofit/>
          </a:bodyPr>
          <a:lstStyle>
            <a:lvl1pPr>
              <a:defRPr sz="1400"/>
            </a:lvl1pPr>
          </a:lstStyle>
          <a:p>
            <a:endParaRPr lang="en-CA"/>
          </a:p>
        </p:txBody>
      </p:sp>
      <p:sp>
        <p:nvSpPr>
          <p:cNvPr id="44" name="Picture Placeholder 41">
            <a:extLst>
              <a:ext uri="{FF2B5EF4-FFF2-40B4-BE49-F238E27FC236}">
                <a16:creationId xmlns:a16="http://schemas.microsoft.com/office/drawing/2014/main" id="{AC45C414-3A3E-F9F2-A32C-EBC9AFC1BC03}"/>
              </a:ext>
            </a:extLst>
          </p:cNvPr>
          <p:cNvSpPr>
            <a:spLocks noGrp="1"/>
          </p:cNvSpPr>
          <p:nvPr>
            <p:ph type="pic" sz="quarter" idx="12"/>
          </p:nvPr>
        </p:nvSpPr>
        <p:spPr>
          <a:xfrm>
            <a:off x="4594502" y="1919048"/>
            <a:ext cx="1199190" cy="1199190"/>
          </a:xfrm>
          <a:prstGeom prst="ellipse">
            <a:avLst/>
          </a:prstGeom>
        </p:spPr>
        <p:txBody>
          <a:bodyPr>
            <a:normAutofit/>
          </a:bodyPr>
          <a:lstStyle>
            <a:lvl1pPr>
              <a:defRPr sz="1400"/>
            </a:lvl1pPr>
          </a:lstStyle>
          <a:p>
            <a:endParaRPr lang="en-CA"/>
          </a:p>
        </p:txBody>
      </p:sp>
      <p:sp>
        <p:nvSpPr>
          <p:cNvPr id="45" name="Picture Placeholder 41">
            <a:extLst>
              <a:ext uri="{FF2B5EF4-FFF2-40B4-BE49-F238E27FC236}">
                <a16:creationId xmlns:a16="http://schemas.microsoft.com/office/drawing/2014/main" id="{C19B7DD3-371A-C77F-F4EE-944920A856E5}"/>
              </a:ext>
            </a:extLst>
          </p:cNvPr>
          <p:cNvSpPr>
            <a:spLocks noGrp="1"/>
          </p:cNvSpPr>
          <p:nvPr>
            <p:ph type="pic" sz="quarter" idx="13"/>
          </p:nvPr>
        </p:nvSpPr>
        <p:spPr>
          <a:xfrm>
            <a:off x="6389230" y="1919048"/>
            <a:ext cx="1199190" cy="1199190"/>
          </a:xfrm>
          <a:prstGeom prst="ellipse">
            <a:avLst/>
          </a:prstGeom>
        </p:spPr>
        <p:txBody>
          <a:bodyPr>
            <a:normAutofit/>
          </a:bodyPr>
          <a:lstStyle>
            <a:lvl1pPr>
              <a:defRPr sz="1400"/>
            </a:lvl1pPr>
          </a:lstStyle>
          <a:p>
            <a:endParaRPr lang="en-CA"/>
          </a:p>
        </p:txBody>
      </p:sp>
      <p:sp>
        <p:nvSpPr>
          <p:cNvPr id="46" name="Picture Placeholder 41">
            <a:extLst>
              <a:ext uri="{FF2B5EF4-FFF2-40B4-BE49-F238E27FC236}">
                <a16:creationId xmlns:a16="http://schemas.microsoft.com/office/drawing/2014/main" id="{CD97A826-F0A9-9C22-FE0F-AC05C7027549}"/>
              </a:ext>
            </a:extLst>
          </p:cNvPr>
          <p:cNvSpPr>
            <a:spLocks noGrp="1"/>
          </p:cNvSpPr>
          <p:nvPr>
            <p:ph type="pic" sz="quarter" idx="14"/>
          </p:nvPr>
        </p:nvSpPr>
        <p:spPr>
          <a:xfrm>
            <a:off x="8183958" y="1919048"/>
            <a:ext cx="1199190" cy="1199190"/>
          </a:xfrm>
          <a:prstGeom prst="ellipse">
            <a:avLst/>
          </a:prstGeom>
        </p:spPr>
        <p:txBody>
          <a:bodyPr>
            <a:normAutofit/>
          </a:bodyPr>
          <a:lstStyle>
            <a:lvl1pPr>
              <a:defRPr sz="1400"/>
            </a:lvl1pPr>
          </a:lstStyle>
          <a:p>
            <a:endParaRPr lang="en-CA"/>
          </a:p>
        </p:txBody>
      </p:sp>
      <p:sp>
        <p:nvSpPr>
          <p:cNvPr id="47" name="Picture Placeholder 41">
            <a:extLst>
              <a:ext uri="{FF2B5EF4-FFF2-40B4-BE49-F238E27FC236}">
                <a16:creationId xmlns:a16="http://schemas.microsoft.com/office/drawing/2014/main" id="{7DC9BF3F-0D72-149A-0F8F-096D22BEE140}"/>
              </a:ext>
            </a:extLst>
          </p:cNvPr>
          <p:cNvSpPr>
            <a:spLocks noGrp="1"/>
          </p:cNvSpPr>
          <p:nvPr>
            <p:ph type="pic" sz="quarter" idx="15"/>
          </p:nvPr>
        </p:nvSpPr>
        <p:spPr>
          <a:xfrm>
            <a:off x="9978688" y="1919048"/>
            <a:ext cx="1199190" cy="1199190"/>
          </a:xfrm>
          <a:prstGeom prst="ellipse">
            <a:avLst/>
          </a:prstGeom>
        </p:spPr>
        <p:txBody>
          <a:bodyPr>
            <a:normAutofit/>
          </a:bodyPr>
          <a:lstStyle>
            <a:lvl1pPr>
              <a:defRPr sz="1400"/>
            </a:lvl1pPr>
          </a:lstStyle>
          <a:p>
            <a:endParaRPr lang="en-CA"/>
          </a:p>
        </p:txBody>
      </p:sp>
      <p:sp>
        <p:nvSpPr>
          <p:cNvPr id="48" name="Picture Placeholder 41">
            <a:extLst>
              <a:ext uri="{FF2B5EF4-FFF2-40B4-BE49-F238E27FC236}">
                <a16:creationId xmlns:a16="http://schemas.microsoft.com/office/drawing/2014/main" id="{F43AF43F-CE79-209B-162A-1D0624EAC732}"/>
              </a:ext>
            </a:extLst>
          </p:cNvPr>
          <p:cNvSpPr>
            <a:spLocks noGrp="1"/>
          </p:cNvSpPr>
          <p:nvPr>
            <p:ph type="pic" sz="quarter" idx="16"/>
          </p:nvPr>
        </p:nvSpPr>
        <p:spPr>
          <a:xfrm>
            <a:off x="1005046" y="4210016"/>
            <a:ext cx="1199190" cy="1199190"/>
          </a:xfrm>
          <a:prstGeom prst="ellipse">
            <a:avLst/>
          </a:prstGeom>
        </p:spPr>
        <p:txBody>
          <a:bodyPr>
            <a:normAutofit/>
          </a:bodyPr>
          <a:lstStyle>
            <a:lvl1pPr>
              <a:defRPr sz="1400"/>
            </a:lvl1pPr>
          </a:lstStyle>
          <a:p>
            <a:endParaRPr lang="en-CA"/>
          </a:p>
        </p:txBody>
      </p:sp>
      <p:sp>
        <p:nvSpPr>
          <p:cNvPr id="49" name="Picture Placeholder 41">
            <a:extLst>
              <a:ext uri="{FF2B5EF4-FFF2-40B4-BE49-F238E27FC236}">
                <a16:creationId xmlns:a16="http://schemas.microsoft.com/office/drawing/2014/main" id="{192F106E-827E-EA4A-E2A5-D6D4F6E42D79}"/>
              </a:ext>
            </a:extLst>
          </p:cNvPr>
          <p:cNvSpPr>
            <a:spLocks noGrp="1"/>
          </p:cNvSpPr>
          <p:nvPr>
            <p:ph type="pic" sz="quarter" idx="17"/>
          </p:nvPr>
        </p:nvSpPr>
        <p:spPr>
          <a:xfrm>
            <a:off x="2799774" y="4210016"/>
            <a:ext cx="1199190" cy="1199190"/>
          </a:xfrm>
          <a:prstGeom prst="ellipse">
            <a:avLst/>
          </a:prstGeom>
        </p:spPr>
        <p:txBody>
          <a:bodyPr>
            <a:normAutofit/>
          </a:bodyPr>
          <a:lstStyle>
            <a:lvl1pPr>
              <a:defRPr sz="1400"/>
            </a:lvl1pPr>
          </a:lstStyle>
          <a:p>
            <a:endParaRPr lang="en-CA"/>
          </a:p>
        </p:txBody>
      </p:sp>
      <p:sp>
        <p:nvSpPr>
          <p:cNvPr id="50" name="Picture Placeholder 41">
            <a:extLst>
              <a:ext uri="{FF2B5EF4-FFF2-40B4-BE49-F238E27FC236}">
                <a16:creationId xmlns:a16="http://schemas.microsoft.com/office/drawing/2014/main" id="{0702C6DE-45A3-06D1-B6FD-0558DF4BA0AF}"/>
              </a:ext>
            </a:extLst>
          </p:cNvPr>
          <p:cNvSpPr>
            <a:spLocks noGrp="1"/>
          </p:cNvSpPr>
          <p:nvPr>
            <p:ph type="pic" sz="quarter" idx="18"/>
          </p:nvPr>
        </p:nvSpPr>
        <p:spPr>
          <a:xfrm>
            <a:off x="4594502" y="4210016"/>
            <a:ext cx="1199190" cy="1199190"/>
          </a:xfrm>
          <a:prstGeom prst="ellipse">
            <a:avLst/>
          </a:prstGeom>
        </p:spPr>
        <p:txBody>
          <a:bodyPr>
            <a:normAutofit/>
          </a:bodyPr>
          <a:lstStyle>
            <a:lvl1pPr>
              <a:defRPr sz="1400"/>
            </a:lvl1pPr>
          </a:lstStyle>
          <a:p>
            <a:endParaRPr lang="en-CA"/>
          </a:p>
        </p:txBody>
      </p:sp>
      <p:sp>
        <p:nvSpPr>
          <p:cNvPr id="51" name="Picture Placeholder 41">
            <a:extLst>
              <a:ext uri="{FF2B5EF4-FFF2-40B4-BE49-F238E27FC236}">
                <a16:creationId xmlns:a16="http://schemas.microsoft.com/office/drawing/2014/main" id="{391C1BFD-6A91-6D55-A05C-8950116E43E3}"/>
              </a:ext>
            </a:extLst>
          </p:cNvPr>
          <p:cNvSpPr>
            <a:spLocks noGrp="1"/>
          </p:cNvSpPr>
          <p:nvPr>
            <p:ph type="pic" sz="quarter" idx="19"/>
          </p:nvPr>
        </p:nvSpPr>
        <p:spPr>
          <a:xfrm>
            <a:off x="6389230" y="4210016"/>
            <a:ext cx="1199190" cy="1199190"/>
          </a:xfrm>
          <a:prstGeom prst="ellipse">
            <a:avLst/>
          </a:prstGeom>
        </p:spPr>
        <p:txBody>
          <a:bodyPr>
            <a:normAutofit/>
          </a:bodyPr>
          <a:lstStyle>
            <a:lvl1pPr>
              <a:defRPr sz="1400"/>
            </a:lvl1pPr>
          </a:lstStyle>
          <a:p>
            <a:endParaRPr lang="en-CA"/>
          </a:p>
        </p:txBody>
      </p:sp>
      <p:sp>
        <p:nvSpPr>
          <p:cNvPr id="52" name="Picture Placeholder 41">
            <a:extLst>
              <a:ext uri="{FF2B5EF4-FFF2-40B4-BE49-F238E27FC236}">
                <a16:creationId xmlns:a16="http://schemas.microsoft.com/office/drawing/2014/main" id="{9D1BB147-8456-BD47-7073-8F773E59E083}"/>
              </a:ext>
            </a:extLst>
          </p:cNvPr>
          <p:cNvSpPr>
            <a:spLocks noGrp="1"/>
          </p:cNvSpPr>
          <p:nvPr>
            <p:ph type="pic" sz="quarter" idx="20"/>
          </p:nvPr>
        </p:nvSpPr>
        <p:spPr>
          <a:xfrm>
            <a:off x="8183958" y="4210016"/>
            <a:ext cx="1199190" cy="1199190"/>
          </a:xfrm>
          <a:prstGeom prst="ellipse">
            <a:avLst/>
          </a:prstGeom>
        </p:spPr>
        <p:txBody>
          <a:bodyPr>
            <a:normAutofit/>
          </a:bodyPr>
          <a:lstStyle>
            <a:lvl1pPr>
              <a:defRPr sz="1400"/>
            </a:lvl1pPr>
          </a:lstStyle>
          <a:p>
            <a:endParaRPr lang="en-CA"/>
          </a:p>
        </p:txBody>
      </p:sp>
      <p:sp>
        <p:nvSpPr>
          <p:cNvPr id="53" name="Picture Placeholder 41">
            <a:extLst>
              <a:ext uri="{FF2B5EF4-FFF2-40B4-BE49-F238E27FC236}">
                <a16:creationId xmlns:a16="http://schemas.microsoft.com/office/drawing/2014/main" id="{F8C8B804-AB94-A74D-3210-0597B4C1F019}"/>
              </a:ext>
            </a:extLst>
          </p:cNvPr>
          <p:cNvSpPr>
            <a:spLocks noGrp="1"/>
          </p:cNvSpPr>
          <p:nvPr>
            <p:ph type="pic" sz="quarter" idx="21"/>
          </p:nvPr>
        </p:nvSpPr>
        <p:spPr>
          <a:xfrm>
            <a:off x="9978688" y="4210016"/>
            <a:ext cx="1199190" cy="1199190"/>
          </a:xfrm>
          <a:prstGeom prst="ellipse">
            <a:avLst/>
          </a:prstGeom>
        </p:spPr>
        <p:txBody>
          <a:bodyPr>
            <a:normAutofit/>
          </a:bodyPr>
          <a:lstStyle>
            <a:lvl1pPr>
              <a:defRPr sz="1400"/>
            </a:lvl1pPr>
          </a:lstStyle>
          <a:p>
            <a:endParaRPr lang="en-CA"/>
          </a:p>
        </p:txBody>
      </p:sp>
      <p:pic>
        <p:nvPicPr>
          <p:cNvPr id="3" name="Picture 2">
            <a:extLst>
              <a:ext uri="{FF2B5EF4-FFF2-40B4-BE49-F238E27FC236}">
                <a16:creationId xmlns:a16="http://schemas.microsoft.com/office/drawing/2014/main" id="{EC603F26-762F-3F52-ECE4-77220A8F109D}"/>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9711603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33C5-0204-7F47-A9BF-7E603192D867}"/>
              </a:ext>
            </a:extLst>
          </p:cNvPr>
          <p:cNvSpPr>
            <a:spLocks noGrp="1"/>
          </p:cNvSpPr>
          <p:nvPr>
            <p:ph type="title" hasCustomPrompt="1"/>
          </p:nvPr>
        </p:nvSpPr>
        <p:spPr>
          <a:xfrm>
            <a:off x="562216" y="365125"/>
            <a:ext cx="10515600" cy="1325563"/>
          </a:xfrm>
          <a:prstGeom prst="rect">
            <a:avLst/>
          </a:prstGeom>
        </p:spPr>
        <p:txBody>
          <a:bodyPr/>
          <a:lstStyle/>
          <a:p>
            <a:r>
              <a:rPr lang="en-US"/>
              <a:t>Click to edit title style</a:t>
            </a:r>
            <a:endParaRPr lang="en-CA"/>
          </a:p>
        </p:txBody>
      </p:sp>
      <p:sp>
        <p:nvSpPr>
          <p:cNvPr id="3" name="Picture Placeholder 5">
            <a:extLst>
              <a:ext uri="{FF2B5EF4-FFF2-40B4-BE49-F238E27FC236}">
                <a16:creationId xmlns:a16="http://schemas.microsoft.com/office/drawing/2014/main" id="{19DD8FBB-6BBD-7E34-57DE-5CFCF6011AA0}"/>
              </a:ext>
            </a:extLst>
          </p:cNvPr>
          <p:cNvSpPr>
            <a:spLocks noGrp="1"/>
          </p:cNvSpPr>
          <p:nvPr>
            <p:ph type="pic" sz="quarter" idx="10"/>
          </p:nvPr>
        </p:nvSpPr>
        <p:spPr>
          <a:xfrm>
            <a:off x="0" y="2207172"/>
            <a:ext cx="4528456" cy="3902318"/>
          </a:xfrm>
          <a:custGeom>
            <a:avLst/>
            <a:gdLst>
              <a:gd name="connsiteX0" fmla="*/ 0 w 4528456"/>
              <a:gd name="connsiteY0" fmla="*/ 0 h 3902318"/>
              <a:gd name="connsiteX1" fmla="*/ 2577297 w 4528456"/>
              <a:gd name="connsiteY1" fmla="*/ 0 h 3902318"/>
              <a:gd name="connsiteX2" fmla="*/ 4528456 w 4528456"/>
              <a:gd name="connsiteY2" fmla="*/ 1951159 h 3902318"/>
              <a:gd name="connsiteX3" fmla="*/ 2577297 w 4528456"/>
              <a:gd name="connsiteY3" fmla="*/ 3902318 h 3902318"/>
              <a:gd name="connsiteX4" fmla="*/ 0 w 4528456"/>
              <a:gd name="connsiteY4" fmla="*/ 3902318 h 3902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456" h="3902318">
                <a:moveTo>
                  <a:pt x="0" y="0"/>
                </a:moveTo>
                <a:lnTo>
                  <a:pt x="2577297" y="0"/>
                </a:lnTo>
                <a:cubicBezTo>
                  <a:pt x="3654892" y="0"/>
                  <a:pt x="4528456" y="873564"/>
                  <a:pt x="4528456" y="1951159"/>
                </a:cubicBezTo>
                <a:cubicBezTo>
                  <a:pt x="4528456" y="3028754"/>
                  <a:pt x="3654892" y="3902318"/>
                  <a:pt x="2577297" y="3902318"/>
                </a:cubicBezTo>
                <a:lnTo>
                  <a:pt x="0" y="3902318"/>
                </a:ln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4C079A53-374A-B23B-681C-4DB499F30F31}"/>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111817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95E7-90AE-6DFE-3973-F7274C5044CD}"/>
              </a:ext>
            </a:extLst>
          </p:cNvPr>
          <p:cNvSpPr>
            <a:spLocks noGrp="1"/>
          </p:cNvSpPr>
          <p:nvPr>
            <p:ph type="title"/>
          </p:nvPr>
        </p:nvSpPr>
        <p:spPr>
          <a:xfrm>
            <a:off x="562216" y="365125"/>
            <a:ext cx="10515600" cy="1325563"/>
          </a:xfrm>
          <a:prstGeom prst="rect">
            <a:avLst/>
          </a:prstGeom>
        </p:spPr>
        <p:txBody>
          <a:bodyPr/>
          <a:lstStyle/>
          <a:p>
            <a:r>
              <a:rPr lang="en-US"/>
              <a:t>Click to edit Master title style</a:t>
            </a:r>
            <a:endParaRPr lang="en-CA"/>
          </a:p>
        </p:txBody>
      </p:sp>
      <p:sp>
        <p:nvSpPr>
          <p:cNvPr id="3" name="Picture Placeholder 5">
            <a:extLst>
              <a:ext uri="{FF2B5EF4-FFF2-40B4-BE49-F238E27FC236}">
                <a16:creationId xmlns:a16="http://schemas.microsoft.com/office/drawing/2014/main" id="{B281C324-912F-5E61-D017-F6DD193C6452}"/>
              </a:ext>
            </a:extLst>
          </p:cNvPr>
          <p:cNvSpPr>
            <a:spLocks noGrp="1"/>
          </p:cNvSpPr>
          <p:nvPr>
            <p:ph type="pic" sz="quarter" idx="10"/>
          </p:nvPr>
        </p:nvSpPr>
        <p:spPr>
          <a:xfrm>
            <a:off x="7185009" y="1819997"/>
            <a:ext cx="3968898" cy="3254104"/>
          </a:xfrm>
          <a:prstGeom prst="roundRect">
            <a:avLst>
              <a:gd name="adj" fmla="val 5719"/>
            </a:avLst>
          </a:prstGeom>
        </p:spPr>
        <p:txBody>
          <a:bodyPr wrap="square">
            <a:noAutofit/>
          </a:bodyPr>
          <a:lstStyle/>
          <a:p>
            <a:endParaRPr lang="en-GB"/>
          </a:p>
        </p:txBody>
      </p:sp>
      <p:sp>
        <p:nvSpPr>
          <p:cNvPr id="9" name="Text Placeholder 2">
            <a:extLst>
              <a:ext uri="{FF2B5EF4-FFF2-40B4-BE49-F238E27FC236}">
                <a16:creationId xmlns:a16="http://schemas.microsoft.com/office/drawing/2014/main" id="{C58693AE-140C-A284-BC54-08E876D4EFF6}"/>
              </a:ext>
            </a:extLst>
          </p:cNvPr>
          <p:cNvSpPr>
            <a:spLocks noGrp="1"/>
          </p:cNvSpPr>
          <p:nvPr>
            <p:ph idx="1"/>
          </p:nvPr>
        </p:nvSpPr>
        <p:spPr>
          <a:xfrm>
            <a:off x="562216" y="1819997"/>
            <a:ext cx="562614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884222F8-69FD-728B-E532-A7CD1E6F01AA}"/>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00036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p:nvSpPr>
        <p:spPr>
          <a:xfrm>
            <a:off x="-2136805" y="2329313"/>
            <a:ext cx="184731"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Work Sans" pitchFamily="2" charset="77"/>
              <a:ea typeface="+mn-ea"/>
              <a:cs typeface="+mn-cs"/>
            </a:endParaRPr>
          </a:p>
        </p:txBody>
      </p:sp>
      <p:pic>
        <p:nvPicPr>
          <p:cNvPr id="3" name="Picture 2">
            <a:extLst>
              <a:ext uri="{FF2B5EF4-FFF2-40B4-BE49-F238E27FC236}">
                <a16:creationId xmlns:a16="http://schemas.microsoft.com/office/drawing/2014/main" id="{936F396A-9FF7-EE9E-5338-19252789B1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3878" y="249879"/>
            <a:ext cx="2129060" cy="514036"/>
          </a:xfrm>
          <a:prstGeom prst="rect">
            <a:avLst/>
          </a:prstGeom>
        </p:spPr>
      </p:pic>
      <p:pic>
        <p:nvPicPr>
          <p:cNvPr id="6" name="Picture 5" descr="A view of the earth from space&#10;&#10;Description automatically generated with medium confidence">
            <a:extLst>
              <a:ext uri="{FF2B5EF4-FFF2-40B4-BE49-F238E27FC236}">
                <a16:creationId xmlns:a16="http://schemas.microsoft.com/office/drawing/2014/main" id="{BE201743-BFAA-4E4A-3892-491BB91F364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1" y="1282"/>
            <a:ext cx="12191980" cy="6856719"/>
          </a:xfrm>
          <a:prstGeom prst="rect">
            <a:avLst/>
          </a:prstGeom>
        </p:spPr>
      </p:pic>
      <p:sp>
        <p:nvSpPr>
          <p:cNvPr id="7" name="Rectangle 6">
            <a:extLst>
              <a:ext uri="{FF2B5EF4-FFF2-40B4-BE49-F238E27FC236}">
                <a16:creationId xmlns:a16="http://schemas.microsoft.com/office/drawing/2014/main" id="{270F5BE5-7891-896A-75E0-222CBB496D71}"/>
              </a:ext>
            </a:extLst>
          </p:cNvPr>
          <p:cNvSpPr/>
          <p:nvPr userDrawn="1"/>
        </p:nvSpPr>
        <p:spPr>
          <a:xfrm>
            <a:off x="0" y="0"/>
            <a:ext cx="12192000" cy="6858000"/>
          </a:xfrm>
          <a:prstGeom prst="rect">
            <a:avLst/>
          </a:prstGeom>
          <a:solidFill>
            <a:srgbClr val="002060">
              <a:alpha val="540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2">
              <a:defRPr/>
            </a:pPr>
            <a:endParaRPr lang="en-CA" sz="1800">
              <a:solidFill>
                <a:srgbClr val="FFFFFF"/>
              </a:solidFill>
              <a:latin typeface="Arial" panose="020B0604020202020204"/>
            </a:endParaRPr>
          </a:p>
        </p:txBody>
      </p:sp>
      <p:pic>
        <p:nvPicPr>
          <p:cNvPr id="8" name="Picture 7" descr="A picture containing text, clipart&#10;&#10;Description automatically generated">
            <a:extLst>
              <a:ext uri="{FF2B5EF4-FFF2-40B4-BE49-F238E27FC236}">
                <a16:creationId xmlns:a16="http://schemas.microsoft.com/office/drawing/2014/main" id="{71F415BB-FE55-FAB7-EDD7-331E7EA946D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21574" y="247356"/>
            <a:ext cx="2170148" cy="523957"/>
          </a:xfrm>
          <a:prstGeom prst="rect">
            <a:avLst/>
          </a:prstGeom>
        </p:spPr>
      </p:pic>
      <p:sp>
        <p:nvSpPr>
          <p:cNvPr id="27" name="Title 4">
            <a:extLst>
              <a:ext uri="{FF2B5EF4-FFF2-40B4-BE49-F238E27FC236}">
                <a16:creationId xmlns:a16="http://schemas.microsoft.com/office/drawing/2014/main" id="{311552D0-396C-E745-86F6-906E83D27307}"/>
              </a:ext>
            </a:extLst>
          </p:cNvPr>
          <p:cNvSpPr>
            <a:spLocks noGrp="1"/>
          </p:cNvSpPr>
          <p:nvPr>
            <p:ph type="title" hasCustomPrompt="1"/>
          </p:nvPr>
        </p:nvSpPr>
        <p:spPr>
          <a:xfrm>
            <a:off x="838200" y="3429000"/>
            <a:ext cx="10515600" cy="705803"/>
          </a:xfrm>
          <a:prstGeom prst="rect">
            <a:avLst/>
          </a:prstGeom>
        </p:spPr>
        <p:txBody>
          <a:bodyPr anchor="b"/>
          <a:lstStyle>
            <a:lvl1pPr algn="ctr">
              <a:defRPr lang="en-US" sz="3600" b="1" i="0" kern="1200" dirty="0">
                <a:solidFill>
                  <a:schemeClr val="bg1"/>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spTree>
    <p:extLst>
      <p:ext uri="{BB962C8B-B14F-4D97-AF65-F5344CB8AC3E}">
        <p14:creationId xmlns:p14="http://schemas.microsoft.com/office/powerpoint/2010/main" val="2590614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95E7-90AE-6DFE-3973-F7274C5044CD}"/>
              </a:ext>
            </a:extLst>
          </p:cNvPr>
          <p:cNvSpPr>
            <a:spLocks noGrp="1"/>
          </p:cNvSpPr>
          <p:nvPr>
            <p:ph type="title"/>
          </p:nvPr>
        </p:nvSpPr>
        <p:spPr>
          <a:xfrm>
            <a:off x="562216" y="365125"/>
            <a:ext cx="7608007" cy="1325563"/>
          </a:xfrm>
          <a:prstGeom prst="rect">
            <a:avLst/>
          </a:prstGeom>
        </p:spPr>
        <p:txBody>
          <a:bodyPr/>
          <a:lstStyle/>
          <a:p>
            <a:r>
              <a:rPr lang="en-US"/>
              <a:t>Click to edit Master title style</a:t>
            </a:r>
            <a:endParaRPr lang="en-CA"/>
          </a:p>
        </p:txBody>
      </p:sp>
      <p:sp>
        <p:nvSpPr>
          <p:cNvPr id="5" name="Picture Placeholder 5">
            <a:extLst>
              <a:ext uri="{FF2B5EF4-FFF2-40B4-BE49-F238E27FC236}">
                <a16:creationId xmlns:a16="http://schemas.microsoft.com/office/drawing/2014/main" id="{E6BAADDC-DF59-082D-7A7F-DDDDE0486B3E}"/>
              </a:ext>
            </a:extLst>
          </p:cNvPr>
          <p:cNvSpPr>
            <a:spLocks noGrp="1"/>
          </p:cNvSpPr>
          <p:nvPr>
            <p:ph type="pic" sz="quarter" idx="10"/>
          </p:nvPr>
        </p:nvSpPr>
        <p:spPr>
          <a:xfrm>
            <a:off x="6433754" y="1"/>
            <a:ext cx="5758247" cy="6182903"/>
          </a:xfrm>
          <a:custGeom>
            <a:avLst/>
            <a:gdLst>
              <a:gd name="connsiteX0" fmla="*/ 2732064 w 5758247"/>
              <a:gd name="connsiteY0" fmla="*/ 0 h 6182903"/>
              <a:gd name="connsiteX1" fmla="*/ 5758247 w 5758247"/>
              <a:gd name="connsiteY1" fmla="*/ 0 h 6182903"/>
              <a:gd name="connsiteX2" fmla="*/ 5758247 w 5758247"/>
              <a:gd name="connsiteY2" fmla="*/ 3875317 h 6182903"/>
              <a:gd name="connsiteX3" fmla="*/ 4165375 w 5758247"/>
              <a:gd name="connsiteY3" fmla="*/ 5468223 h 6182903"/>
              <a:gd name="connsiteX4" fmla="*/ 714666 w 5758247"/>
              <a:gd name="connsiteY4" fmla="*/ 5468223 h 6182903"/>
              <a:gd name="connsiteX5" fmla="*/ 714666 w 5758247"/>
              <a:gd name="connsiteY5" fmla="*/ 2017441 h 618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8247" h="6182903">
                <a:moveTo>
                  <a:pt x="2732064" y="0"/>
                </a:moveTo>
                <a:lnTo>
                  <a:pt x="5758247" y="0"/>
                </a:lnTo>
                <a:lnTo>
                  <a:pt x="5758247" y="3875317"/>
                </a:lnTo>
                <a:lnTo>
                  <a:pt x="4165375" y="5468223"/>
                </a:lnTo>
                <a:cubicBezTo>
                  <a:pt x="3212488" y="6421130"/>
                  <a:pt x="1667554" y="6421130"/>
                  <a:pt x="714666" y="5468223"/>
                </a:cubicBezTo>
                <a:cubicBezTo>
                  <a:pt x="-238221" y="4515316"/>
                  <a:pt x="-238221" y="2970348"/>
                  <a:pt x="714666" y="2017441"/>
                </a:cubicBezTo>
                <a:close/>
              </a:path>
            </a:pathLst>
          </a:custGeom>
        </p:spPr>
        <p:txBody>
          <a:bodyPr wrap="square">
            <a:noAutofit/>
          </a:bodyPr>
          <a:lstStyle/>
          <a:p>
            <a:endParaRPr lang="en-GB"/>
          </a:p>
        </p:txBody>
      </p:sp>
      <p:pic>
        <p:nvPicPr>
          <p:cNvPr id="4" name="Picture 3">
            <a:extLst>
              <a:ext uri="{FF2B5EF4-FFF2-40B4-BE49-F238E27FC236}">
                <a16:creationId xmlns:a16="http://schemas.microsoft.com/office/drawing/2014/main" id="{E19B5161-08AE-465C-178A-6784C64F4290}"/>
              </a:ext>
            </a:extLst>
          </p:cNvPr>
          <p:cNvPicPr>
            <a:picLocks noChangeAspect="1"/>
          </p:cNvPicPr>
          <p:nvPr userDrawn="1"/>
        </p:nvPicPr>
        <p:blipFill>
          <a:blip r:embed="rId2"/>
          <a:stretch>
            <a:fillRect/>
          </a:stretch>
        </p:blipFill>
        <p:spPr>
          <a:xfrm>
            <a:off x="649446" y="1411426"/>
            <a:ext cx="711200" cy="101600"/>
          </a:xfrm>
          <a:prstGeom prst="rect">
            <a:avLst/>
          </a:prstGeom>
        </p:spPr>
      </p:pic>
    </p:spTree>
    <p:extLst>
      <p:ext uri="{BB962C8B-B14F-4D97-AF65-F5344CB8AC3E}">
        <p14:creationId xmlns:p14="http://schemas.microsoft.com/office/powerpoint/2010/main" val="2766661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400E2923-8320-A601-296F-4C2EBC729B29}"/>
              </a:ext>
            </a:extLst>
          </p:cNvPr>
          <p:cNvSpPr>
            <a:spLocks noGrp="1"/>
          </p:cNvSpPr>
          <p:nvPr>
            <p:ph type="pic" sz="quarter" idx="10" hasCustomPrompt="1"/>
          </p:nvPr>
        </p:nvSpPr>
        <p:spPr>
          <a:xfrm>
            <a:off x="0" y="0"/>
            <a:ext cx="6788888" cy="6858000"/>
          </a:xfrm>
          <a:custGeom>
            <a:avLst/>
            <a:gdLst>
              <a:gd name="connsiteX0" fmla="*/ 0 w 6788888"/>
              <a:gd name="connsiteY0" fmla="*/ 0 h 6858000"/>
              <a:gd name="connsiteX1" fmla="*/ 6788888 w 6788888"/>
              <a:gd name="connsiteY1" fmla="*/ 0 h 6858000"/>
              <a:gd name="connsiteX2" fmla="*/ 6788888 w 6788888"/>
              <a:gd name="connsiteY2" fmla="*/ 6858000 h 6858000"/>
              <a:gd name="connsiteX3" fmla="*/ 0 w 6788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8888" h="6858000">
                <a:moveTo>
                  <a:pt x="0" y="0"/>
                </a:moveTo>
                <a:lnTo>
                  <a:pt x="6788888" y="0"/>
                </a:lnTo>
                <a:lnTo>
                  <a:pt x="6788888" y="6858000"/>
                </a:lnTo>
                <a:lnTo>
                  <a:pt x="0" y="6858000"/>
                </a:lnTo>
                <a:close/>
              </a:path>
            </a:pathLst>
          </a:custGeom>
          <a:noFill/>
          <a:effectLst/>
        </p:spPr>
        <p:txBody>
          <a:bodyPr wrap="square">
            <a:noAutofit/>
          </a:bodyPr>
          <a:lstStyle>
            <a:lvl1pPr marL="0" indent="0" algn="ctr">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2986467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a:prstGeom prst="rect">
            <a:avLst/>
          </a:prstGeom>
        </p:spPr>
        <p:txBody>
          <a:bodyPr/>
          <a:lstStyle>
            <a:lvl1pPr algn="ctr">
              <a:defRPr/>
            </a:lvl1pPr>
          </a:lstStyle>
          <a:p>
            <a:r>
              <a:rPr lang="en-US"/>
              <a:t>Click to edit title style</a:t>
            </a:r>
            <a:endParaRPr lang="en-CA"/>
          </a:p>
        </p:txBody>
      </p:sp>
      <p:sp>
        <p:nvSpPr>
          <p:cNvPr id="69" name="Picture Placeholder 12">
            <a:extLst>
              <a:ext uri="{FF2B5EF4-FFF2-40B4-BE49-F238E27FC236}">
                <a16:creationId xmlns:a16="http://schemas.microsoft.com/office/drawing/2014/main" id="{45F9E6CA-101C-3CFB-2D48-2BA29CA98274}"/>
              </a:ext>
            </a:extLst>
          </p:cNvPr>
          <p:cNvSpPr>
            <a:spLocks noGrp="1"/>
          </p:cNvSpPr>
          <p:nvPr>
            <p:ph type="pic" sz="quarter" idx="10" hasCustomPrompt="1"/>
          </p:nvPr>
        </p:nvSpPr>
        <p:spPr>
          <a:xfrm>
            <a:off x="4649564" y="2170690"/>
            <a:ext cx="2340904" cy="4322186"/>
          </a:xfrm>
          <a:prstGeom prst="roundRect">
            <a:avLst>
              <a:gd name="adj" fmla="val 7062"/>
            </a:avLst>
          </a:pr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pic>
        <p:nvPicPr>
          <p:cNvPr id="2" name="Picture 1">
            <a:extLst>
              <a:ext uri="{FF2B5EF4-FFF2-40B4-BE49-F238E27FC236}">
                <a16:creationId xmlns:a16="http://schemas.microsoft.com/office/drawing/2014/main" id="{E4D9A360-24CF-744F-5DF0-C5564651BA2A}"/>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817864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43179C48-86B8-5C8D-1FFF-CCF7324ADF46}"/>
              </a:ext>
            </a:extLst>
          </p:cNvPr>
          <p:cNvSpPr>
            <a:spLocks noGrp="1"/>
          </p:cNvSpPr>
          <p:nvPr>
            <p:ph type="pic" sz="quarter" idx="11" hasCustomPrompt="1"/>
          </p:nvPr>
        </p:nvSpPr>
        <p:spPr>
          <a:xfrm>
            <a:off x="4427869" y="3500189"/>
            <a:ext cx="3399724" cy="2154713"/>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a:prstGeom prst="rect">
            <a:avLst/>
          </a:prstGeom>
        </p:spPr>
        <p:txBody>
          <a:bodyPr/>
          <a:lstStyle>
            <a:lvl1pPr algn="ctr">
              <a:defRPr/>
            </a:lvl1pPr>
          </a:lstStyle>
          <a:p>
            <a:r>
              <a:rPr lang="en-US"/>
              <a:t>Click to edit title style</a:t>
            </a:r>
            <a:endParaRPr lang="en-CA"/>
          </a:p>
        </p:txBody>
      </p:sp>
      <p:pic>
        <p:nvPicPr>
          <p:cNvPr id="2" name="Picture 1">
            <a:extLst>
              <a:ext uri="{FF2B5EF4-FFF2-40B4-BE49-F238E27FC236}">
                <a16:creationId xmlns:a16="http://schemas.microsoft.com/office/drawing/2014/main" id="{7E64EA7C-C2A2-C792-EF72-677CF8F2F670}"/>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3588159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5C35C9-56F2-5B33-C04C-B6618DD8E213}"/>
              </a:ext>
            </a:extLst>
          </p:cNvPr>
          <p:cNvSpPr>
            <a:spLocks noGrp="1"/>
          </p:cNvSpPr>
          <p:nvPr>
            <p:ph type="title" hasCustomPrompt="1"/>
          </p:nvPr>
        </p:nvSpPr>
        <p:spPr>
          <a:xfrm>
            <a:off x="562216" y="365125"/>
            <a:ext cx="10515600" cy="1325563"/>
          </a:xfrm>
          <a:prstGeom prst="rect">
            <a:avLst/>
          </a:prstGeom>
        </p:spPr>
        <p:txBody>
          <a:bodyPr/>
          <a:lstStyle>
            <a:lvl1pPr algn="ctr">
              <a:defRPr/>
            </a:lvl1pPr>
          </a:lstStyle>
          <a:p>
            <a:r>
              <a:rPr lang="en-US"/>
              <a:t>Click to edit title style</a:t>
            </a:r>
            <a:endParaRPr lang="en-CA"/>
          </a:p>
        </p:txBody>
      </p:sp>
      <p:pic>
        <p:nvPicPr>
          <p:cNvPr id="2" name="Picture 1">
            <a:extLst>
              <a:ext uri="{FF2B5EF4-FFF2-40B4-BE49-F238E27FC236}">
                <a16:creationId xmlns:a16="http://schemas.microsoft.com/office/drawing/2014/main" id="{CF8D83E9-8680-3BD6-B853-9D77C5C929FC}"/>
              </a:ext>
            </a:extLst>
          </p:cNvPr>
          <p:cNvPicPr>
            <a:picLocks noChangeAspect="1"/>
          </p:cNvPicPr>
          <p:nvPr userDrawn="1"/>
        </p:nvPicPr>
        <p:blipFill>
          <a:blip r:embed="rId2"/>
          <a:stretch>
            <a:fillRect/>
          </a:stretch>
        </p:blipFill>
        <p:spPr>
          <a:xfrm>
            <a:off x="5522687" y="1418571"/>
            <a:ext cx="711200" cy="101600"/>
          </a:xfrm>
          <a:prstGeom prst="rect">
            <a:avLst/>
          </a:prstGeom>
        </p:spPr>
      </p:pic>
    </p:spTree>
    <p:extLst>
      <p:ext uri="{BB962C8B-B14F-4D97-AF65-F5344CB8AC3E}">
        <p14:creationId xmlns:p14="http://schemas.microsoft.com/office/powerpoint/2010/main" val="1676199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0_Custom Layout">
    <p:bg>
      <p:bgPr>
        <a:gradFill>
          <a:gsLst>
            <a:gs pos="18000">
              <a:schemeClr val="accent6"/>
            </a:gs>
            <a:gs pos="82000">
              <a:schemeClr val="accent1"/>
            </a:gs>
          </a:gsLst>
          <a:lin ang="27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C88FA7-D1C2-382C-0614-E0E4E0B2BB0F}"/>
              </a:ext>
            </a:extLst>
          </p:cNvPr>
          <p:cNvSpPr/>
          <p:nvPr userDrawn="1"/>
        </p:nvSpPr>
        <p:spPr>
          <a:xfrm>
            <a:off x="0" y="3276600"/>
            <a:ext cx="12192000" cy="358140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D"/>
          </a:p>
        </p:txBody>
      </p:sp>
      <p:pic>
        <p:nvPicPr>
          <p:cNvPr id="9" name="Picture 8">
            <a:extLst>
              <a:ext uri="{FF2B5EF4-FFF2-40B4-BE49-F238E27FC236}">
                <a16:creationId xmlns:a16="http://schemas.microsoft.com/office/drawing/2014/main" id="{2C6EDAD6-19B7-28DE-A77E-9389CBAE2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1189" y="592608"/>
            <a:ext cx="7659622" cy="4288800"/>
          </a:xfrm>
          <a:prstGeom prst="rect">
            <a:avLst/>
          </a:prstGeom>
          <a:effectLst>
            <a:outerShdw blurRad="1270000" dist="1028700" dir="2700000" algn="tl" rotWithShape="0">
              <a:prstClr val="black">
                <a:alpha val="10000"/>
              </a:prstClr>
            </a:outerShdw>
          </a:effectLst>
        </p:spPr>
      </p:pic>
      <p:sp>
        <p:nvSpPr>
          <p:cNvPr id="3" name="Picture Placeholder 5">
            <a:extLst>
              <a:ext uri="{FF2B5EF4-FFF2-40B4-BE49-F238E27FC236}">
                <a16:creationId xmlns:a16="http://schemas.microsoft.com/office/drawing/2014/main" id="{D730BD8E-B5D6-CE9E-DA4E-78D404902095}"/>
              </a:ext>
            </a:extLst>
          </p:cNvPr>
          <p:cNvSpPr>
            <a:spLocks noGrp="1"/>
          </p:cNvSpPr>
          <p:nvPr>
            <p:ph type="pic" sz="quarter" idx="10" hasCustomPrompt="1"/>
          </p:nvPr>
        </p:nvSpPr>
        <p:spPr>
          <a:xfrm>
            <a:off x="5343912" y="938048"/>
            <a:ext cx="5285988" cy="3308082"/>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40000"/>
              </a:prstClr>
            </a:innerShdw>
          </a:effectLst>
        </p:spPr>
        <p:txBody>
          <a:bodyPr wrap="square" anchor="ctr">
            <a:noAutofit/>
          </a:bodyPr>
          <a:lstStyle>
            <a:lvl1pPr marL="0" indent="0" algn="ctr">
              <a:buNone/>
              <a:defRPr sz="2400">
                <a:latin typeface="+mn-lt"/>
              </a:defRPr>
            </a:lvl1pPr>
          </a:lstStyle>
          <a:p>
            <a:r>
              <a:rPr lang="en-US"/>
              <a:t>Add Picture</a:t>
            </a:r>
          </a:p>
        </p:txBody>
      </p:sp>
      <p:sp>
        <p:nvSpPr>
          <p:cNvPr id="7" name="Title 1">
            <a:extLst>
              <a:ext uri="{FF2B5EF4-FFF2-40B4-BE49-F238E27FC236}">
                <a16:creationId xmlns:a16="http://schemas.microsoft.com/office/drawing/2014/main" id="{BEDFB7CE-B14D-F0C3-179C-6AE88F5B6D87}"/>
              </a:ext>
            </a:extLst>
          </p:cNvPr>
          <p:cNvSpPr>
            <a:spLocks noGrp="1"/>
          </p:cNvSpPr>
          <p:nvPr>
            <p:ph type="title" hasCustomPrompt="1"/>
          </p:nvPr>
        </p:nvSpPr>
        <p:spPr>
          <a:xfrm>
            <a:off x="728472" y="679932"/>
            <a:ext cx="4168648" cy="1325563"/>
          </a:xfrm>
          <a:prstGeom prst="rect">
            <a:avLst/>
          </a:prstGeom>
        </p:spPr>
        <p:txBody>
          <a:bodyPr/>
          <a:lstStyle>
            <a:lvl1pPr>
              <a:defRPr>
                <a:solidFill>
                  <a:schemeClr val="bg1"/>
                </a:solidFill>
              </a:defRPr>
            </a:lvl1pPr>
          </a:lstStyle>
          <a:p>
            <a:r>
              <a:rPr lang="en-US"/>
              <a:t>Click to edit</a:t>
            </a:r>
            <a:br>
              <a:rPr lang="en-US"/>
            </a:br>
            <a:r>
              <a:rPr lang="en-US"/>
              <a:t>title style</a:t>
            </a:r>
            <a:endParaRPr lang="en-CA"/>
          </a:p>
        </p:txBody>
      </p:sp>
      <p:pic>
        <p:nvPicPr>
          <p:cNvPr id="2" name="Picture 1">
            <a:extLst>
              <a:ext uri="{FF2B5EF4-FFF2-40B4-BE49-F238E27FC236}">
                <a16:creationId xmlns:a16="http://schemas.microsoft.com/office/drawing/2014/main" id="{37FEAB49-9B54-B779-73B7-6C3EF63F2809}"/>
              </a:ext>
            </a:extLst>
          </p:cNvPr>
          <p:cNvPicPr>
            <a:picLocks noChangeAspect="1"/>
          </p:cNvPicPr>
          <p:nvPr userDrawn="1"/>
        </p:nvPicPr>
        <p:blipFill>
          <a:blip r:embed="rId3"/>
          <a:stretch>
            <a:fillRect/>
          </a:stretch>
        </p:blipFill>
        <p:spPr>
          <a:xfrm>
            <a:off x="824803" y="2052108"/>
            <a:ext cx="711200" cy="101600"/>
          </a:xfrm>
          <a:prstGeom prst="rect">
            <a:avLst/>
          </a:prstGeom>
        </p:spPr>
      </p:pic>
    </p:spTree>
    <p:extLst>
      <p:ext uri="{BB962C8B-B14F-4D97-AF65-F5344CB8AC3E}">
        <p14:creationId xmlns:p14="http://schemas.microsoft.com/office/powerpoint/2010/main" val="632090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Mai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84AF9-8B43-6C4A-9995-892B368B0C23}"/>
              </a:ext>
            </a:extLst>
          </p:cNvPr>
          <p:cNvSpPr txBox="1"/>
          <p:nvPr userDrawn="1"/>
        </p:nvSpPr>
        <p:spPr>
          <a:xfrm>
            <a:off x="-2136808" y="23293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65BDF22C-0FAF-3341-A4AE-E0077011544A}"/>
              </a:ext>
            </a:extLst>
          </p:cNvPr>
          <p:cNvCxnSpPr>
            <a:cxnSpLocks/>
          </p:cNvCxnSpPr>
          <p:nvPr userDrawn="1"/>
        </p:nvCxnSpPr>
        <p:spPr>
          <a:xfrm>
            <a:off x="722287" y="1335528"/>
            <a:ext cx="727134" cy="0"/>
          </a:xfrm>
          <a:prstGeom prst="line">
            <a:avLst/>
          </a:prstGeom>
          <a:ln w="28575">
            <a:solidFill>
              <a:srgbClr val="819FD3"/>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26313B2-64F5-3C4A-99E5-C7ACE4B95DE7}"/>
              </a:ext>
            </a:extLst>
          </p:cNvPr>
          <p:cNvSpPr>
            <a:spLocks noGrp="1"/>
          </p:cNvSpPr>
          <p:nvPr>
            <p:ph type="title"/>
          </p:nvPr>
        </p:nvSpPr>
        <p:spPr>
          <a:xfrm>
            <a:off x="722287" y="506896"/>
            <a:ext cx="10515600" cy="705802"/>
          </a:xfrm>
          <a:prstGeom prst="rect">
            <a:avLst/>
          </a:prstGeom>
        </p:spPr>
        <p:txBody>
          <a:bodyPr anchor="b"/>
          <a:lstStyle>
            <a:lvl1pPr>
              <a:defRPr lang="en-US" sz="3600" b="1" kern="1200" dirty="0">
                <a:solidFill>
                  <a:srgbClr val="22376C"/>
                </a:solidFill>
                <a:latin typeface="Arial" panose="020B0604020202020204" pitchFamily="34" charset="0"/>
                <a:ea typeface="Arial" panose="020B0604020202020204" pitchFamily="34" charset="0"/>
                <a:cs typeface="Arial" panose="020B0604020202020204" pitchFamily="34" charset="0"/>
                <a:sym typeface="Arial Black"/>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B7C1D87-AFCE-F14B-B631-A07E67FF9F9B}"/>
              </a:ext>
            </a:extLst>
          </p:cNvPr>
          <p:cNvSpPr>
            <a:spLocks noGrp="1"/>
          </p:cNvSpPr>
          <p:nvPr>
            <p:ph sz="quarter" idx="10"/>
          </p:nvPr>
        </p:nvSpPr>
        <p:spPr>
          <a:xfrm>
            <a:off x="722313" y="1638299"/>
            <a:ext cx="10515600" cy="4341249"/>
          </a:xfrm>
          <a:prstGeom prst="rect">
            <a:avLst/>
          </a:prstGeom>
        </p:spPr>
        <p:txBody>
          <a:bodyPr/>
          <a:lstStyle>
            <a:lvl1pPr>
              <a:defRPr sz="2400" b="0" i="0">
                <a:solidFill>
                  <a:srgbClr val="22376C"/>
                </a:solidFill>
                <a:latin typeface="+mn-lt"/>
                <a:ea typeface="Arial" panose="020B0604020202020204" pitchFamily="34" charset="0"/>
                <a:cs typeface="Arial" panose="020B0604020202020204" pitchFamily="34" charset="0"/>
              </a:defRPr>
            </a:lvl1pPr>
            <a:lvl2pPr>
              <a:defRPr sz="2000" b="0" i="0">
                <a:solidFill>
                  <a:srgbClr val="22376C"/>
                </a:solidFill>
                <a:latin typeface="+mn-lt"/>
                <a:ea typeface="Arial" panose="020B0604020202020204" pitchFamily="34" charset="0"/>
                <a:cs typeface="Arial" panose="020B0604020202020204" pitchFamily="34" charset="0"/>
              </a:defRPr>
            </a:lvl2pPr>
            <a:lvl3pPr>
              <a:defRPr sz="1800" b="0" i="0">
                <a:solidFill>
                  <a:srgbClr val="22376C"/>
                </a:solidFill>
                <a:latin typeface="+mn-lt"/>
                <a:ea typeface="Arial" panose="020B0604020202020204" pitchFamily="34" charset="0"/>
                <a:cs typeface="Arial" panose="020B0604020202020204" pitchFamily="34" charset="0"/>
              </a:defRPr>
            </a:lvl3pPr>
            <a:lvl4pPr>
              <a:defRPr sz="1600" b="0" i="0">
                <a:solidFill>
                  <a:srgbClr val="22376C"/>
                </a:solidFill>
                <a:latin typeface="+mn-lt"/>
                <a:ea typeface="Arial" panose="020B0604020202020204" pitchFamily="34" charset="0"/>
                <a:cs typeface="Arial" panose="020B0604020202020204" pitchFamily="34" charset="0"/>
              </a:defRPr>
            </a:lvl4pPr>
            <a:lvl5pPr>
              <a:defRPr sz="1600" b="0" i="0">
                <a:solidFill>
                  <a:srgbClr val="22376C"/>
                </a:solidFill>
                <a:latin typeface="+mn-lt"/>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29C5427-929E-9048-87B4-46A9BDFF9ED6}"/>
              </a:ext>
            </a:extLst>
          </p:cNvPr>
          <p:cNvSpPr>
            <a:spLocks noGrp="1"/>
          </p:cNvSpPr>
          <p:nvPr>
            <p:ph type="ftr" sz="quarter" idx="11"/>
          </p:nvPr>
        </p:nvSpPr>
        <p:spPr/>
        <p:txBody>
          <a:bodyPr/>
          <a:lstStyle>
            <a:lvl1pPr>
              <a:defRPr>
                <a:latin typeface="+mj-lt"/>
                <a:cs typeface="Arial" panose="020B0604020202020204" pitchFamily="34" charset="0"/>
              </a:defRPr>
            </a:lvl1pPr>
          </a:lstStyle>
          <a:p>
            <a:r>
              <a:rPr lang="en-US"/>
              <a:t>Confidential and Proprietary Copyright © 2020 Converge Technology Solutions Corp.</a:t>
            </a:r>
          </a:p>
        </p:txBody>
      </p:sp>
      <p:pic>
        <p:nvPicPr>
          <p:cNvPr id="14" name="Picture 13">
            <a:extLst>
              <a:ext uri="{FF2B5EF4-FFF2-40B4-BE49-F238E27FC236}">
                <a16:creationId xmlns:a16="http://schemas.microsoft.com/office/drawing/2014/main" id="{DAD5164F-738C-4D31-8B1F-AD55D6451D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8361" y="6374560"/>
            <a:ext cx="1416012" cy="342891"/>
          </a:xfrm>
          <a:prstGeom prst="rect">
            <a:avLst/>
          </a:prstGeom>
        </p:spPr>
      </p:pic>
    </p:spTree>
    <p:extLst>
      <p:ext uri="{BB962C8B-B14F-4D97-AF65-F5344CB8AC3E}">
        <p14:creationId xmlns:p14="http://schemas.microsoft.com/office/powerpoint/2010/main" val="490024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A327-F936-3C28-C9A1-07AEDC00955F}"/>
              </a:ext>
            </a:extLst>
          </p:cNvPr>
          <p:cNvSpPr>
            <a:spLocks noGrp="1"/>
          </p:cNvSpPr>
          <p:nvPr>
            <p:ph type="title" hasCustomPrompt="1"/>
          </p:nvPr>
        </p:nvSpPr>
        <p:spPr>
          <a:xfrm>
            <a:off x="728472" y="365125"/>
            <a:ext cx="10515600" cy="1325563"/>
          </a:xfrm>
        </p:spPr>
        <p:txBody>
          <a:bodyPr/>
          <a:lstStyle/>
          <a:p>
            <a:r>
              <a:rPr lang="en-US"/>
              <a:t>Click to edit title style</a:t>
            </a:r>
            <a:endParaRPr lang="en-CA"/>
          </a:p>
        </p:txBody>
      </p:sp>
      <p:sp>
        <p:nvSpPr>
          <p:cNvPr id="5" name="TextBox 4">
            <a:extLst>
              <a:ext uri="{FF2B5EF4-FFF2-40B4-BE49-F238E27FC236}">
                <a16:creationId xmlns:a16="http://schemas.microsoft.com/office/drawing/2014/main" id="{D96B0A71-FAAF-6526-DA3F-53E95996104E}"/>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spTree>
    <p:extLst>
      <p:ext uri="{BB962C8B-B14F-4D97-AF65-F5344CB8AC3E}">
        <p14:creationId xmlns:p14="http://schemas.microsoft.com/office/powerpoint/2010/main" val="2086888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A327-F936-3C28-C9A1-07AEDC00955F}"/>
              </a:ext>
            </a:extLst>
          </p:cNvPr>
          <p:cNvSpPr>
            <a:spLocks noGrp="1"/>
          </p:cNvSpPr>
          <p:nvPr>
            <p:ph type="title" hasCustomPrompt="1"/>
          </p:nvPr>
        </p:nvSpPr>
        <p:spPr>
          <a:xfrm>
            <a:off x="728472" y="365125"/>
            <a:ext cx="10515600" cy="1325563"/>
          </a:xfrm>
        </p:spPr>
        <p:txBody>
          <a:bodyPr/>
          <a:lstStyle/>
          <a:p>
            <a:r>
              <a:rPr lang="en-US"/>
              <a:t>Click to edit title style</a:t>
            </a:r>
            <a:endParaRPr lang="en-CA"/>
          </a:p>
        </p:txBody>
      </p:sp>
      <p:sp>
        <p:nvSpPr>
          <p:cNvPr id="5" name="TextBox 4">
            <a:extLst>
              <a:ext uri="{FF2B5EF4-FFF2-40B4-BE49-F238E27FC236}">
                <a16:creationId xmlns:a16="http://schemas.microsoft.com/office/drawing/2014/main" id="{D96B0A71-FAAF-6526-DA3F-53E95996104E}"/>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6" name="Picture 5">
            <a:extLst>
              <a:ext uri="{FF2B5EF4-FFF2-40B4-BE49-F238E27FC236}">
                <a16:creationId xmlns:a16="http://schemas.microsoft.com/office/drawing/2014/main" id="{B2395821-0F9C-F435-9980-37744BE8E23E}"/>
              </a:ext>
            </a:extLst>
          </p:cNvPr>
          <p:cNvPicPr>
            <a:picLocks noChangeAspect="1"/>
          </p:cNvPicPr>
          <p:nvPr userDrawn="1"/>
        </p:nvPicPr>
        <p:blipFill>
          <a:blip r:embed="rId2"/>
          <a:stretch>
            <a:fillRect/>
          </a:stretch>
        </p:blipFill>
        <p:spPr>
          <a:xfrm>
            <a:off x="818453" y="1423458"/>
            <a:ext cx="711200" cy="101600"/>
          </a:xfrm>
          <a:prstGeom prst="rect">
            <a:avLst/>
          </a:prstGeom>
        </p:spPr>
      </p:pic>
    </p:spTree>
    <p:extLst>
      <p:ext uri="{BB962C8B-B14F-4D97-AF65-F5344CB8AC3E}">
        <p14:creationId xmlns:p14="http://schemas.microsoft.com/office/powerpoint/2010/main" val="1160694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BE3AA2-20DD-288B-61FB-D1790FC27BE5}"/>
              </a:ext>
            </a:extLst>
          </p:cNvPr>
          <p:cNvSpPr>
            <a:spLocks noGrp="1"/>
          </p:cNvSpPr>
          <p:nvPr>
            <p:ph type="title" hasCustomPrompt="1"/>
          </p:nvPr>
        </p:nvSpPr>
        <p:spPr>
          <a:xfrm>
            <a:off x="728472" y="679932"/>
            <a:ext cx="10515600" cy="1325563"/>
          </a:xfrm>
        </p:spPr>
        <p:txBody>
          <a:bodyPr/>
          <a:lstStyle/>
          <a:p>
            <a:r>
              <a:rPr lang="en-US"/>
              <a:t>Click to edit</a:t>
            </a:r>
            <a:br>
              <a:rPr lang="en-US"/>
            </a:br>
            <a:r>
              <a:rPr lang="en-US"/>
              <a:t>title style</a:t>
            </a:r>
            <a:endParaRPr lang="en-CA"/>
          </a:p>
        </p:txBody>
      </p:sp>
      <p:sp>
        <p:nvSpPr>
          <p:cNvPr id="6" name="TextBox 5">
            <a:extLst>
              <a:ext uri="{FF2B5EF4-FFF2-40B4-BE49-F238E27FC236}">
                <a16:creationId xmlns:a16="http://schemas.microsoft.com/office/drawing/2014/main" id="{091A1E50-9AE8-F276-6FA0-703E32DD80FF}"/>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pic>
        <p:nvPicPr>
          <p:cNvPr id="7" name="Picture 6">
            <a:extLst>
              <a:ext uri="{FF2B5EF4-FFF2-40B4-BE49-F238E27FC236}">
                <a16:creationId xmlns:a16="http://schemas.microsoft.com/office/drawing/2014/main" id="{70378F1C-4A51-F359-1E38-52A4B913A793}"/>
              </a:ext>
            </a:extLst>
          </p:cNvPr>
          <p:cNvPicPr>
            <a:picLocks noChangeAspect="1"/>
          </p:cNvPicPr>
          <p:nvPr userDrawn="1"/>
        </p:nvPicPr>
        <p:blipFill>
          <a:blip r:embed="rId2"/>
          <a:stretch>
            <a:fillRect/>
          </a:stretch>
        </p:blipFill>
        <p:spPr>
          <a:xfrm>
            <a:off x="818453" y="2052108"/>
            <a:ext cx="711200" cy="101600"/>
          </a:xfrm>
          <a:prstGeom prst="rect">
            <a:avLst/>
          </a:prstGeom>
        </p:spPr>
      </p:pic>
    </p:spTree>
    <p:extLst>
      <p:ext uri="{BB962C8B-B14F-4D97-AF65-F5344CB8AC3E}">
        <p14:creationId xmlns:p14="http://schemas.microsoft.com/office/powerpoint/2010/main" val="402053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D6FD41B-251E-2363-6F68-813C5C1B35AC}"/>
              </a:ext>
            </a:extLst>
          </p:cNvPr>
          <p:cNvSpPr>
            <a:spLocks noGrp="1"/>
          </p:cNvSpPr>
          <p:nvPr>
            <p:ph type="pic" sz="quarter" idx="10"/>
          </p:nvPr>
        </p:nvSpPr>
        <p:spPr>
          <a:xfrm>
            <a:off x="0" y="0"/>
            <a:ext cx="12192000" cy="6858000"/>
          </a:xfrm>
          <a:prstGeom prst="rect">
            <a:avLst/>
          </a:prstGeom>
        </p:spPr>
        <p:txBody>
          <a:bodyPr/>
          <a:lstStyle/>
          <a:p>
            <a:endParaRPr lang="en-CA"/>
          </a:p>
        </p:txBody>
      </p:sp>
      <p:sp>
        <p:nvSpPr>
          <p:cNvPr id="2" name="TextBox 1">
            <a:extLst>
              <a:ext uri="{FF2B5EF4-FFF2-40B4-BE49-F238E27FC236}">
                <a16:creationId xmlns:a16="http://schemas.microsoft.com/office/drawing/2014/main" id="{B4884AF9-8B43-6C4A-9995-892B368B0C23}"/>
              </a:ext>
            </a:extLst>
          </p:cNvPr>
          <p:cNvSpPr txBox="1"/>
          <p:nvPr/>
        </p:nvSpPr>
        <p:spPr>
          <a:xfrm>
            <a:off x="-2136805" y="2329313"/>
            <a:ext cx="184731"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Work Sans" pitchFamily="2" charset="77"/>
              <a:ea typeface="+mn-ea"/>
              <a:cs typeface="+mn-cs"/>
            </a:endParaRPr>
          </a:p>
        </p:txBody>
      </p:sp>
      <p:sp>
        <p:nvSpPr>
          <p:cNvPr id="27" name="Title 4">
            <a:extLst>
              <a:ext uri="{FF2B5EF4-FFF2-40B4-BE49-F238E27FC236}">
                <a16:creationId xmlns:a16="http://schemas.microsoft.com/office/drawing/2014/main" id="{311552D0-396C-E745-86F6-906E83D27307}"/>
              </a:ext>
            </a:extLst>
          </p:cNvPr>
          <p:cNvSpPr>
            <a:spLocks noGrp="1"/>
          </p:cNvSpPr>
          <p:nvPr>
            <p:ph type="title" hasCustomPrompt="1"/>
          </p:nvPr>
        </p:nvSpPr>
        <p:spPr>
          <a:xfrm>
            <a:off x="838200" y="3429000"/>
            <a:ext cx="10515600" cy="705803"/>
          </a:xfrm>
          <a:prstGeom prst="rect">
            <a:avLst/>
          </a:prstGeom>
        </p:spPr>
        <p:txBody>
          <a:bodyPr anchor="b"/>
          <a:lstStyle>
            <a:lvl1pPr algn="ctr">
              <a:defRPr lang="en-US" sz="3600" b="1" i="0" kern="1200" dirty="0">
                <a:solidFill>
                  <a:schemeClr val="bg1"/>
                </a:solidFill>
                <a:latin typeface="Work Sans" pitchFamily="2" charset="77"/>
                <a:ea typeface="Work Sans" pitchFamily="2" charset="77"/>
                <a:cs typeface="Arial" panose="020B0604020202020204" pitchFamily="34" charset="0"/>
                <a:sym typeface="Arial Black"/>
              </a:defRPr>
            </a:lvl1pPr>
          </a:lstStyle>
          <a:p>
            <a:pPr lvl="0"/>
            <a:r>
              <a:rPr lang="en-US"/>
              <a:t>CLICK TO EDIT MASTER TITLE STYLE</a:t>
            </a:r>
          </a:p>
        </p:txBody>
      </p:sp>
      <p:pic>
        <p:nvPicPr>
          <p:cNvPr id="10" name="Picture 9" descr="A picture containing text, clipart&#10;&#10;Description automatically generated">
            <a:extLst>
              <a:ext uri="{FF2B5EF4-FFF2-40B4-BE49-F238E27FC236}">
                <a16:creationId xmlns:a16="http://schemas.microsoft.com/office/drawing/2014/main" id="{27D68314-F915-1AF0-FE0C-A3F3A5AB51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4774" y="450556"/>
            <a:ext cx="2170148" cy="523957"/>
          </a:xfrm>
          <a:prstGeom prst="rect">
            <a:avLst/>
          </a:prstGeom>
        </p:spPr>
      </p:pic>
    </p:spTree>
    <p:extLst>
      <p:ext uri="{BB962C8B-B14F-4D97-AF65-F5344CB8AC3E}">
        <p14:creationId xmlns:p14="http://schemas.microsoft.com/office/powerpoint/2010/main" val="27233919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D0E447E-0DE1-2C60-8646-02E7AED9D2DF}"/>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C3F61B91-815E-6850-B11B-4C8A196B3C72}"/>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2312162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DAC9924-0518-CCA4-8E61-3F518274E41B}"/>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2D3B909F-7106-BA3E-33F8-F6869BC68376}"/>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614708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E80145A-B9E2-75B1-1147-3D10998692B3}"/>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833373CD-A7B7-0D21-9A14-ABD75F593D97}"/>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1311364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E80145A-B9E2-75B1-1147-3D10998692B3}"/>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1C7F1B82-A1A2-CFFB-7C25-3643C4CF76A9}"/>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7193314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889AD5E-00AA-0B23-03E3-45AA25610168}"/>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F4ABBB72-EEA8-9076-B0D2-5163FEAFCBA9}"/>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4202845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8B18991-1260-3AA9-2D82-505D4BC503C3}"/>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B29FDD7F-709D-2E3D-66C8-97EBE3B8186B}"/>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7707100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5CCA71C-D182-CCED-0F28-B6BC3EE1A3BB}"/>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2" name="Picture 1">
            <a:extLst>
              <a:ext uri="{FF2B5EF4-FFF2-40B4-BE49-F238E27FC236}">
                <a16:creationId xmlns:a16="http://schemas.microsoft.com/office/drawing/2014/main" id="{6E1E774A-0EEB-8AA9-C46E-452331BA69A5}"/>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2735455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81F1549-A261-35F2-BD65-D5882823AC42}"/>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6" name="Picture 5">
            <a:extLst>
              <a:ext uri="{FF2B5EF4-FFF2-40B4-BE49-F238E27FC236}">
                <a16:creationId xmlns:a16="http://schemas.microsoft.com/office/drawing/2014/main" id="{FF617EF6-5C62-46A1-D479-A262F48A9723}"/>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34493498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1D4CFC3-7778-9211-1A48-0943A566FC25}"/>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pic>
        <p:nvPicPr>
          <p:cNvPr id="4" name="Picture 3">
            <a:extLst>
              <a:ext uri="{FF2B5EF4-FFF2-40B4-BE49-F238E27FC236}">
                <a16:creationId xmlns:a16="http://schemas.microsoft.com/office/drawing/2014/main" id="{31C7277C-038C-5641-0351-77068D6E4988}"/>
              </a:ext>
            </a:extLst>
          </p:cNvPr>
          <p:cNvPicPr>
            <a:picLocks noChangeAspect="1"/>
          </p:cNvPicPr>
          <p:nvPr userDrawn="1"/>
        </p:nvPicPr>
        <p:blipFill>
          <a:blip r:embed="rId2"/>
          <a:stretch>
            <a:fillRect/>
          </a:stretch>
        </p:blipFill>
        <p:spPr>
          <a:xfrm>
            <a:off x="1136687" y="3870241"/>
            <a:ext cx="1079500" cy="101600"/>
          </a:xfrm>
          <a:prstGeom prst="rect">
            <a:avLst/>
          </a:prstGeom>
        </p:spPr>
      </p:pic>
    </p:spTree>
    <p:extLst>
      <p:ext uri="{BB962C8B-B14F-4D97-AF65-F5344CB8AC3E}">
        <p14:creationId xmlns:p14="http://schemas.microsoft.com/office/powerpoint/2010/main" val="549095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1D4CFC3-7778-9211-1A48-0943A566FC25}"/>
              </a:ext>
            </a:extLst>
          </p:cNvPr>
          <p:cNvSpPr>
            <a:spLocks noGrp="1"/>
          </p:cNvSpPr>
          <p:nvPr>
            <p:ph type="title"/>
          </p:nvPr>
        </p:nvSpPr>
        <p:spPr>
          <a:xfrm>
            <a:off x="1027771" y="2766219"/>
            <a:ext cx="10515600" cy="1325563"/>
          </a:xfrm>
        </p:spPr>
        <p:txBody>
          <a:bodyPr/>
          <a:lstStyle/>
          <a:p>
            <a:r>
              <a:rPr lang="en-US"/>
              <a:t>Click to edit Master title style</a:t>
            </a:r>
            <a:endParaRPr lang="en-CA"/>
          </a:p>
        </p:txBody>
      </p:sp>
    </p:spTree>
    <p:extLst>
      <p:ext uri="{BB962C8B-B14F-4D97-AF65-F5344CB8AC3E}">
        <p14:creationId xmlns:p14="http://schemas.microsoft.com/office/powerpoint/2010/main" val="3678791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17.emf"/><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image" Target="../media/image24.emf"/><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theme" Target="../theme/theme3.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8" Type="http://schemas.openxmlformats.org/officeDocument/2006/relationships/slideLayout" Target="../slideLayouts/slideLayout107.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1" Type="http://schemas.openxmlformats.org/officeDocument/2006/relationships/slideLayout" Target="../slideLayouts/slideLayout100.xml"/><Relationship Id="rId6"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A7FAE2-6760-A81C-7093-2EFF5EE48EDE}"/>
              </a:ext>
            </a:extLst>
          </p:cNvPr>
          <p:cNvPicPr>
            <a:picLocks noChangeAspect="1"/>
          </p:cNvPicPr>
          <p:nvPr userDrawn="1"/>
        </p:nvPicPr>
        <p:blipFill>
          <a:blip r:embed="rId88" cstate="print">
            <a:extLst>
              <a:ext uri="{28A0092B-C50C-407E-A947-70E740481C1C}">
                <a14:useLocalDpi xmlns:a14="http://schemas.microsoft.com/office/drawing/2010/main"/>
              </a:ext>
            </a:extLst>
          </a:blip>
          <a:stretch>
            <a:fillRect/>
          </a:stretch>
        </p:blipFill>
        <p:spPr>
          <a:xfrm>
            <a:off x="9803877" y="185878"/>
            <a:ext cx="2129060" cy="514036"/>
          </a:xfrm>
          <a:prstGeom prst="rect">
            <a:avLst/>
          </a:prstGeom>
        </p:spPr>
      </p:pic>
    </p:spTree>
    <p:extLst>
      <p:ext uri="{BB962C8B-B14F-4D97-AF65-F5344CB8AC3E}">
        <p14:creationId xmlns:p14="http://schemas.microsoft.com/office/powerpoint/2010/main" val="41397470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6" r:id="rId36"/>
    <p:sldLayoutId id="2147483857" r:id="rId37"/>
    <p:sldLayoutId id="2147483876" r:id="rId38"/>
    <p:sldLayoutId id="2147483976" r:id="rId39"/>
    <p:sldLayoutId id="2147483977" r:id="rId40"/>
    <p:sldLayoutId id="2147483931" r:id="rId41"/>
    <p:sldLayoutId id="2147483932" r:id="rId42"/>
    <p:sldLayoutId id="2147483933" r:id="rId43"/>
    <p:sldLayoutId id="2147483934" r:id="rId44"/>
    <p:sldLayoutId id="2147483935" r:id="rId45"/>
    <p:sldLayoutId id="2147483936" r:id="rId46"/>
    <p:sldLayoutId id="2147483937" r:id="rId47"/>
    <p:sldLayoutId id="2147483938" r:id="rId48"/>
    <p:sldLayoutId id="2147483939" r:id="rId49"/>
    <p:sldLayoutId id="2147483940" r:id="rId50"/>
    <p:sldLayoutId id="2147483941" r:id="rId51"/>
    <p:sldLayoutId id="2147483942" r:id="rId52"/>
    <p:sldLayoutId id="2147483943" r:id="rId53"/>
    <p:sldLayoutId id="2147483944" r:id="rId54"/>
    <p:sldLayoutId id="2147483945" r:id="rId55"/>
    <p:sldLayoutId id="2147483946" r:id="rId56"/>
    <p:sldLayoutId id="2147483947" r:id="rId57"/>
    <p:sldLayoutId id="2147483948" r:id="rId58"/>
    <p:sldLayoutId id="2147483949" r:id="rId59"/>
    <p:sldLayoutId id="2147483950" r:id="rId60"/>
    <p:sldLayoutId id="2147483955" r:id="rId61"/>
    <p:sldLayoutId id="2147483956" r:id="rId62"/>
    <p:sldLayoutId id="2147483957" r:id="rId63"/>
    <p:sldLayoutId id="2147483958" r:id="rId64"/>
    <p:sldLayoutId id="2147483959" r:id="rId65"/>
    <p:sldLayoutId id="2147483960" r:id="rId66"/>
    <p:sldLayoutId id="2147483965" r:id="rId67"/>
    <p:sldLayoutId id="2147483966" r:id="rId68"/>
    <p:sldLayoutId id="2147483967" r:id="rId69"/>
    <p:sldLayoutId id="2147483968" r:id="rId70"/>
    <p:sldLayoutId id="2147483970" r:id="rId71"/>
    <p:sldLayoutId id="2147483971" r:id="rId72"/>
    <p:sldLayoutId id="2147483972" r:id="rId73"/>
    <p:sldLayoutId id="2147483973" r:id="rId74"/>
    <p:sldLayoutId id="2147483974" r:id="rId75"/>
    <p:sldLayoutId id="2147483979" r:id="rId76"/>
    <p:sldLayoutId id="2147483980" r:id="rId77"/>
    <p:sldLayoutId id="2147483981" r:id="rId78"/>
    <p:sldLayoutId id="2147484003" r:id="rId79"/>
    <p:sldLayoutId id="2147484004" r:id="rId80"/>
    <p:sldLayoutId id="2147484005" r:id="rId81"/>
    <p:sldLayoutId id="2147484012" r:id="rId82"/>
    <p:sldLayoutId id="2147484013" r:id="rId83"/>
    <p:sldLayoutId id="2147484014" r:id="rId84"/>
    <p:sldLayoutId id="2147484015" r:id="rId85"/>
    <p:sldLayoutId id="2147484020" r:id="rId86"/>
  </p:sldLayoutIdLst>
  <p:hf sldNum="0"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gs>
            <a:gs pos="43000">
              <a:schemeClr val="accent1">
                <a:lumMod val="100000"/>
              </a:schemeClr>
            </a:gs>
            <a:gs pos="100000">
              <a:schemeClr val="accent5"/>
            </a:gs>
          </a:gsLst>
          <a:lin ang="30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AA8BD-B5BD-00DF-A8FB-2808CC5688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0C9347F-76AF-1E76-4633-37BD5AF11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3">
            <a:extLst>
              <a:ext uri="{FF2B5EF4-FFF2-40B4-BE49-F238E27FC236}">
                <a16:creationId xmlns:a16="http://schemas.microsoft.com/office/drawing/2014/main" id="{05BAA1E8-7D5F-0711-E402-6CB9FE8B9EC9}"/>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710672" y="267358"/>
            <a:ext cx="2193298" cy="488304"/>
          </a:xfrm>
          <a:prstGeom prst="rect">
            <a:avLst/>
          </a:prstGeom>
        </p:spPr>
      </p:pic>
    </p:spTree>
    <p:extLst>
      <p:ext uri="{BB962C8B-B14F-4D97-AF65-F5344CB8AC3E}">
        <p14:creationId xmlns:p14="http://schemas.microsoft.com/office/powerpoint/2010/main" val="2364131678"/>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AA8BD-B5BD-00DF-A8FB-2808CC568822}"/>
              </a:ext>
            </a:extLst>
          </p:cNvPr>
          <p:cNvSpPr>
            <a:spLocks noGrp="1"/>
          </p:cNvSpPr>
          <p:nvPr>
            <p:ph type="title"/>
          </p:nvPr>
        </p:nvSpPr>
        <p:spPr>
          <a:xfrm>
            <a:off x="562216"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0C9347F-76AF-1E76-4633-37BD5AF11BEA}"/>
              </a:ext>
            </a:extLst>
          </p:cNvPr>
          <p:cNvSpPr>
            <a:spLocks noGrp="1"/>
          </p:cNvSpPr>
          <p:nvPr>
            <p:ph type="body" idx="1"/>
          </p:nvPr>
        </p:nvSpPr>
        <p:spPr>
          <a:xfrm>
            <a:off x="56221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9D9936A4-DA2F-7442-9637-4591D7D4AFD4}"/>
              </a:ext>
            </a:extLst>
          </p:cNvPr>
          <p:cNvPicPr>
            <a:picLocks noChangeAspect="1"/>
          </p:cNvPicPr>
          <p:nvPr userDrawn="1"/>
        </p:nvPicPr>
        <p:blipFill>
          <a:blip r:embed="rId50"/>
          <a:stretch>
            <a:fillRect/>
          </a:stretch>
        </p:blipFill>
        <p:spPr>
          <a:xfrm>
            <a:off x="9710670" y="267358"/>
            <a:ext cx="2193300" cy="488304"/>
          </a:xfrm>
          <a:prstGeom prst="rect">
            <a:avLst/>
          </a:prstGeom>
        </p:spPr>
      </p:pic>
      <p:sp>
        <p:nvSpPr>
          <p:cNvPr id="8" name="TextBox 7">
            <a:extLst>
              <a:ext uri="{FF2B5EF4-FFF2-40B4-BE49-F238E27FC236}">
                <a16:creationId xmlns:a16="http://schemas.microsoft.com/office/drawing/2014/main" id="{95FCB996-27A1-7168-AEE7-997B65A30314}"/>
              </a:ext>
            </a:extLst>
          </p:cNvPr>
          <p:cNvSpPr txBox="1"/>
          <p:nvPr userDrawn="1"/>
        </p:nvSpPr>
        <p:spPr>
          <a:xfrm>
            <a:off x="246293" y="6391618"/>
            <a:ext cx="8018361" cy="307777"/>
          </a:xfrm>
          <a:prstGeom prst="rect">
            <a:avLst/>
          </a:prstGeom>
          <a:noFill/>
        </p:spPr>
        <p:txBody>
          <a:bodyPr wrap="square">
            <a:spAutoFit/>
          </a:bodyPr>
          <a:lstStyle/>
          <a:p>
            <a:fld id="{AAC73FAC-2E07-9E4E-B1F6-39CBF6C518A3}" type="slidenum">
              <a:rPr lang="en-CA" sz="1400" b="1" smtClean="0">
                <a:solidFill>
                  <a:srgbClr val="02B7FE"/>
                </a:solidFill>
                <a:effectLst/>
                <a:latin typeface="Avenir Next LT Pro" panose="020B0504020202020204" pitchFamily="34" charset="77"/>
              </a:rPr>
              <a:t>‹#›</a:t>
            </a:fld>
            <a:r>
              <a:rPr lang="en-CA" sz="1400">
                <a:solidFill>
                  <a:srgbClr val="02B7FE"/>
                </a:solidFill>
                <a:effectLst/>
                <a:latin typeface="Avenir Next LT Pro" panose="020B0504020202020204" pitchFamily="34" charset="77"/>
              </a:rPr>
              <a:t>    © </a:t>
            </a:r>
            <a:r>
              <a:rPr lang="en-CA" sz="1400">
                <a:solidFill>
                  <a:srgbClr val="02B7FE"/>
                </a:solidFill>
                <a:latin typeface="Avenir Next LT Pro" panose="020B0504020202020204" pitchFamily="34" charset="77"/>
              </a:rPr>
              <a:t>C</a:t>
            </a:r>
            <a:r>
              <a:rPr lang="en-CA" sz="1400">
                <a:solidFill>
                  <a:srgbClr val="02B7FE"/>
                </a:solidFill>
                <a:effectLst/>
                <a:latin typeface="Avenir Next LT Pro" panose="020B0504020202020204" pitchFamily="34" charset="77"/>
              </a:rPr>
              <a:t>onverge </a:t>
            </a:r>
            <a:r>
              <a:rPr lang="en-CA" sz="1400">
                <a:solidFill>
                  <a:srgbClr val="02B7FE"/>
                </a:solidFill>
                <a:latin typeface="Avenir Next LT Pro" panose="020B0504020202020204" pitchFamily="34" charset="77"/>
              </a:rPr>
              <a:t>T</a:t>
            </a:r>
            <a:r>
              <a:rPr lang="en-CA" sz="1400">
                <a:solidFill>
                  <a:srgbClr val="02B7FE"/>
                </a:solidFill>
                <a:effectLst/>
                <a:latin typeface="Avenir Next LT Pro" panose="020B0504020202020204" pitchFamily="34" charset="77"/>
              </a:rPr>
              <a:t>echnology </a:t>
            </a:r>
            <a:r>
              <a:rPr lang="en-CA" sz="1400">
                <a:solidFill>
                  <a:srgbClr val="02B7FE"/>
                </a:solidFill>
                <a:latin typeface="Avenir Next LT Pro" panose="020B0504020202020204" pitchFamily="34" charset="77"/>
              </a:rPr>
              <a:t>S</a:t>
            </a:r>
            <a:r>
              <a:rPr lang="en-CA" sz="1400">
                <a:solidFill>
                  <a:srgbClr val="02B7FE"/>
                </a:solidFill>
                <a:effectLst/>
                <a:latin typeface="Avenir Next LT Pro" panose="020B0504020202020204" pitchFamily="34" charset="77"/>
              </a:rPr>
              <a:t>olutions</a:t>
            </a:r>
          </a:p>
        </p:txBody>
      </p:sp>
    </p:spTree>
    <p:extLst>
      <p:ext uri="{BB962C8B-B14F-4D97-AF65-F5344CB8AC3E}">
        <p14:creationId xmlns:p14="http://schemas.microsoft.com/office/powerpoint/2010/main" val="157198489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4" r:id="rId36"/>
    <p:sldLayoutId id="2147483915" r:id="rId37"/>
    <p:sldLayoutId id="2147483916" r:id="rId38"/>
    <p:sldLayoutId id="2147483917" r:id="rId39"/>
    <p:sldLayoutId id="2147483918" r:id="rId40"/>
    <p:sldLayoutId id="2147483919" r:id="rId41"/>
    <p:sldLayoutId id="2147483920" r:id="rId42"/>
    <p:sldLayoutId id="2147483921" r:id="rId43"/>
    <p:sldLayoutId id="2147483922" r:id="rId44"/>
    <p:sldLayoutId id="2147483923" r:id="rId45"/>
    <p:sldLayoutId id="2147483924" r:id="rId46"/>
    <p:sldLayoutId id="2147483925" r:id="rId47"/>
    <p:sldLayoutId id="2147483926" r:id="rId48"/>
  </p:sldLayoutIdLst>
  <p:hf sldNum="0" hdr="0" ftr="0" dt="0"/>
  <p:txStyles>
    <p:titleStyle>
      <a:lvl1pPr algn="l" defTabSz="914400" rtl="0" eaLnBrk="1" latinLnBrk="0" hangingPunct="1">
        <a:lnSpc>
          <a:spcPct val="90000"/>
        </a:lnSpc>
        <a:spcBef>
          <a:spcPct val="0"/>
        </a:spcBef>
        <a:buNone/>
        <a:defRPr sz="4000" b="1" i="0" kern="1200">
          <a:solidFill>
            <a:schemeClr val="accent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8">
            <a:extLst>
              <a:ext uri="{FF2B5EF4-FFF2-40B4-BE49-F238E27FC236}">
                <a16:creationId xmlns:a16="http://schemas.microsoft.com/office/drawing/2014/main" id="{0CD2ED3E-D2B7-4817-86E3-8487E255A91B}"/>
              </a:ext>
            </a:extLst>
          </p:cNvPr>
          <p:cNvSpPr>
            <a:spLocks noGrp="1"/>
          </p:cNvSpPr>
          <p:nvPr>
            <p:ph type="ftr" sz="quarter" idx="3"/>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r>
              <a:rPr lang="en-US"/>
              <a:t>Confidential and Proprietary Copyright © 2022 Converge Technology Solutions Corp.</a:t>
            </a:r>
          </a:p>
        </p:txBody>
      </p:sp>
    </p:spTree>
    <p:extLst>
      <p:ext uri="{BB962C8B-B14F-4D97-AF65-F5344CB8AC3E}">
        <p14:creationId xmlns:p14="http://schemas.microsoft.com/office/powerpoint/2010/main" val="15444552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2.emf"/><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8.xml"/><Relationship Id="rId16" Type="http://schemas.openxmlformats.org/officeDocument/2006/relationships/image" Target="../media/image75.png"/><Relationship Id="rId1" Type="http://schemas.openxmlformats.org/officeDocument/2006/relationships/slideLayout" Target="../slideLayouts/slideLayout3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1.emf"/><Relationship Id="rId7" Type="http://schemas.openxmlformats.org/officeDocument/2006/relationships/image" Target="../media/image79.png"/><Relationship Id="rId2" Type="http://schemas.openxmlformats.org/officeDocument/2006/relationships/image" Target="../media/image29.emf"/><Relationship Id="rId1" Type="http://schemas.openxmlformats.org/officeDocument/2006/relationships/slideLayout" Target="../slideLayouts/slideLayout39.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slideLayout" Target="../slideLayouts/slideLayout152.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tags" Target="../tags/tag2.xml"/><Relationship Id="rId16" Type="http://schemas.openxmlformats.org/officeDocument/2006/relationships/image" Target="../media/image54.svg"/><Relationship Id="rId1" Type="http://schemas.openxmlformats.org/officeDocument/2006/relationships/tags" Target="../tags/tag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notesSlide" Target="../notesSlides/notesSlide3.xml"/><Relationship Id="rId9" Type="http://schemas.openxmlformats.org/officeDocument/2006/relationships/image" Target="../media/image47.pn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6.png"/><Relationship Id="rId1" Type="http://schemas.openxmlformats.org/officeDocument/2006/relationships/slideLayout" Target="../slideLayouts/slideLayout38.xml"/><Relationship Id="rId4" Type="http://schemas.openxmlformats.org/officeDocument/2006/relationships/image" Target="../media/image57.emf"/></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0.jpg"/></Relationships>
</file>

<file path=ppt/slides/_rels/slide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D1307-063D-4381-A947-D1D94E01CD6B}"/>
              </a:ext>
            </a:extLst>
          </p:cNvPr>
          <p:cNvSpPr>
            <a:spLocks noGrp="1"/>
          </p:cNvSpPr>
          <p:nvPr>
            <p:ph type="ctrTitle"/>
          </p:nvPr>
        </p:nvSpPr>
        <p:spPr/>
        <p:txBody>
          <a:bodyPr>
            <a:normAutofit/>
          </a:bodyPr>
          <a:lstStyle/>
          <a:p>
            <a:r>
              <a:rPr lang="en-US"/>
              <a:t>Converge Technology Solutions</a:t>
            </a:r>
          </a:p>
        </p:txBody>
      </p:sp>
      <p:sp>
        <p:nvSpPr>
          <p:cNvPr id="5" name="Subtitle 4">
            <a:extLst>
              <a:ext uri="{FF2B5EF4-FFF2-40B4-BE49-F238E27FC236}">
                <a16:creationId xmlns:a16="http://schemas.microsoft.com/office/drawing/2014/main" id="{CDC7DC65-2AA6-4D6C-8CC4-9E3FE6068DD5}"/>
              </a:ext>
            </a:extLst>
          </p:cNvPr>
          <p:cNvSpPr>
            <a:spLocks noGrp="1"/>
          </p:cNvSpPr>
          <p:nvPr>
            <p:ph type="subTitle" idx="1"/>
          </p:nvPr>
        </p:nvSpPr>
        <p:spPr>
          <a:xfrm>
            <a:off x="430845" y="3901522"/>
            <a:ext cx="11013010" cy="365125"/>
          </a:xfrm>
        </p:spPr>
        <p:txBody>
          <a:bodyPr/>
          <a:lstStyle/>
          <a:p>
            <a:r>
              <a:rPr lang="en-US" sz="2400" dirty="0"/>
              <a:t>Services-Led, Software-Enabled IT &amp; Cloud Solutions Provider</a:t>
            </a:r>
          </a:p>
        </p:txBody>
      </p:sp>
      <p:sp>
        <p:nvSpPr>
          <p:cNvPr id="52" name="Footer Placeholder 8">
            <a:extLst>
              <a:ext uri="{FF2B5EF4-FFF2-40B4-BE49-F238E27FC236}">
                <a16:creationId xmlns:a16="http://schemas.microsoft.com/office/drawing/2014/main" id="{4329088A-55B0-4A43-8518-A612FD86B361}"/>
              </a:ext>
            </a:extLst>
          </p:cNvPr>
          <p:cNvSpPr>
            <a:spLocks noGrp="1"/>
          </p:cNvSpPr>
          <p:nvPr>
            <p:ph type="ftr" sz="quarter" idx="10"/>
          </p:nvPr>
        </p:nvSpPr>
        <p:spPr>
          <a:xfrm>
            <a:off x="677561" y="6425361"/>
            <a:ext cx="5809735" cy="365125"/>
          </a:xfrm>
          <a:prstGeom prst="rect">
            <a:avLst/>
          </a:prstGeom>
        </p:spPr>
        <p:txBody>
          <a:bodyPr/>
          <a:lstStyle>
            <a:lvl1pPr>
              <a:defRPr sz="800">
                <a:solidFill>
                  <a:schemeClr val="accent2"/>
                </a:solidFill>
                <a:latin typeface="+mj-lt"/>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ED2"/>
                </a:solidFill>
                <a:effectLst/>
                <a:uLnTx/>
                <a:uFillTx/>
                <a:latin typeface="Calibri Light" panose="020F0302020204030204"/>
                <a:ea typeface="+mn-ea"/>
                <a:cs typeface="Arial" panose="020B0604020202020204" pitchFamily="34" charset="0"/>
              </a:rPr>
              <a:t>Confidential and Proprietary Copyright © 2023 Converge Technology Solutions Corp.</a:t>
            </a:r>
          </a:p>
        </p:txBody>
      </p:sp>
    </p:spTree>
    <p:extLst>
      <p:ext uri="{BB962C8B-B14F-4D97-AF65-F5344CB8AC3E}">
        <p14:creationId xmlns:p14="http://schemas.microsoft.com/office/powerpoint/2010/main" val="168547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0E574-1513-AF1B-FA9E-5DC6D58E8832}"/>
              </a:ext>
            </a:extLst>
          </p:cNvPr>
          <p:cNvSpPr/>
          <p:nvPr/>
        </p:nvSpPr>
        <p:spPr>
          <a:xfrm>
            <a:off x="317818" y="555162"/>
            <a:ext cx="10135998" cy="584775"/>
          </a:xfrm>
          <a:prstGeom prst="rect">
            <a:avLst/>
          </a:prstGeom>
        </p:spPr>
        <p:txBody>
          <a:bodyPr vert="horz" lIns="91440" tIns="45720" rIns="91440" bIns="45720" rtlCol="0" anchor="ctr">
            <a:noAutofit/>
          </a:bodyPr>
          <a:lstStyle/>
          <a:p>
            <a:pPr marL="0" marR="0" lvl="0" indent="0" algn="l" defTabSz="914034" rtl="0" eaLnBrk="1" fontAlgn="auto" latinLnBrk="0" hangingPunct="1">
              <a:lnSpc>
                <a:spcPct val="100000"/>
              </a:lnSpc>
              <a:spcBef>
                <a:spcPct val="0"/>
              </a:spcBef>
              <a:spcAft>
                <a:spcPts val="0"/>
              </a:spcAft>
              <a:buClrTx/>
              <a:buSzTx/>
              <a:buFontTx/>
              <a:buNone/>
              <a:tabLst/>
              <a:defRPr/>
            </a:pPr>
            <a:r>
              <a:rPr lang="en-US" sz="4400" b="1" noProof="1">
                <a:solidFill>
                  <a:srgbClr val="21376D"/>
                </a:solidFill>
                <a:latin typeface="Work Sans"/>
                <a:cs typeface="Arial"/>
              </a:rPr>
              <a:t>DATA GOVERNANCE ROADMAP</a:t>
            </a:r>
            <a:endParaRPr kumimoji="0" lang="en-US" sz="1800" b="0" i="0" u="none" strike="noStrike" kern="1200" cap="none" spc="0" normalizeH="0" baseline="0" noProof="0" dirty="0">
              <a:ln>
                <a:noFill/>
              </a:ln>
              <a:solidFill>
                <a:srgbClr val="303633"/>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11E8EEE3-0D05-5321-0B19-C8287339390C}"/>
              </a:ext>
            </a:extLst>
          </p:cNvPr>
          <p:cNvSpPr/>
          <p:nvPr/>
        </p:nvSpPr>
        <p:spPr>
          <a:xfrm>
            <a:off x="330366" y="1019535"/>
            <a:ext cx="10135998" cy="584775"/>
          </a:xfrm>
          <a:prstGeom prst="rect">
            <a:avLst/>
          </a:prstGeom>
        </p:spPr>
        <p:txBody>
          <a:bodyPr vert="horz" lIns="91440" tIns="45720" rIns="91440" bIns="45720" rtlCol="0" anchor="ctr">
            <a:noAutofit/>
          </a:bodyPr>
          <a:lstStyle/>
          <a:p>
            <a:pPr marL="0" marR="0" lvl="0" indent="0" algn="l" defTabSz="914034"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1">
                <a:ln>
                  <a:noFill/>
                </a:ln>
                <a:solidFill>
                  <a:srgbClr val="FBB01A"/>
                </a:solidFill>
                <a:effectLst/>
                <a:uLnTx/>
                <a:uFillTx/>
                <a:latin typeface="Work Sans"/>
                <a:ea typeface="+mn-ea"/>
                <a:cs typeface="Arial"/>
              </a:rPr>
              <a:t>WHAT DOES IT CONTAIN?</a:t>
            </a:r>
            <a:endParaRPr kumimoji="0" lang="en-US" sz="1100" b="0" i="0" u="none" strike="noStrike" kern="1200" cap="none" spc="0" normalizeH="0" baseline="0" noProof="0">
              <a:ln>
                <a:noFill/>
              </a:ln>
              <a:solidFill>
                <a:srgbClr val="FBB01A"/>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515273-EC01-63BE-EC9E-933A3937E1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82673" y="137387"/>
            <a:ext cx="294641" cy="3959098"/>
          </a:xfrm>
          <a:prstGeom prst="rect">
            <a:avLst/>
          </a:prstGeom>
        </p:spPr>
      </p:pic>
      <p:sp>
        <p:nvSpPr>
          <p:cNvPr id="10" name="Rectangle 9">
            <a:extLst>
              <a:ext uri="{FF2B5EF4-FFF2-40B4-BE49-F238E27FC236}">
                <a16:creationId xmlns:a16="http://schemas.microsoft.com/office/drawing/2014/main" id="{75CABAE0-1917-75FD-5879-00EEEF68C9C2}"/>
              </a:ext>
            </a:extLst>
          </p:cNvPr>
          <p:cNvSpPr/>
          <p:nvPr/>
        </p:nvSpPr>
        <p:spPr>
          <a:xfrm>
            <a:off x="488515" y="184132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DAC536D4-7F31-A2AD-50EB-BE5D7A17ED4A}"/>
              </a:ext>
            </a:extLst>
          </p:cNvPr>
          <p:cNvSpPr/>
          <p:nvPr/>
        </p:nvSpPr>
        <p:spPr>
          <a:xfrm>
            <a:off x="488515" y="251466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FC2169A9-82AE-6F27-590D-101DE1CD7626}"/>
              </a:ext>
            </a:extLst>
          </p:cNvPr>
          <p:cNvSpPr/>
          <p:nvPr/>
        </p:nvSpPr>
        <p:spPr>
          <a:xfrm>
            <a:off x="488515" y="318800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CC327C3-B1C1-9CF4-EBD6-D035D99FE427}"/>
              </a:ext>
            </a:extLst>
          </p:cNvPr>
          <p:cNvSpPr/>
          <p:nvPr/>
        </p:nvSpPr>
        <p:spPr>
          <a:xfrm>
            <a:off x="488515" y="386134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2E1E075C-17CD-AEC4-5B3C-9DD61DEC392D}"/>
              </a:ext>
            </a:extLst>
          </p:cNvPr>
          <p:cNvSpPr/>
          <p:nvPr/>
        </p:nvSpPr>
        <p:spPr>
          <a:xfrm>
            <a:off x="488515" y="453468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45BA6E38-0EEF-F36B-0E70-38CEE4444C3E}"/>
              </a:ext>
            </a:extLst>
          </p:cNvPr>
          <p:cNvSpPr/>
          <p:nvPr/>
        </p:nvSpPr>
        <p:spPr>
          <a:xfrm>
            <a:off x="488515" y="520802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5BFF6627-4E4B-764E-31FA-FFEC97475369}"/>
              </a:ext>
            </a:extLst>
          </p:cNvPr>
          <p:cNvSpPr/>
          <p:nvPr/>
        </p:nvSpPr>
        <p:spPr>
          <a:xfrm>
            <a:off x="488515" y="5881366"/>
            <a:ext cx="7367012" cy="584775"/>
          </a:xfrm>
          <a:prstGeom prst="rect">
            <a:avLst/>
          </a:prstGeom>
          <a:solidFill>
            <a:srgbClr val="0B26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24F45422-EC86-D20A-CD39-831B06BFC0CA}"/>
              </a:ext>
            </a:extLst>
          </p:cNvPr>
          <p:cNvSpPr txBox="1"/>
          <p:nvPr/>
        </p:nvSpPr>
        <p:spPr>
          <a:xfrm>
            <a:off x="1524873" y="1949047"/>
            <a:ext cx="2161169" cy="369332"/>
          </a:xfrm>
          <a:prstGeom prst="rect">
            <a:avLst/>
          </a:prstGeom>
          <a:noFill/>
        </p:spPr>
        <p:txBody>
          <a:bodyPr wrap="none" rtlCol="0">
            <a:spAutoFit/>
          </a:bodyPr>
          <a:lstStyle/>
          <a:p>
            <a:r>
              <a:rPr lang="en-US">
                <a:solidFill>
                  <a:schemeClr val="bg1"/>
                </a:solidFill>
                <a:latin typeface="Work Sans" pitchFamily="2" charset="0"/>
              </a:rPr>
              <a:t>Create a Strategy</a:t>
            </a:r>
            <a:endParaRPr lang="en-CA">
              <a:solidFill>
                <a:schemeClr val="bg1"/>
              </a:solidFill>
              <a:latin typeface="Work Sans" pitchFamily="2" charset="0"/>
            </a:endParaRPr>
          </a:p>
        </p:txBody>
      </p:sp>
      <p:sp>
        <p:nvSpPr>
          <p:cNvPr id="18" name="TextBox 17">
            <a:extLst>
              <a:ext uri="{FF2B5EF4-FFF2-40B4-BE49-F238E27FC236}">
                <a16:creationId xmlns:a16="http://schemas.microsoft.com/office/drawing/2014/main" id="{D9670CA8-4681-C15D-0BB0-438D66180F20}"/>
              </a:ext>
            </a:extLst>
          </p:cNvPr>
          <p:cNvSpPr txBox="1"/>
          <p:nvPr/>
        </p:nvSpPr>
        <p:spPr>
          <a:xfrm>
            <a:off x="1524872" y="2622387"/>
            <a:ext cx="2297424" cy="369332"/>
          </a:xfrm>
          <a:prstGeom prst="rect">
            <a:avLst/>
          </a:prstGeom>
          <a:noFill/>
        </p:spPr>
        <p:txBody>
          <a:bodyPr wrap="none" rtlCol="0">
            <a:spAutoFit/>
          </a:bodyPr>
          <a:lstStyle/>
          <a:p>
            <a:r>
              <a:rPr lang="en-US">
                <a:solidFill>
                  <a:schemeClr val="bg1"/>
                </a:solidFill>
                <a:latin typeface="Work Sans" pitchFamily="2" charset="0"/>
              </a:rPr>
              <a:t>Define and Rollout</a:t>
            </a:r>
            <a:endParaRPr lang="en-CA">
              <a:solidFill>
                <a:schemeClr val="bg1"/>
              </a:solidFill>
              <a:latin typeface="Work Sans" pitchFamily="2" charset="0"/>
            </a:endParaRPr>
          </a:p>
        </p:txBody>
      </p:sp>
      <p:sp>
        <p:nvSpPr>
          <p:cNvPr id="19" name="TextBox 18">
            <a:extLst>
              <a:ext uri="{FF2B5EF4-FFF2-40B4-BE49-F238E27FC236}">
                <a16:creationId xmlns:a16="http://schemas.microsoft.com/office/drawing/2014/main" id="{8E568C9E-7AFC-23DD-982F-5614C8DC7417}"/>
              </a:ext>
            </a:extLst>
          </p:cNvPr>
          <p:cNvSpPr txBox="1"/>
          <p:nvPr/>
        </p:nvSpPr>
        <p:spPr>
          <a:xfrm>
            <a:off x="1524873" y="3295728"/>
            <a:ext cx="2441694" cy="369332"/>
          </a:xfrm>
          <a:prstGeom prst="rect">
            <a:avLst/>
          </a:prstGeom>
          <a:noFill/>
        </p:spPr>
        <p:txBody>
          <a:bodyPr wrap="none" rtlCol="0">
            <a:spAutoFit/>
          </a:bodyPr>
          <a:lstStyle/>
          <a:p>
            <a:r>
              <a:rPr lang="en-US">
                <a:solidFill>
                  <a:schemeClr val="bg1"/>
                </a:solidFill>
                <a:latin typeface="Work Sans" pitchFamily="2" charset="0"/>
              </a:rPr>
              <a:t>Define and Measure</a:t>
            </a:r>
            <a:endParaRPr lang="en-CA">
              <a:solidFill>
                <a:schemeClr val="bg1"/>
              </a:solidFill>
              <a:latin typeface="Work Sans" pitchFamily="2" charset="0"/>
            </a:endParaRPr>
          </a:p>
        </p:txBody>
      </p:sp>
      <p:sp>
        <p:nvSpPr>
          <p:cNvPr id="20" name="TextBox 19">
            <a:extLst>
              <a:ext uri="{FF2B5EF4-FFF2-40B4-BE49-F238E27FC236}">
                <a16:creationId xmlns:a16="http://schemas.microsoft.com/office/drawing/2014/main" id="{B34A881C-F899-A6A2-0D0A-CB9511FC8AAB}"/>
              </a:ext>
            </a:extLst>
          </p:cNvPr>
          <p:cNvSpPr txBox="1"/>
          <p:nvPr/>
        </p:nvSpPr>
        <p:spPr>
          <a:xfrm>
            <a:off x="1524872" y="3969068"/>
            <a:ext cx="2310248" cy="369332"/>
          </a:xfrm>
          <a:prstGeom prst="rect">
            <a:avLst/>
          </a:prstGeom>
          <a:noFill/>
        </p:spPr>
        <p:txBody>
          <a:bodyPr wrap="none" rtlCol="0">
            <a:spAutoFit/>
          </a:bodyPr>
          <a:lstStyle/>
          <a:p>
            <a:r>
              <a:rPr lang="en-US">
                <a:solidFill>
                  <a:schemeClr val="bg1"/>
                </a:solidFill>
                <a:latin typeface="Work Sans" pitchFamily="2" charset="0"/>
              </a:rPr>
              <a:t>Deploy Framework</a:t>
            </a:r>
            <a:endParaRPr lang="en-CA">
              <a:solidFill>
                <a:schemeClr val="bg1"/>
              </a:solidFill>
              <a:latin typeface="Work Sans" pitchFamily="2" charset="0"/>
            </a:endParaRPr>
          </a:p>
        </p:txBody>
      </p:sp>
      <p:sp>
        <p:nvSpPr>
          <p:cNvPr id="21" name="TextBox 20">
            <a:extLst>
              <a:ext uri="{FF2B5EF4-FFF2-40B4-BE49-F238E27FC236}">
                <a16:creationId xmlns:a16="http://schemas.microsoft.com/office/drawing/2014/main" id="{9B2DFD9F-3A93-D688-B447-680945BCA071}"/>
              </a:ext>
            </a:extLst>
          </p:cNvPr>
          <p:cNvSpPr txBox="1"/>
          <p:nvPr/>
        </p:nvSpPr>
        <p:spPr>
          <a:xfrm>
            <a:off x="1524873" y="4642408"/>
            <a:ext cx="3050835" cy="369332"/>
          </a:xfrm>
          <a:prstGeom prst="rect">
            <a:avLst/>
          </a:prstGeom>
          <a:noFill/>
        </p:spPr>
        <p:txBody>
          <a:bodyPr wrap="none" rtlCol="0">
            <a:spAutoFit/>
          </a:bodyPr>
          <a:lstStyle/>
          <a:p>
            <a:r>
              <a:rPr lang="en-US">
                <a:solidFill>
                  <a:schemeClr val="bg1"/>
                </a:solidFill>
                <a:latin typeface="Work Sans" pitchFamily="2" charset="0"/>
              </a:rPr>
              <a:t>Select Tools &amp; Resources</a:t>
            </a:r>
            <a:endParaRPr lang="en-CA">
              <a:solidFill>
                <a:schemeClr val="bg1"/>
              </a:solidFill>
              <a:latin typeface="Work Sans" pitchFamily="2" charset="0"/>
            </a:endParaRPr>
          </a:p>
        </p:txBody>
      </p:sp>
      <p:sp>
        <p:nvSpPr>
          <p:cNvPr id="22" name="TextBox 21">
            <a:extLst>
              <a:ext uri="{FF2B5EF4-FFF2-40B4-BE49-F238E27FC236}">
                <a16:creationId xmlns:a16="http://schemas.microsoft.com/office/drawing/2014/main" id="{DEB54A75-09A9-1187-858B-1B115CBD1D00}"/>
              </a:ext>
            </a:extLst>
          </p:cNvPr>
          <p:cNvSpPr txBox="1"/>
          <p:nvPr/>
        </p:nvSpPr>
        <p:spPr>
          <a:xfrm>
            <a:off x="1524872" y="5315748"/>
            <a:ext cx="2177199" cy="369332"/>
          </a:xfrm>
          <a:prstGeom prst="rect">
            <a:avLst/>
          </a:prstGeom>
          <a:noFill/>
        </p:spPr>
        <p:txBody>
          <a:bodyPr wrap="none" rtlCol="0">
            <a:spAutoFit/>
          </a:bodyPr>
          <a:lstStyle/>
          <a:p>
            <a:r>
              <a:rPr lang="en-US">
                <a:solidFill>
                  <a:schemeClr val="bg1"/>
                </a:solidFill>
                <a:latin typeface="Work Sans" pitchFamily="2" charset="0"/>
              </a:rPr>
              <a:t>Assess &amp; Improve</a:t>
            </a:r>
            <a:endParaRPr lang="en-CA">
              <a:solidFill>
                <a:schemeClr val="bg1"/>
              </a:solidFill>
              <a:latin typeface="Work Sans" pitchFamily="2" charset="0"/>
            </a:endParaRPr>
          </a:p>
        </p:txBody>
      </p:sp>
      <p:sp>
        <p:nvSpPr>
          <p:cNvPr id="24" name="TextBox 23">
            <a:extLst>
              <a:ext uri="{FF2B5EF4-FFF2-40B4-BE49-F238E27FC236}">
                <a16:creationId xmlns:a16="http://schemas.microsoft.com/office/drawing/2014/main" id="{1B9D213E-7878-137B-E693-163DD99DFDD9}"/>
              </a:ext>
            </a:extLst>
          </p:cNvPr>
          <p:cNvSpPr txBox="1"/>
          <p:nvPr/>
        </p:nvSpPr>
        <p:spPr>
          <a:xfrm>
            <a:off x="1508843" y="5989087"/>
            <a:ext cx="899605" cy="369332"/>
          </a:xfrm>
          <a:prstGeom prst="rect">
            <a:avLst/>
          </a:prstGeom>
          <a:noFill/>
        </p:spPr>
        <p:txBody>
          <a:bodyPr wrap="none" rtlCol="0">
            <a:spAutoFit/>
          </a:bodyPr>
          <a:lstStyle/>
          <a:p>
            <a:r>
              <a:rPr lang="en-US">
                <a:solidFill>
                  <a:schemeClr val="bg1"/>
                </a:solidFill>
                <a:latin typeface="Work Sans" pitchFamily="2" charset="0"/>
              </a:rPr>
              <a:t>Refine</a:t>
            </a:r>
            <a:endParaRPr lang="en-CA">
              <a:solidFill>
                <a:schemeClr val="bg1"/>
              </a:solidFill>
              <a:latin typeface="Work Sans" pitchFamily="2" charset="0"/>
            </a:endParaRPr>
          </a:p>
        </p:txBody>
      </p:sp>
      <p:pic>
        <p:nvPicPr>
          <p:cNvPr id="28" name="Graphic 27" descr="Map with pin outline">
            <a:extLst>
              <a:ext uri="{FF2B5EF4-FFF2-40B4-BE49-F238E27FC236}">
                <a16:creationId xmlns:a16="http://schemas.microsoft.com/office/drawing/2014/main" id="{77489BBB-8755-6FA9-A111-9409E7EFBA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6968" y="2488200"/>
            <a:ext cx="552796" cy="552796"/>
          </a:xfrm>
          <a:prstGeom prst="rect">
            <a:avLst/>
          </a:prstGeom>
        </p:spPr>
      </p:pic>
      <p:pic>
        <p:nvPicPr>
          <p:cNvPr id="30" name="Graphic 29" descr="Speedometer Low outline">
            <a:extLst>
              <a:ext uri="{FF2B5EF4-FFF2-40B4-BE49-F238E27FC236}">
                <a16:creationId xmlns:a16="http://schemas.microsoft.com/office/drawing/2014/main" id="{5DD85C87-7990-6508-8251-A190DE8319A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2834" y="3251793"/>
            <a:ext cx="457200" cy="457200"/>
          </a:xfrm>
          <a:prstGeom prst="rect">
            <a:avLst/>
          </a:prstGeom>
        </p:spPr>
      </p:pic>
      <p:pic>
        <p:nvPicPr>
          <p:cNvPr id="33" name="Graphic 32" descr="Mining tools outline">
            <a:extLst>
              <a:ext uri="{FF2B5EF4-FFF2-40B4-BE49-F238E27FC236}">
                <a16:creationId xmlns:a16="http://schemas.microsoft.com/office/drawing/2014/main" id="{72B599B3-A892-C2F3-65CB-D51DC56CD84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3616" y="4600547"/>
            <a:ext cx="457200" cy="457200"/>
          </a:xfrm>
          <a:prstGeom prst="rect">
            <a:avLst/>
          </a:prstGeom>
        </p:spPr>
      </p:pic>
      <p:pic>
        <p:nvPicPr>
          <p:cNvPr id="35" name="Graphic 34" descr="Blueprint outline">
            <a:extLst>
              <a:ext uri="{FF2B5EF4-FFF2-40B4-BE49-F238E27FC236}">
                <a16:creationId xmlns:a16="http://schemas.microsoft.com/office/drawing/2014/main" id="{1F81C2A0-C01C-4F9B-86A5-038E46BC5A5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36968" y="3875272"/>
            <a:ext cx="565322" cy="565322"/>
          </a:xfrm>
          <a:prstGeom prst="rect">
            <a:avLst/>
          </a:prstGeom>
        </p:spPr>
      </p:pic>
      <p:pic>
        <p:nvPicPr>
          <p:cNvPr id="37" name="Graphic 36" descr="Playbook outline">
            <a:extLst>
              <a:ext uri="{FF2B5EF4-FFF2-40B4-BE49-F238E27FC236}">
                <a16:creationId xmlns:a16="http://schemas.microsoft.com/office/drawing/2014/main" id="{4941DAEE-6480-743A-C0E4-B215394D6EEC}"/>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183" y="1832465"/>
            <a:ext cx="579433" cy="579433"/>
          </a:xfrm>
          <a:prstGeom prst="rect">
            <a:avLst/>
          </a:prstGeom>
        </p:spPr>
      </p:pic>
      <p:pic>
        <p:nvPicPr>
          <p:cNvPr id="39" name="Graphic 38" descr="Microscope outline">
            <a:extLst>
              <a:ext uri="{FF2B5EF4-FFF2-40B4-BE49-F238E27FC236}">
                <a16:creationId xmlns:a16="http://schemas.microsoft.com/office/drawing/2014/main" id="{7FDF1D0A-C46E-3464-A439-2E1A8CD9534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9467" y="5258059"/>
            <a:ext cx="499758" cy="499758"/>
          </a:xfrm>
          <a:prstGeom prst="rect">
            <a:avLst/>
          </a:prstGeom>
        </p:spPr>
      </p:pic>
      <p:pic>
        <p:nvPicPr>
          <p:cNvPr id="41" name="Graphic 40" descr="Filter outline">
            <a:extLst>
              <a:ext uri="{FF2B5EF4-FFF2-40B4-BE49-F238E27FC236}">
                <a16:creationId xmlns:a16="http://schemas.microsoft.com/office/drawing/2014/main" id="{0B4D16F6-5AE1-F52E-3C26-E08E89F55B9D}"/>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4998" y="5989087"/>
            <a:ext cx="457200" cy="457200"/>
          </a:xfrm>
          <a:prstGeom prst="rect">
            <a:avLst/>
          </a:prstGeom>
        </p:spPr>
      </p:pic>
      <p:sp>
        <p:nvSpPr>
          <p:cNvPr id="42" name="TextBox 41">
            <a:extLst>
              <a:ext uri="{FF2B5EF4-FFF2-40B4-BE49-F238E27FC236}">
                <a16:creationId xmlns:a16="http://schemas.microsoft.com/office/drawing/2014/main" id="{050F6EFE-36E0-08D2-7532-8CE71FF24686}"/>
              </a:ext>
            </a:extLst>
          </p:cNvPr>
          <p:cNvSpPr txBox="1"/>
          <p:nvPr/>
        </p:nvSpPr>
        <p:spPr>
          <a:xfrm>
            <a:off x="4622663" y="1882890"/>
            <a:ext cx="3049233" cy="430887"/>
          </a:xfrm>
          <a:prstGeom prst="rect">
            <a:avLst/>
          </a:prstGeom>
          <a:noFill/>
        </p:spPr>
        <p:txBody>
          <a:bodyPr wrap="none" rtlCol="0">
            <a:spAutoFit/>
          </a:bodyPr>
          <a:lstStyle/>
          <a:p>
            <a:pPr marL="171450" indent="-171450">
              <a:buFont typeface="Arial" panose="020B0604020202020204" pitchFamily="34" charset="0"/>
              <a:buChar char="•"/>
            </a:pPr>
            <a:r>
              <a:rPr lang="en-US" sz="1100" dirty="0">
                <a:solidFill>
                  <a:srgbClr val="FBB01A"/>
                </a:solidFill>
                <a:latin typeface="Work Sans" pitchFamily="2" charset="0"/>
              </a:rPr>
              <a:t>Define the Data Governance Strategy ​</a:t>
            </a:r>
          </a:p>
          <a:p>
            <a:pPr marL="171450" indent="-171450">
              <a:buFont typeface="Arial" panose="020B0604020202020204" pitchFamily="34" charset="0"/>
              <a:buChar char="•"/>
            </a:pPr>
            <a:r>
              <a:rPr lang="en-US" sz="1100" dirty="0">
                <a:solidFill>
                  <a:srgbClr val="FBB01A"/>
                </a:solidFill>
                <a:latin typeface="Work Sans" pitchFamily="2" charset="0"/>
              </a:rPr>
              <a:t>Connected to your business goals​</a:t>
            </a:r>
            <a:endParaRPr lang="en-CA" sz="1100" dirty="0">
              <a:solidFill>
                <a:srgbClr val="FBB01A"/>
              </a:solidFill>
              <a:latin typeface="Work Sans" pitchFamily="2" charset="0"/>
            </a:endParaRPr>
          </a:p>
        </p:txBody>
      </p:sp>
      <p:sp>
        <p:nvSpPr>
          <p:cNvPr id="43" name="TextBox 42">
            <a:extLst>
              <a:ext uri="{FF2B5EF4-FFF2-40B4-BE49-F238E27FC236}">
                <a16:creationId xmlns:a16="http://schemas.microsoft.com/office/drawing/2014/main" id="{D721230A-2387-3953-E7DA-B9363BF4BF34}"/>
              </a:ext>
            </a:extLst>
          </p:cNvPr>
          <p:cNvSpPr txBox="1"/>
          <p:nvPr/>
        </p:nvSpPr>
        <p:spPr>
          <a:xfrm>
            <a:off x="4619198" y="3261421"/>
            <a:ext cx="2866490" cy="430887"/>
          </a:xfrm>
          <a:prstGeom prst="rect">
            <a:avLst/>
          </a:prstGeom>
          <a:noFill/>
        </p:spPr>
        <p:txBody>
          <a:bodyPr wrap="non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Baseline measurable improvements</a:t>
            </a:r>
          </a:p>
          <a:p>
            <a:pPr marL="171450" indent="-171450">
              <a:buFont typeface="Arial" panose="020B0604020202020204" pitchFamily="34" charset="0"/>
              <a:buChar char="•"/>
            </a:pPr>
            <a:r>
              <a:rPr lang="en-US" sz="1100">
                <a:solidFill>
                  <a:srgbClr val="FBB01A"/>
                </a:solidFill>
                <a:latin typeface="Work Sans" pitchFamily="2" charset="0"/>
              </a:rPr>
              <a:t>Track progress and look for success</a:t>
            </a:r>
            <a:endParaRPr lang="en-CA" sz="1100">
              <a:solidFill>
                <a:srgbClr val="FBB01A"/>
              </a:solidFill>
              <a:latin typeface="Work Sans" pitchFamily="2" charset="0"/>
            </a:endParaRPr>
          </a:p>
        </p:txBody>
      </p:sp>
      <p:sp>
        <p:nvSpPr>
          <p:cNvPr id="44" name="TextBox 43">
            <a:extLst>
              <a:ext uri="{FF2B5EF4-FFF2-40B4-BE49-F238E27FC236}">
                <a16:creationId xmlns:a16="http://schemas.microsoft.com/office/drawing/2014/main" id="{6797A820-55CD-4AE0-EBCC-658C0BBF024A}"/>
              </a:ext>
            </a:extLst>
          </p:cNvPr>
          <p:cNvSpPr txBox="1"/>
          <p:nvPr/>
        </p:nvSpPr>
        <p:spPr>
          <a:xfrm>
            <a:off x="4629589" y="3926435"/>
            <a:ext cx="3225938" cy="430887"/>
          </a:xfrm>
          <a:prstGeom prst="rect">
            <a:avLst/>
          </a:prstGeom>
          <a:noFill/>
        </p:spPr>
        <p:txBody>
          <a:bodyPr wrap="squar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Data acquisition, creation, management, dissemination, usage and destruction</a:t>
            </a:r>
            <a:endParaRPr lang="en-CA" sz="1100">
              <a:solidFill>
                <a:srgbClr val="FBB01A"/>
              </a:solidFill>
              <a:latin typeface="Work Sans" pitchFamily="2" charset="0"/>
            </a:endParaRPr>
          </a:p>
        </p:txBody>
      </p:sp>
      <p:sp>
        <p:nvSpPr>
          <p:cNvPr id="45" name="TextBox 44">
            <a:extLst>
              <a:ext uri="{FF2B5EF4-FFF2-40B4-BE49-F238E27FC236}">
                <a16:creationId xmlns:a16="http://schemas.microsoft.com/office/drawing/2014/main" id="{C6DC2E6F-FE05-D2B4-41D2-E227A2CAC757}"/>
              </a:ext>
            </a:extLst>
          </p:cNvPr>
          <p:cNvSpPr txBox="1"/>
          <p:nvPr/>
        </p:nvSpPr>
        <p:spPr>
          <a:xfrm>
            <a:off x="4626124" y="4598385"/>
            <a:ext cx="2866490" cy="430887"/>
          </a:xfrm>
          <a:prstGeom prst="rect">
            <a:avLst/>
          </a:prstGeom>
          <a:noFill/>
        </p:spPr>
        <p:txBody>
          <a:bodyPr wrap="non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Baseline measurable improvements</a:t>
            </a:r>
          </a:p>
          <a:p>
            <a:pPr marL="171450" indent="-171450">
              <a:buFont typeface="Arial" panose="020B0604020202020204" pitchFamily="34" charset="0"/>
              <a:buChar char="•"/>
            </a:pPr>
            <a:r>
              <a:rPr lang="en-US" sz="1100">
                <a:solidFill>
                  <a:srgbClr val="FBB01A"/>
                </a:solidFill>
                <a:latin typeface="Work Sans" pitchFamily="2" charset="0"/>
              </a:rPr>
              <a:t>Track progress and look for success</a:t>
            </a:r>
            <a:endParaRPr lang="en-CA" sz="1100">
              <a:solidFill>
                <a:srgbClr val="FBB01A"/>
              </a:solidFill>
              <a:latin typeface="Work Sans" pitchFamily="2" charset="0"/>
            </a:endParaRPr>
          </a:p>
        </p:txBody>
      </p:sp>
      <p:sp>
        <p:nvSpPr>
          <p:cNvPr id="46" name="TextBox 45">
            <a:extLst>
              <a:ext uri="{FF2B5EF4-FFF2-40B4-BE49-F238E27FC236}">
                <a16:creationId xmlns:a16="http://schemas.microsoft.com/office/drawing/2014/main" id="{9E62FC25-CE1B-D697-A032-1EC84B524BA8}"/>
              </a:ext>
            </a:extLst>
          </p:cNvPr>
          <p:cNvSpPr txBox="1"/>
          <p:nvPr/>
        </p:nvSpPr>
        <p:spPr>
          <a:xfrm>
            <a:off x="4626124" y="5304969"/>
            <a:ext cx="3098925" cy="430887"/>
          </a:xfrm>
          <a:prstGeom prst="rect">
            <a:avLst/>
          </a:prstGeom>
          <a:noFill/>
        </p:spPr>
        <p:txBody>
          <a:bodyPr wrap="squar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Quarterly and annual reassessment to improve based on our metrics</a:t>
            </a:r>
          </a:p>
        </p:txBody>
      </p:sp>
      <p:sp>
        <p:nvSpPr>
          <p:cNvPr id="47" name="TextBox 46">
            <a:extLst>
              <a:ext uri="{FF2B5EF4-FFF2-40B4-BE49-F238E27FC236}">
                <a16:creationId xmlns:a16="http://schemas.microsoft.com/office/drawing/2014/main" id="{8AF447D6-7663-AAAE-1417-0955DD48B380}"/>
              </a:ext>
            </a:extLst>
          </p:cNvPr>
          <p:cNvSpPr txBox="1"/>
          <p:nvPr/>
        </p:nvSpPr>
        <p:spPr>
          <a:xfrm>
            <a:off x="4636515" y="5969983"/>
            <a:ext cx="3225938" cy="430887"/>
          </a:xfrm>
          <a:prstGeom prst="rect">
            <a:avLst/>
          </a:prstGeom>
          <a:noFill/>
        </p:spPr>
        <p:txBody>
          <a:bodyPr wrap="squar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Based on quarterly review (or as business goals change) – adjust strategy</a:t>
            </a:r>
            <a:endParaRPr lang="en-CA" sz="1100">
              <a:solidFill>
                <a:srgbClr val="FBB01A"/>
              </a:solidFill>
              <a:latin typeface="Work Sans" pitchFamily="2" charset="0"/>
            </a:endParaRPr>
          </a:p>
        </p:txBody>
      </p:sp>
      <p:sp>
        <p:nvSpPr>
          <p:cNvPr id="49" name="TextBox 48">
            <a:extLst>
              <a:ext uri="{FF2B5EF4-FFF2-40B4-BE49-F238E27FC236}">
                <a16:creationId xmlns:a16="http://schemas.microsoft.com/office/drawing/2014/main" id="{9806042A-D6D8-7EB7-B2CF-E0FB43AE07EF}"/>
              </a:ext>
            </a:extLst>
          </p:cNvPr>
          <p:cNvSpPr txBox="1"/>
          <p:nvPr/>
        </p:nvSpPr>
        <p:spPr>
          <a:xfrm>
            <a:off x="4626124" y="2592935"/>
            <a:ext cx="2218877" cy="430887"/>
          </a:xfrm>
          <a:prstGeom prst="rect">
            <a:avLst/>
          </a:prstGeom>
          <a:noFill/>
        </p:spPr>
        <p:txBody>
          <a:bodyPr wrap="none" rtlCol="0">
            <a:spAutoFit/>
          </a:bodyPr>
          <a:lstStyle/>
          <a:p>
            <a:pPr marL="171450" indent="-171450">
              <a:buFont typeface="Arial" panose="020B0604020202020204" pitchFamily="34" charset="0"/>
              <a:buChar char="•"/>
            </a:pPr>
            <a:r>
              <a:rPr lang="en-US" sz="1100">
                <a:solidFill>
                  <a:srgbClr val="FBB01A"/>
                </a:solidFill>
                <a:latin typeface="Work Sans" pitchFamily="2" charset="0"/>
              </a:rPr>
              <a:t>Operating model – Charter</a:t>
            </a:r>
          </a:p>
          <a:p>
            <a:pPr marL="171450" indent="-171450">
              <a:buFont typeface="Arial" panose="020B0604020202020204" pitchFamily="34" charset="0"/>
              <a:buChar char="•"/>
            </a:pPr>
            <a:r>
              <a:rPr lang="en-US" sz="1100">
                <a:solidFill>
                  <a:srgbClr val="FBB01A"/>
                </a:solidFill>
                <a:latin typeface="Work Sans" pitchFamily="2" charset="0"/>
              </a:rPr>
              <a:t>RASCI assignments</a:t>
            </a:r>
            <a:endParaRPr lang="en-CA" sz="1100">
              <a:solidFill>
                <a:srgbClr val="FBB01A"/>
              </a:solidFill>
              <a:latin typeface="Work Sans" pitchFamily="2" charset="0"/>
            </a:endParaRPr>
          </a:p>
        </p:txBody>
      </p:sp>
      <p:sp>
        <p:nvSpPr>
          <p:cNvPr id="4" name="Content Placeholder 2">
            <a:extLst>
              <a:ext uri="{FF2B5EF4-FFF2-40B4-BE49-F238E27FC236}">
                <a16:creationId xmlns:a16="http://schemas.microsoft.com/office/drawing/2014/main" id="{80D07EF8-920F-8BFD-6094-913A1E5E4CF2}"/>
              </a:ext>
            </a:extLst>
          </p:cNvPr>
          <p:cNvSpPr>
            <a:spLocks noGrp="1"/>
          </p:cNvSpPr>
          <p:nvPr/>
        </p:nvSpPr>
        <p:spPr>
          <a:xfrm>
            <a:off x="8200025" y="2116936"/>
            <a:ext cx="3826882" cy="4160920"/>
          </a:xfrm>
          <a:prstGeom prst="rect">
            <a:avLst/>
          </a:prstGeom>
        </p:spPr>
        <p:txBody>
          <a:bodyPr lIns="91440" tIns="45720" rIns="91440" bIns="45720" anchor="t"/>
          <a:lstStyle>
            <a:lvl1pPr marL="228589" indent="-228589" algn="l" defTabSz="914354" rtl="0" eaLnBrk="1" latinLnBrk="0" hangingPunct="1">
              <a:lnSpc>
                <a:spcPct val="90000"/>
              </a:lnSpc>
              <a:spcBef>
                <a:spcPts val="1000"/>
              </a:spcBef>
              <a:buFont typeface="Arial" panose="020B0604020202020204" pitchFamily="34" charset="0"/>
              <a:buChar char="•"/>
              <a:defRPr sz="2400" b="0" i="0" kern="1200">
                <a:solidFill>
                  <a:srgbClr val="22376C"/>
                </a:solidFill>
                <a:latin typeface="+mn-lt"/>
                <a:ea typeface="Arial" panose="020B0604020202020204" pitchFamily="34" charset="0"/>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rgbClr val="22376C"/>
                </a:solidFill>
                <a:latin typeface="+mn-lt"/>
                <a:ea typeface="Arial" panose="020B0604020202020204" pitchFamily="34" charset="0"/>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1800" b="0" i="0" kern="1200">
                <a:solidFill>
                  <a:srgbClr val="22376C"/>
                </a:solidFill>
                <a:latin typeface="+mn-lt"/>
                <a:ea typeface="Arial" panose="020B0604020202020204" pitchFamily="34" charset="0"/>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600" b="0" i="0" kern="1200">
                <a:solidFill>
                  <a:srgbClr val="22376C"/>
                </a:solidFill>
                <a:latin typeface="+mn-lt"/>
                <a:ea typeface="Arial" panose="020B0604020202020204" pitchFamily="34" charset="0"/>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600" b="0" i="0" kern="1200">
                <a:solidFill>
                  <a:srgbClr val="22376C"/>
                </a:solidFill>
                <a:latin typeface="+mn-lt"/>
                <a:ea typeface="Arial" panose="020B0604020202020204" pitchFamily="34" charset="0"/>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0">
                <a:solidFill>
                  <a:srgbClr val="0A0A38"/>
                </a:solidFill>
                <a:effectLst/>
                <a:latin typeface="Work Sans"/>
                <a:cs typeface="Arial"/>
              </a:rPr>
              <a:t>We recommend taking the first natural steps as outlined in this roadmap.</a:t>
            </a:r>
            <a:r>
              <a:rPr lang="en-US" sz="1800" b="1">
                <a:solidFill>
                  <a:srgbClr val="0A0A38"/>
                </a:solidFill>
                <a:latin typeface="Work Sans"/>
                <a:cs typeface="Arial"/>
              </a:rPr>
              <a:t> </a:t>
            </a:r>
            <a:endParaRPr lang="en-US" sz="1800" b="1" i="0">
              <a:solidFill>
                <a:srgbClr val="0A0A38"/>
              </a:solidFill>
              <a:effectLst/>
              <a:latin typeface="Work Sans" pitchFamily="2" charset="0"/>
            </a:endParaRPr>
          </a:p>
          <a:p>
            <a:pPr marL="0" indent="0" algn="ctr">
              <a:buNone/>
            </a:pPr>
            <a:endParaRPr lang="en-US" sz="1000" b="0" i="0">
              <a:solidFill>
                <a:srgbClr val="0A0A38"/>
              </a:solidFill>
              <a:effectLst/>
              <a:latin typeface="Work Sans" pitchFamily="2" charset="0"/>
            </a:endParaRPr>
          </a:p>
          <a:p>
            <a:pPr marL="227965" indent="-227965">
              <a:buClr>
                <a:srgbClr val="FFC000"/>
              </a:buClr>
              <a:buFont typeface="Wingdings" panose="05000000000000000000" pitchFamily="2" charset="2"/>
              <a:buChar char="ü"/>
            </a:pPr>
            <a:r>
              <a:rPr lang="en-US" sz="1800">
                <a:solidFill>
                  <a:srgbClr val="0A0A38"/>
                </a:solidFill>
                <a:latin typeface="Work Sans"/>
                <a:cs typeface="Arial"/>
              </a:rPr>
              <a:t>Governance Charter Creation</a:t>
            </a:r>
          </a:p>
          <a:p>
            <a:pPr marL="227965" indent="-227965">
              <a:buClr>
                <a:srgbClr val="FFC000"/>
              </a:buClr>
              <a:buFont typeface="Wingdings" panose="05000000000000000000" pitchFamily="2" charset="2"/>
              <a:buChar char="ü"/>
            </a:pPr>
            <a:r>
              <a:rPr lang="en-US" sz="1800" b="0" i="0">
                <a:solidFill>
                  <a:srgbClr val="0A0A38"/>
                </a:solidFill>
                <a:effectLst/>
                <a:latin typeface="Work Sans"/>
                <a:cs typeface="Arial"/>
              </a:rPr>
              <a:t>Council Assignments</a:t>
            </a:r>
          </a:p>
          <a:p>
            <a:pPr marL="227965" indent="-227965">
              <a:buClr>
                <a:srgbClr val="FFC000"/>
              </a:buClr>
              <a:buFont typeface="Wingdings" panose="05000000000000000000" pitchFamily="2" charset="2"/>
              <a:buChar char="ü"/>
            </a:pPr>
            <a:r>
              <a:rPr lang="en-US" sz="1800" b="0" i="0">
                <a:solidFill>
                  <a:srgbClr val="0A0A38"/>
                </a:solidFill>
                <a:effectLst/>
                <a:latin typeface="Work Sans"/>
                <a:cs typeface="Arial"/>
              </a:rPr>
              <a:t>Define Goals</a:t>
            </a:r>
          </a:p>
          <a:p>
            <a:pPr marL="227965" indent="-227965">
              <a:buClr>
                <a:srgbClr val="FFC000"/>
              </a:buClr>
              <a:buFont typeface="Wingdings" panose="05000000000000000000" pitchFamily="2" charset="2"/>
              <a:buChar char="ü"/>
            </a:pPr>
            <a:r>
              <a:rPr lang="en-US" sz="1800">
                <a:solidFill>
                  <a:srgbClr val="0A0A38"/>
                </a:solidFill>
                <a:latin typeface="Work Sans"/>
                <a:cs typeface="Arial"/>
              </a:rPr>
              <a:t>Define Measurements</a:t>
            </a:r>
          </a:p>
          <a:p>
            <a:pPr marL="227965" indent="-227965">
              <a:buClr>
                <a:srgbClr val="FFC000"/>
              </a:buClr>
              <a:buFont typeface="Wingdings" panose="05000000000000000000" pitchFamily="2" charset="2"/>
              <a:buChar char="ü"/>
            </a:pPr>
            <a:r>
              <a:rPr lang="en-US" sz="1800" b="0" i="0">
                <a:solidFill>
                  <a:srgbClr val="0A0A38"/>
                </a:solidFill>
                <a:effectLst/>
                <a:latin typeface="Work Sans"/>
                <a:cs typeface="Arial"/>
              </a:rPr>
              <a:t>Create Policy and Procedures</a:t>
            </a:r>
          </a:p>
          <a:p>
            <a:pPr marL="227965" indent="-227965">
              <a:buClr>
                <a:srgbClr val="FFC000"/>
              </a:buClr>
              <a:buFont typeface="Wingdings" panose="05000000000000000000" pitchFamily="2" charset="2"/>
              <a:buChar char="ü"/>
            </a:pPr>
            <a:r>
              <a:rPr lang="en-US" sz="1800">
                <a:solidFill>
                  <a:srgbClr val="0A0A38"/>
                </a:solidFill>
                <a:latin typeface="Work Sans"/>
                <a:cs typeface="Arial"/>
              </a:rPr>
              <a:t>Define Tools</a:t>
            </a:r>
          </a:p>
          <a:p>
            <a:pPr marL="227965" indent="-227965">
              <a:buClr>
                <a:srgbClr val="FFC000"/>
              </a:buClr>
              <a:buFont typeface="Wingdings" panose="05000000000000000000" pitchFamily="2" charset="2"/>
              <a:buChar char="ü"/>
            </a:pPr>
            <a:r>
              <a:rPr lang="en-US" sz="1800" b="0" i="0">
                <a:solidFill>
                  <a:srgbClr val="0A0A38"/>
                </a:solidFill>
                <a:effectLst/>
                <a:latin typeface="Work Sans"/>
                <a:cs typeface="Arial"/>
              </a:rPr>
              <a:t>Complete Assessments</a:t>
            </a:r>
            <a:endParaRPr lang="en-US" sz="2000" b="0" i="0">
              <a:solidFill>
                <a:srgbClr val="0A0A38"/>
              </a:solidFill>
              <a:effectLst/>
              <a:latin typeface="Work Sans"/>
              <a:cs typeface="Arial"/>
            </a:endParaRPr>
          </a:p>
        </p:txBody>
      </p:sp>
    </p:spTree>
    <p:extLst>
      <p:ext uri="{BB962C8B-B14F-4D97-AF65-F5344CB8AC3E}">
        <p14:creationId xmlns:p14="http://schemas.microsoft.com/office/powerpoint/2010/main" val="22037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20">
            <a:extLst>
              <a:ext uri="{FF2B5EF4-FFF2-40B4-BE49-F238E27FC236}">
                <a16:creationId xmlns:a16="http://schemas.microsoft.com/office/drawing/2014/main" id="{25025FAD-F2B7-FF3C-8ADD-3451443964AE}"/>
              </a:ext>
            </a:extLst>
          </p:cNvPr>
          <p:cNvSpPr/>
          <p:nvPr/>
        </p:nvSpPr>
        <p:spPr>
          <a:xfrm rot="10800000">
            <a:off x="0" y="3394652"/>
            <a:ext cx="12192000" cy="3535067"/>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13000">
                <a:schemeClr val="accent1"/>
              </a:gs>
              <a:gs pos="89000">
                <a:schemeClr val="accent5"/>
              </a:gs>
            </a:gsLst>
            <a:lin ang="8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6" name="Picture 5">
            <a:extLst>
              <a:ext uri="{FF2B5EF4-FFF2-40B4-BE49-F238E27FC236}">
                <a16:creationId xmlns:a16="http://schemas.microsoft.com/office/drawing/2014/main" id="{6920C457-5778-6732-819D-01D5C6C49AE4}"/>
              </a:ext>
            </a:extLst>
          </p:cNvPr>
          <p:cNvPicPr>
            <a:picLocks noChangeAspect="1"/>
          </p:cNvPicPr>
          <p:nvPr userDrawn="1"/>
        </p:nvPicPr>
        <p:blipFill>
          <a:blip r:embed="rId2">
            <a:alphaModFix amt="70000"/>
          </a:blip>
          <a:stretch>
            <a:fillRect/>
          </a:stretch>
        </p:blipFill>
        <p:spPr>
          <a:xfrm>
            <a:off x="181508" y="4437905"/>
            <a:ext cx="559331" cy="800861"/>
          </a:xfrm>
          <a:prstGeom prst="rect">
            <a:avLst/>
          </a:prstGeom>
        </p:spPr>
      </p:pic>
      <p:pic>
        <p:nvPicPr>
          <p:cNvPr id="8" name="Picture 7">
            <a:extLst>
              <a:ext uri="{FF2B5EF4-FFF2-40B4-BE49-F238E27FC236}">
                <a16:creationId xmlns:a16="http://schemas.microsoft.com/office/drawing/2014/main" id="{8352B431-A9A1-06A5-9D88-1116397E9906}"/>
              </a:ext>
            </a:extLst>
          </p:cNvPr>
          <p:cNvPicPr>
            <a:picLocks noChangeAspect="1"/>
          </p:cNvPicPr>
          <p:nvPr userDrawn="1"/>
        </p:nvPicPr>
        <p:blipFill>
          <a:blip r:embed="rId3">
            <a:alphaModFix amt="70000"/>
          </a:blip>
          <a:stretch>
            <a:fillRect/>
          </a:stretch>
        </p:blipFill>
        <p:spPr>
          <a:xfrm>
            <a:off x="11562784" y="6239052"/>
            <a:ext cx="971838" cy="971838"/>
          </a:xfrm>
          <a:prstGeom prst="rect">
            <a:avLst/>
          </a:prstGeom>
        </p:spPr>
      </p:pic>
      <p:pic>
        <p:nvPicPr>
          <p:cNvPr id="10" name="Picture 9">
            <a:extLst>
              <a:ext uri="{FF2B5EF4-FFF2-40B4-BE49-F238E27FC236}">
                <a16:creationId xmlns:a16="http://schemas.microsoft.com/office/drawing/2014/main" id="{5A26EAF2-8382-987C-9D59-C5CD227DC05B}"/>
              </a:ext>
            </a:extLst>
          </p:cNvPr>
          <p:cNvPicPr>
            <a:picLocks noChangeAspect="1"/>
          </p:cNvPicPr>
          <p:nvPr userDrawn="1"/>
        </p:nvPicPr>
        <p:blipFill>
          <a:blip r:embed="rId4">
            <a:alphaModFix amt="35000"/>
          </a:blip>
          <a:stretch>
            <a:fillRect/>
          </a:stretch>
        </p:blipFill>
        <p:spPr>
          <a:xfrm>
            <a:off x="11487629" y="5008797"/>
            <a:ext cx="239539" cy="239539"/>
          </a:xfrm>
          <a:prstGeom prst="rect">
            <a:avLst/>
          </a:prstGeom>
        </p:spPr>
      </p:pic>
      <p:sp>
        <p:nvSpPr>
          <p:cNvPr id="12" name="Скругленный прямоугольник 10">
            <a:extLst>
              <a:ext uri="{FF2B5EF4-FFF2-40B4-BE49-F238E27FC236}">
                <a16:creationId xmlns:a16="http://schemas.microsoft.com/office/drawing/2014/main" id="{FC4C3215-49DD-C359-9760-D033A21F8D35}"/>
              </a:ext>
            </a:extLst>
          </p:cNvPr>
          <p:cNvSpPr/>
          <p:nvPr/>
        </p:nvSpPr>
        <p:spPr>
          <a:xfrm rot="10800000">
            <a:off x="656672" y="2026130"/>
            <a:ext cx="2474159" cy="2781829"/>
          </a:xfrm>
          <a:prstGeom prst="roundRect">
            <a:avLst>
              <a:gd name="adj" fmla="val 4995"/>
            </a:avLst>
          </a:prstGeom>
          <a:solidFill>
            <a:schemeClr val="bg2"/>
          </a:solidFill>
          <a:ln>
            <a:noFill/>
          </a:ln>
          <a:effectLst>
            <a:outerShdw blurRad="265072" dir="6482894" sx="103197" sy="103197" algn="tl" rotWithShape="0">
              <a:schemeClr val="accent5">
                <a:alpha val="2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3" name="Скругленный прямоугольник 10">
            <a:extLst>
              <a:ext uri="{FF2B5EF4-FFF2-40B4-BE49-F238E27FC236}">
                <a16:creationId xmlns:a16="http://schemas.microsoft.com/office/drawing/2014/main" id="{461593D4-C72F-89E4-B538-E108C8590D21}"/>
              </a:ext>
            </a:extLst>
          </p:cNvPr>
          <p:cNvSpPr/>
          <p:nvPr/>
        </p:nvSpPr>
        <p:spPr>
          <a:xfrm rot="10800000">
            <a:off x="3374029" y="2026130"/>
            <a:ext cx="2474159" cy="2781829"/>
          </a:xfrm>
          <a:prstGeom prst="roundRect">
            <a:avLst>
              <a:gd name="adj" fmla="val 4995"/>
            </a:avLst>
          </a:prstGeom>
          <a:solidFill>
            <a:schemeClr val="bg2"/>
          </a:solidFill>
          <a:ln>
            <a:noFill/>
          </a:ln>
          <a:effectLst>
            <a:outerShdw blurRad="265072" dir="6482894" sx="103197" sy="103197" algn="tl" rotWithShape="0">
              <a:schemeClr val="accent5">
                <a:alpha val="2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4" name="Скругленный прямоугольник 10">
            <a:extLst>
              <a:ext uri="{FF2B5EF4-FFF2-40B4-BE49-F238E27FC236}">
                <a16:creationId xmlns:a16="http://schemas.microsoft.com/office/drawing/2014/main" id="{7759837F-757F-0686-4039-E4EBA3C320FC}"/>
              </a:ext>
            </a:extLst>
          </p:cNvPr>
          <p:cNvSpPr/>
          <p:nvPr/>
        </p:nvSpPr>
        <p:spPr>
          <a:xfrm rot="10800000">
            <a:off x="6096000" y="2026130"/>
            <a:ext cx="2474159" cy="2781829"/>
          </a:xfrm>
          <a:prstGeom prst="roundRect">
            <a:avLst>
              <a:gd name="adj" fmla="val 4995"/>
            </a:avLst>
          </a:prstGeom>
          <a:solidFill>
            <a:schemeClr val="bg2"/>
          </a:solidFill>
          <a:ln>
            <a:noFill/>
          </a:ln>
          <a:effectLst>
            <a:outerShdw blurRad="265072" dir="6482894" sx="103197" sy="103197" algn="tl" rotWithShape="0">
              <a:schemeClr val="accent5">
                <a:alpha val="2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5" name="Скругленный прямоугольник 10">
            <a:extLst>
              <a:ext uri="{FF2B5EF4-FFF2-40B4-BE49-F238E27FC236}">
                <a16:creationId xmlns:a16="http://schemas.microsoft.com/office/drawing/2014/main" id="{4F8C13AA-81A9-4A82-6D70-68B82E67D8A5}"/>
              </a:ext>
            </a:extLst>
          </p:cNvPr>
          <p:cNvSpPr/>
          <p:nvPr/>
        </p:nvSpPr>
        <p:spPr>
          <a:xfrm rot="10800000">
            <a:off x="8813357" y="2026130"/>
            <a:ext cx="2474159" cy="2781829"/>
          </a:xfrm>
          <a:prstGeom prst="roundRect">
            <a:avLst>
              <a:gd name="adj" fmla="val 4995"/>
            </a:avLst>
          </a:prstGeom>
          <a:solidFill>
            <a:schemeClr val="bg2"/>
          </a:solidFill>
          <a:ln>
            <a:noFill/>
          </a:ln>
          <a:effectLst>
            <a:outerShdw blurRad="265072" dir="6482894" sx="103197" sy="103197" algn="tl" rotWithShape="0">
              <a:schemeClr val="accent5">
                <a:alpha val="2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ea typeface="+mn-ea"/>
              <a:cs typeface="+mn-cs"/>
            </a:endParaRPr>
          </a:p>
        </p:txBody>
      </p:sp>
      <p:sp>
        <p:nvSpPr>
          <p:cNvPr id="16" name="TextBox 15">
            <a:extLst>
              <a:ext uri="{FF2B5EF4-FFF2-40B4-BE49-F238E27FC236}">
                <a16:creationId xmlns:a16="http://schemas.microsoft.com/office/drawing/2014/main" id="{9496771C-9B47-F00A-9D3A-E8815E9F2D0C}"/>
              </a:ext>
            </a:extLst>
          </p:cNvPr>
          <p:cNvSpPr txBox="1"/>
          <p:nvPr/>
        </p:nvSpPr>
        <p:spPr>
          <a:xfrm>
            <a:off x="789435" y="2178754"/>
            <a:ext cx="2338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A71"/>
                </a:solidFill>
                <a:effectLst/>
                <a:uLnTx/>
                <a:uFillTx/>
                <a:latin typeface="Avenir Next LT Pro"/>
                <a:ea typeface="+mn-ea"/>
                <a:cs typeface="+mn-cs"/>
              </a:rPr>
              <a:t>AI &amp; Machine Learning </a:t>
            </a:r>
            <a:endParaRPr kumimoji="0" lang="en-US" sz="1200" b="1" i="0" u="none" strike="noStrike" kern="1200" cap="none" spc="0" normalizeH="0" baseline="0" noProof="0">
              <a:ln>
                <a:noFill/>
              </a:ln>
              <a:solidFill>
                <a:srgbClr val="001A71"/>
              </a:solidFill>
              <a:effectLst/>
              <a:uLnTx/>
              <a:uFillTx/>
              <a:latin typeface="Avenir Next LT Pro"/>
              <a:ea typeface="+mn-ea"/>
              <a:cs typeface="Arial" panose="020B0604020202020204" pitchFamily="34" charset="0"/>
            </a:endParaRPr>
          </a:p>
        </p:txBody>
      </p:sp>
      <p:sp>
        <p:nvSpPr>
          <p:cNvPr id="17" name="TextBox 16">
            <a:extLst>
              <a:ext uri="{FF2B5EF4-FFF2-40B4-BE49-F238E27FC236}">
                <a16:creationId xmlns:a16="http://schemas.microsoft.com/office/drawing/2014/main" id="{F7772253-1A47-2339-73CE-0DD96DED9B54}"/>
              </a:ext>
            </a:extLst>
          </p:cNvPr>
          <p:cNvSpPr txBox="1"/>
          <p:nvPr/>
        </p:nvSpPr>
        <p:spPr>
          <a:xfrm>
            <a:off x="808309" y="2917229"/>
            <a:ext cx="2264002" cy="1754326"/>
          </a:xfrm>
          <a:prstGeom prst="rect">
            <a:avLst/>
          </a:prstGeom>
          <a:noFill/>
        </p:spPr>
        <p:txBody>
          <a:bodyPr wrap="square">
            <a:spAutoFit/>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Generative AI</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Application Development</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Deep Search</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Virtual Agents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Visual Insights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Predictive Analytics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Science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(RPA) Robotic Process Automation</a:t>
            </a:r>
          </a:p>
        </p:txBody>
      </p:sp>
      <p:sp>
        <p:nvSpPr>
          <p:cNvPr id="18" name="TextBox 17">
            <a:extLst>
              <a:ext uri="{FF2B5EF4-FFF2-40B4-BE49-F238E27FC236}">
                <a16:creationId xmlns:a16="http://schemas.microsoft.com/office/drawing/2014/main" id="{52B48EF1-7197-B57D-8A82-3A4D835DFCD0}"/>
              </a:ext>
            </a:extLst>
          </p:cNvPr>
          <p:cNvSpPr txBox="1"/>
          <p:nvPr/>
        </p:nvSpPr>
        <p:spPr>
          <a:xfrm>
            <a:off x="3450974" y="2178754"/>
            <a:ext cx="23064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A71"/>
                </a:solidFill>
                <a:effectLst/>
                <a:uLnTx/>
                <a:uFillTx/>
                <a:latin typeface="Avenir Next LT Pro"/>
                <a:ea typeface="+mn-ea"/>
                <a:cs typeface="+mn-cs"/>
              </a:rPr>
              <a:t>Business Analytics</a:t>
            </a:r>
            <a:br>
              <a:rPr kumimoji="0" lang="en-US" sz="1600" b="1" i="0" u="none" strike="noStrike" kern="1200" cap="none" spc="0" normalizeH="0" baseline="0" noProof="0">
                <a:ln>
                  <a:noFill/>
                </a:ln>
                <a:solidFill>
                  <a:srgbClr val="001A71"/>
                </a:solidFill>
                <a:effectLst/>
                <a:uLnTx/>
                <a:uFillTx/>
                <a:latin typeface="Avenir Next LT Pro"/>
                <a:ea typeface="+mn-ea"/>
                <a:cs typeface="+mn-cs"/>
              </a:rPr>
            </a:br>
            <a:r>
              <a:rPr kumimoji="0" lang="en-US" sz="1600" b="1" i="0" u="none" strike="noStrike" kern="1200" cap="none" spc="0" normalizeH="0" baseline="0" noProof="0">
                <a:ln>
                  <a:noFill/>
                </a:ln>
                <a:solidFill>
                  <a:srgbClr val="001A71"/>
                </a:solidFill>
                <a:effectLst/>
                <a:uLnTx/>
                <a:uFillTx/>
                <a:latin typeface="Avenir Next LT Pro"/>
                <a:ea typeface="+mn-ea"/>
                <a:cs typeface="+mn-cs"/>
              </a:rPr>
              <a:t>&amp; Data Visualization </a:t>
            </a:r>
            <a:endParaRPr kumimoji="0" lang="en-CA" sz="1600" b="1" i="0" u="none" strike="noStrike" kern="1200" cap="none" spc="0" normalizeH="0" baseline="0" noProof="0">
              <a:ln>
                <a:noFill/>
              </a:ln>
              <a:solidFill>
                <a:srgbClr val="001A71"/>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AFC4E0C9-C3E3-166E-9425-2CA50C467F40}"/>
              </a:ext>
            </a:extLst>
          </p:cNvPr>
          <p:cNvSpPr txBox="1"/>
          <p:nvPr/>
        </p:nvSpPr>
        <p:spPr>
          <a:xfrm>
            <a:off x="6193125" y="2178754"/>
            <a:ext cx="23064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A71"/>
                </a:solidFill>
                <a:effectLst/>
                <a:uLnTx/>
                <a:uFillTx/>
                <a:latin typeface="Avenir Next LT Pro"/>
                <a:ea typeface="+mn-ea"/>
                <a:cs typeface="+mn-cs"/>
              </a:rPr>
              <a:t>Data Platforming</a:t>
            </a:r>
            <a:br>
              <a:rPr kumimoji="0" lang="en-US" sz="1600" b="1" i="0" u="none" strike="noStrike" kern="1200" cap="none" spc="0" normalizeH="0" baseline="0" noProof="0">
                <a:ln>
                  <a:noFill/>
                </a:ln>
                <a:solidFill>
                  <a:srgbClr val="001A71"/>
                </a:solidFill>
                <a:effectLst/>
                <a:uLnTx/>
                <a:uFillTx/>
                <a:latin typeface="Avenir Next LT Pro"/>
                <a:ea typeface="+mn-ea"/>
                <a:cs typeface="+mn-cs"/>
              </a:rPr>
            </a:br>
            <a:r>
              <a:rPr kumimoji="0" lang="en-US" sz="1600" b="1" i="0" u="none" strike="noStrike" kern="1200" cap="none" spc="0" normalizeH="0" baseline="0" noProof="0">
                <a:ln>
                  <a:noFill/>
                </a:ln>
                <a:solidFill>
                  <a:srgbClr val="001A71"/>
                </a:solidFill>
                <a:effectLst/>
                <a:uLnTx/>
                <a:uFillTx/>
                <a:latin typeface="Avenir Next LT Pro"/>
                <a:ea typeface="+mn-ea"/>
                <a:cs typeface="+mn-cs"/>
              </a:rPr>
              <a:t>&amp; Integration </a:t>
            </a:r>
            <a:endParaRPr kumimoji="0" lang="en-CA" sz="1600" b="1" i="0" u="none" strike="noStrike" kern="1200" cap="none" spc="0" normalizeH="0" baseline="0" noProof="0">
              <a:ln>
                <a:noFill/>
              </a:ln>
              <a:solidFill>
                <a:srgbClr val="001A71"/>
              </a:solidFill>
              <a:effectLst/>
              <a:uLnTx/>
              <a:uFillTx/>
              <a:latin typeface="Avenir Next LT Pro"/>
              <a:ea typeface="+mn-ea"/>
              <a:cs typeface="+mn-cs"/>
            </a:endParaRPr>
          </a:p>
        </p:txBody>
      </p:sp>
      <p:sp>
        <p:nvSpPr>
          <p:cNvPr id="20" name="TextBox 19">
            <a:extLst>
              <a:ext uri="{FF2B5EF4-FFF2-40B4-BE49-F238E27FC236}">
                <a16:creationId xmlns:a16="http://schemas.microsoft.com/office/drawing/2014/main" id="{271CBA72-45CD-7D6D-43A4-17403EE68960}"/>
              </a:ext>
            </a:extLst>
          </p:cNvPr>
          <p:cNvSpPr txBox="1"/>
          <p:nvPr/>
        </p:nvSpPr>
        <p:spPr>
          <a:xfrm>
            <a:off x="8866365" y="2178754"/>
            <a:ext cx="24741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A71"/>
                </a:solidFill>
                <a:effectLst/>
                <a:uLnTx/>
                <a:uFillTx/>
                <a:latin typeface="Avenir Next LT Pro"/>
                <a:ea typeface="+mn-ea"/>
                <a:cs typeface="+mn-cs"/>
              </a:rPr>
              <a:t>Financial &amp; Operational Analytics </a:t>
            </a:r>
            <a:endParaRPr kumimoji="0" lang="en-CA" sz="1600" b="1" i="0" u="none" strike="noStrike" kern="1200" cap="none" spc="0" normalizeH="0" baseline="0" noProof="0">
              <a:ln>
                <a:noFill/>
              </a:ln>
              <a:solidFill>
                <a:srgbClr val="001A71"/>
              </a:solidFill>
              <a:effectLst/>
              <a:uLnTx/>
              <a:uFillTx/>
              <a:latin typeface="Avenir Next LT Pro"/>
              <a:ea typeface="+mn-ea"/>
              <a:cs typeface="+mn-cs"/>
            </a:endParaRPr>
          </a:p>
        </p:txBody>
      </p:sp>
      <p:pic>
        <p:nvPicPr>
          <p:cNvPr id="21" name="Picture 20">
            <a:extLst>
              <a:ext uri="{FF2B5EF4-FFF2-40B4-BE49-F238E27FC236}">
                <a16:creationId xmlns:a16="http://schemas.microsoft.com/office/drawing/2014/main" id="{0C6CC33C-6C1A-1534-D4A8-4B94DF671134}"/>
              </a:ext>
            </a:extLst>
          </p:cNvPr>
          <p:cNvPicPr>
            <a:picLocks noChangeAspect="1"/>
          </p:cNvPicPr>
          <p:nvPr/>
        </p:nvPicPr>
        <p:blipFill>
          <a:blip r:embed="rId5"/>
          <a:stretch>
            <a:fillRect/>
          </a:stretch>
        </p:blipFill>
        <p:spPr>
          <a:xfrm>
            <a:off x="2685581" y="1868704"/>
            <a:ext cx="604573" cy="604573"/>
          </a:xfrm>
          <a:prstGeom prst="rect">
            <a:avLst/>
          </a:prstGeom>
        </p:spPr>
      </p:pic>
      <p:pic>
        <p:nvPicPr>
          <p:cNvPr id="22" name="Picture 21">
            <a:extLst>
              <a:ext uri="{FF2B5EF4-FFF2-40B4-BE49-F238E27FC236}">
                <a16:creationId xmlns:a16="http://schemas.microsoft.com/office/drawing/2014/main" id="{D7BD5666-36DC-32FD-1A34-6E45846F81F6}"/>
              </a:ext>
            </a:extLst>
          </p:cNvPr>
          <p:cNvPicPr>
            <a:picLocks noChangeAspect="1"/>
          </p:cNvPicPr>
          <p:nvPr/>
        </p:nvPicPr>
        <p:blipFill>
          <a:blip r:embed="rId6"/>
          <a:stretch>
            <a:fillRect/>
          </a:stretch>
        </p:blipFill>
        <p:spPr>
          <a:xfrm>
            <a:off x="5432434" y="1866568"/>
            <a:ext cx="604573" cy="604573"/>
          </a:xfrm>
          <a:prstGeom prst="rect">
            <a:avLst/>
          </a:prstGeom>
        </p:spPr>
      </p:pic>
      <p:sp>
        <p:nvSpPr>
          <p:cNvPr id="23" name="TextBox 22">
            <a:extLst>
              <a:ext uri="{FF2B5EF4-FFF2-40B4-BE49-F238E27FC236}">
                <a16:creationId xmlns:a16="http://schemas.microsoft.com/office/drawing/2014/main" id="{F5F6A6F2-A527-E148-A5CB-A4FB36462D89}"/>
              </a:ext>
            </a:extLst>
          </p:cNvPr>
          <p:cNvSpPr txBox="1"/>
          <p:nvPr/>
        </p:nvSpPr>
        <p:spPr>
          <a:xfrm>
            <a:off x="3516716" y="2910085"/>
            <a:ext cx="2264002" cy="1569660"/>
          </a:xfrm>
          <a:prstGeom prst="rect">
            <a:avLst/>
          </a:prstGeom>
          <a:noFill/>
        </p:spPr>
        <p:txBody>
          <a:bodyPr wrap="square">
            <a:spAutoFit/>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Self Service &amp; Dashboarding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Metadata Modeling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Analytics Governance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Enterprisee Reporting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Visualization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Modernization of Current BI Tool</a:t>
            </a:r>
          </a:p>
        </p:txBody>
      </p:sp>
      <p:pic>
        <p:nvPicPr>
          <p:cNvPr id="24" name="Picture 23">
            <a:extLst>
              <a:ext uri="{FF2B5EF4-FFF2-40B4-BE49-F238E27FC236}">
                <a16:creationId xmlns:a16="http://schemas.microsoft.com/office/drawing/2014/main" id="{E2418358-7D5E-C620-4449-1EE2018B5BC3}"/>
              </a:ext>
            </a:extLst>
          </p:cNvPr>
          <p:cNvPicPr>
            <a:picLocks noChangeAspect="1"/>
          </p:cNvPicPr>
          <p:nvPr/>
        </p:nvPicPr>
        <p:blipFill>
          <a:blip r:embed="rId7"/>
          <a:stretch>
            <a:fillRect/>
          </a:stretch>
        </p:blipFill>
        <p:spPr>
          <a:xfrm>
            <a:off x="8179287" y="1876467"/>
            <a:ext cx="604573" cy="604573"/>
          </a:xfrm>
          <a:prstGeom prst="rect">
            <a:avLst/>
          </a:prstGeom>
        </p:spPr>
      </p:pic>
      <p:pic>
        <p:nvPicPr>
          <p:cNvPr id="25" name="Picture 24">
            <a:extLst>
              <a:ext uri="{FF2B5EF4-FFF2-40B4-BE49-F238E27FC236}">
                <a16:creationId xmlns:a16="http://schemas.microsoft.com/office/drawing/2014/main" id="{CF269F3B-CA36-1C48-796A-A75A3A1CE03A}"/>
              </a:ext>
            </a:extLst>
          </p:cNvPr>
          <p:cNvPicPr>
            <a:picLocks noChangeAspect="1"/>
          </p:cNvPicPr>
          <p:nvPr/>
        </p:nvPicPr>
        <p:blipFill>
          <a:blip r:embed="rId8"/>
          <a:stretch>
            <a:fillRect/>
          </a:stretch>
        </p:blipFill>
        <p:spPr>
          <a:xfrm>
            <a:off x="10926141" y="1876467"/>
            <a:ext cx="604573" cy="604573"/>
          </a:xfrm>
          <a:prstGeom prst="rect">
            <a:avLst/>
          </a:prstGeom>
        </p:spPr>
      </p:pic>
      <p:sp>
        <p:nvSpPr>
          <p:cNvPr id="26" name="TextBox 25">
            <a:extLst>
              <a:ext uri="{FF2B5EF4-FFF2-40B4-BE49-F238E27FC236}">
                <a16:creationId xmlns:a16="http://schemas.microsoft.com/office/drawing/2014/main" id="{C667F32E-5E14-AEE9-7CF6-B073B9EE5E28}"/>
              </a:ext>
            </a:extLst>
          </p:cNvPr>
          <p:cNvSpPr txBox="1"/>
          <p:nvPr/>
        </p:nvSpPr>
        <p:spPr>
          <a:xfrm>
            <a:off x="6217571" y="2917229"/>
            <a:ext cx="2264002" cy="1200329"/>
          </a:xfrm>
          <a:prstGeom prst="rect">
            <a:avLst/>
          </a:prstGeom>
          <a:noFill/>
        </p:spPr>
        <p:txBody>
          <a:bodyPr wrap="square">
            <a:spAutoFit/>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Architecture</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Modeling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Integration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ELT/ETL</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Data Governance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endParaRPr>
          </a:p>
        </p:txBody>
      </p:sp>
      <p:sp>
        <p:nvSpPr>
          <p:cNvPr id="27" name="TextBox 26">
            <a:extLst>
              <a:ext uri="{FF2B5EF4-FFF2-40B4-BE49-F238E27FC236}">
                <a16:creationId xmlns:a16="http://schemas.microsoft.com/office/drawing/2014/main" id="{3A7D055D-1D74-E71C-02DC-63657FCB6DD8}"/>
              </a:ext>
            </a:extLst>
          </p:cNvPr>
          <p:cNvSpPr txBox="1"/>
          <p:nvPr/>
        </p:nvSpPr>
        <p:spPr>
          <a:xfrm>
            <a:off x="8918435" y="2917229"/>
            <a:ext cx="2264002" cy="1569660"/>
          </a:xfrm>
          <a:prstGeom prst="rect">
            <a:avLst/>
          </a:prstGeom>
          <a:noFill/>
        </p:spPr>
        <p:txBody>
          <a:bodyPr wrap="square">
            <a:spAutoFit/>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Planning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Budgeting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Forecasting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Financial Reporting &amp; Analysis</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HR Planning</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rPr>
              <a:t>Predictive Forecasting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B3838"/>
              </a:solidFill>
              <a:effectLst/>
              <a:uLnTx/>
              <a:uFillTx/>
              <a:latin typeface="Avenir Next LT Pro"/>
              <a:ea typeface="+mn-ea"/>
              <a:cs typeface="Arial" panose="020B0604020202020204" pitchFamily="34" charset="0"/>
            </a:endParaRPr>
          </a:p>
        </p:txBody>
      </p:sp>
      <p:grpSp>
        <p:nvGrpSpPr>
          <p:cNvPr id="35" name="Group 34">
            <a:extLst>
              <a:ext uri="{FF2B5EF4-FFF2-40B4-BE49-F238E27FC236}">
                <a16:creationId xmlns:a16="http://schemas.microsoft.com/office/drawing/2014/main" id="{72C1E9CC-04BD-405B-C16E-47CB6F8673EB}"/>
              </a:ext>
            </a:extLst>
          </p:cNvPr>
          <p:cNvGrpSpPr/>
          <p:nvPr/>
        </p:nvGrpSpPr>
        <p:grpSpPr>
          <a:xfrm>
            <a:off x="471735" y="4983469"/>
            <a:ext cx="11147046" cy="1680007"/>
            <a:chOff x="740959" y="5102737"/>
            <a:chExt cx="11147046" cy="1680007"/>
          </a:xfrm>
        </p:grpSpPr>
        <p:pic>
          <p:nvPicPr>
            <p:cNvPr id="7" name="Picture 6">
              <a:extLst>
                <a:ext uri="{FF2B5EF4-FFF2-40B4-BE49-F238E27FC236}">
                  <a16:creationId xmlns:a16="http://schemas.microsoft.com/office/drawing/2014/main" id="{80D65D70-F077-C5F7-9C64-9A01AD35DEC2}"/>
                </a:ext>
              </a:extLst>
            </p:cNvPr>
            <p:cNvPicPr>
              <a:picLocks noChangeAspect="1"/>
            </p:cNvPicPr>
            <p:nvPr userDrawn="1"/>
          </p:nvPicPr>
          <p:blipFill>
            <a:blip r:embed="rId9"/>
            <a:stretch>
              <a:fillRect/>
            </a:stretch>
          </p:blipFill>
          <p:spPr>
            <a:xfrm>
              <a:off x="740959" y="6224363"/>
              <a:ext cx="427016" cy="410160"/>
            </a:xfrm>
            <a:prstGeom prst="rect">
              <a:avLst/>
            </a:prstGeom>
          </p:spPr>
        </p:pic>
        <p:pic>
          <p:nvPicPr>
            <p:cNvPr id="9" name="Picture 8">
              <a:extLst>
                <a:ext uri="{FF2B5EF4-FFF2-40B4-BE49-F238E27FC236}">
                  <a16:creationId xmlns:a16="http://schemas.microsoft.com/office/drawing/2014/main" id="{43DC542B-BC40-899A-8BC9-788F65DD44A1}"/>
                </a:ext>
              </a:extLst>
            </p:cNvPr>
            <p:cNvPicPr>
              <a:picLocks noChangeAspect="1"/>
            </p:cNvPicPr>
            <p:nvPr userDrawn="1"/>
          </p:nvPicPr>
          <p:blipFill>
            <a:blip r:embed="rId10">
              <a:alphaModFix amt="50000"/>
            </a:blip>
            <a:stretch>
              <a:fillRect/>
            </a:stretch>
          </p:blipFill>
          <p:spPr>
            <a:xfrm>
              <a:off x="9644606" y="5309792"/>
              <a:ext cx="358385" cy="358385"/>
            </a:xfrm>
            <a:prstGeom prst="rect">
              <a:avLst/>
            </a:prstGeom>
          </p:spPr>
        </p:pic>
        <p:sp>
          <p:nvSpPr>
            <p:cNvPr id="28" name="Rectangle 27">
              <a:extLst>
                <a:ext uri="{FF2B5EF4-FFF2-40B4-BE49-F238E27FC236}">
                  <a16:creationId xmlns:a16="http://schemas.microsoft.com/office/drawing/2014/main" id="{B27709F1-5639-76D5-C741-AB405163AE68}"/>
                </a:ext>
              </a:extLst>
            </p:cNvPr>
            <p:cNvSpPr/>
            <p:nvPr/>
          </p:nvSpPr>
          <p:spPr>
            <a:xfrm>
              <a:off x="2567963" y="5174213"/>
              <a:ext cx="90768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Our practice boasts a </a:t>
              </a:r>
              <a:r>
                <a:rPr kumimoji="0" lang="en-US" sz="1200" b="1" i="0" u="none" strike="noStrike" kern="1200" cap="none" spc="0" normalizeH="0" baseline="0" noProof="0">
                  <a:ln>
                    <a:noFill/>
                  </a:ln>
                  <a:solidFill>
                    <a:srgbClr val="FFB817"/>
                  </a:solidFill>
                  <a:effectLst/>
                  <a:uLnTx/>
                  <a:uFillTx/>
                  <a:latin typeface="Avenir Next LT Pro"/>
                  <a:ea typeface="Source Sans Pro" panose="020B0503030403020204" pitchFamily="34" charset="0"/>
                  <a:cs typeface="Arial" panose="020B0604020202020204" pitchFamily="34" charset="0"/>
                </a:rPr>
                <a:t>30+ year heritage </a:t>
              </a: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to accelerate business outcomes through emerging technologies. Our portfolio includes thousands of projects spanning all industries.</a:t>
              </a:r>
            </a:p>
          </p:txBody>
        </p:sp>
        <p:sp>
          <p:nvSpPr>
            <p:cNvPr id="29" name="TextBox 28">
              <a:extLst>
                <a:ext uri="{FF2B5EF4-FFF2-40B4-BE49-F238E27FC236}">
                  <a16:creationId xmlns:a16="http://schemas.microsoft.com/office/drawing/2014/main" id="{CA5A9711-04ED-D4D3-0B1B-5938E69AC27C}"/>
                </a:ext>
              </a:extLst>
            </p:cNvPr>
            <p:cNvSpPr txBox="1"/>
            <p:nvPr/>
          </p:nvSpPr>
          <p:spPr>
            <a:xfrm>
              <a:off x="2567962" y="6271748"/>
              <a:ext cx="92080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Our success drives </a:t>
              </a:r>
              <a:r>
                <a:rPr kumimoji="0" lang="en-US" sz="1200" b="1" i="0" u="none" strike="noStrike" kern="1200" cap="none" spc="0" normalizeH="0" baseline="0" noProof="0">
                  <a:ln>
                    <a:noFill/>
                  </a:ln>
                  <a:solidFill>
                    <a:srgbClr val="FFB817"/>
                  </a:solidFill>
                  <a:effectLst/>
                  <a:uLnTx/>
                  <a:uFillTx/>
                  <a:latin typeface="Avenir Next LT Pro"/>
                  <a:ea typeface="Source Sans Pro" panose="020B0503030403020204" pitchFamily="34" charset="0"/>
                  <a:cs typeface="Arial" panose="020B0604020202020204" pitchFamily="34" charset="0"/>
                </a:rPr>
                <a:t>10x business outcomes </a:t>
              </a: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through our strategic, transformative thought leadership coupled with our innovative, multi-partner, technology solutions.</a:t>
              </a:r>
            </a:p>
          </p:txBody>
        </p:sp>
        <p:sp>
          <p:nvSpPr>
            <p:cNvPr id="30" name="TextBox 29">
              <a:extLst>
                <a:ext uri="{FF2B5EF4-FFF2-40B4-BE49-F238E27FC236}">
                  <a16:creationId xmlns:a16="http://schemas.microsoft.com/office/drawing/2014/main" id="{99A13383-9E62-D9BD-6C91-B4581BFF8888}"/>
                </a:ext>
              </a:extLst>
            </p:cNvPr>
            <p:cNvSpPr txBox="1"/>
            <p:nvPr/>
          </p:nvSpPr>
          <p:spPr>
            <a:xfrm>
              <a:off x="2567962" y="5705813"/>
              <a:ext cx="93200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Our team of </a:t>
              </a:r>
              <a:r>
                <a:rPr kumimoji="0" lang="en-US" sz="1200" b="1" i="0" u="none" strike="noStrike" kern="1200" cap="none" spc="0" normalizeH="0" baseline="0" noProof="0">
                  <a:ln>
                    <a:noFill/>
                  </a:ln>
                  <a:solidFill>
                    <a:srgbClr val="FFB817"/>
                  </a:solidFill>
                  <a:effectLst/>
                  <a:uLnTx/>
                  <a:uFillTx/>
                  <a:latin typeface="Avenir Next LT Pro"/>
                  <a:ea typeface="Source Sans Pro" panose="020B0503030403020204" pitchFamily="34" charset="0"/>
                  <a:cs typeface="Arial" panose="020B0604020202020204" pitchFamily="34" charset="0"/>
                </a:rPr>
                <a:t>100+ dedicated experts </a:t>
              </a:r>
              <a:r>
                <a:rPr kumimoji="0" lang="en-US" sz="1200" b="0" i="0" u="none" strike="noStrike" kern="1200" cap="none" spc="0" normalizeH="0" baseline="0" noProof="0">
                  <a:ln>
                    <a:noFill/>
                  </a:ln>
                  <a:solidFill>
                    <a:prstClr val="white"/>
                  </a:solidFill>
                  <a:effectLst/>
                  <a:uLnTx/>
                  <a:uFillTx/>
                  <a:latin typeface="Avenir Next LT Pro"/>
                  <a:ea typeface="Source Sans Pro" panose="020B0503030403020204" pitchFamily="34" charset="0"/>
                  <a:cs typeface="Arial" panose="020B0604020202020204" pitchFamily="34" charset="0"/>
                </a:rPr>
                <a:t>support clients with strategy, design, development, deployment, managed services and support of critical work loads, application modernization and green field solutions across North America.</a:t>
              </a:r>
            </a:p>
          </p:txBody>
        </p:sp>
        <p:sp>
          <p:nvSpPr>
            <p:cNvPr id="31" name="TextBox 30">
              <a:extLst>
                <a:ext uri="{FF2B5EF4-FFF2-40B4-BE49-F238E27FC236}">
                  <a16:creationId xmlns:a16="http://schemas.microsoft.com/office/drawing/2014/main" id="{97AEE1D5-879F-6851-0FBE-BCC6F7B64FAB}"/>
                </a:ext>
              </a:extLst>
            </p:cNvPr>
            <p:cNvSpPr txBox="1"/>
            <p:nvPr/>
          </p:nvSpPr>
          <p:spPr>
            <a:xfrm>
              <a:off x="1077533" y="5102737"/>
              <a:ext cx="1512430" cy="584775"/>
            </a:xfrm>
            <a:prstGeom prst="rect">
              <a:avLst/>
            </a:prstGeom>
            <a:noFill/>
          </p:spPr>
          <p:txBody>
            <a:bodyPr wrap="square" rtlCol="0">
              <a:spAutoFit/>
            </a:bodyPr>
            <a:lstStyle/>
            <a:p>
              <a:pPr marL="0" marR="0" lvl="0" indent="0" algn="r" defTabSz="914034"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300" normalizeH="0" baseline="0" noProof="0">
                  <a:ln>
                    <a:noFill/>
                  </a:ln>
                  <a:solidFill>
                    <a:srgbClr val="FFAD1D"/>
                  </a:solidFill>
                  <a:effectLst/>
                  <a:uLnTx/>
                  <a:uFillTx/>
                  <a:latin typeface="Avenir Next LT Pro"/>
                  <a:ea typeface="Avenir Black" charset="0"/>
                  <a:cs typeface="Arial" panose="020B0604020202020204" pitchFamily="34" charset="0"/>
                </a:rPr>
                <a:t>30+</a:t>
              </a:r>
            </a:p>
          </p:txBody>
        </p:sp>
        <p:sp>
          <p:nvSpPr>
            <p:cNvPr id="32" name="TextBox 31">
              <a:extLst>
                <a:ext uri="{FF2B5EF4-FFF2-40B4-BE49-F238E27FC236}">
                  <a16:creationId xmlns:a16="http://schemas.microsoft.com/office/drawing/2014/main" id="{D5151403-47A5-9D41-3F3D-98694908AEFB}"/>
                </a:ext>
              </a:extLst>
            </p:cNvPr>
            <p:cNvSpPr txBox="1"/>
            <p:nvPr/>
          </p:nvSpPr>
          <p:spPr>
            <a:xfrm>
              <a:off x="850644" y="5644257"/>
              <a:ext cx="1737897" cy="584775"/>
            </a:xfrm>
            <a:prstGeom prst="rect">
              <a:avLst/>
            </a:prstGeom>
            <a:noFill/>
          </p:spPr>
          <p:txBody>
            <a:bodyPr wrap="square" rtlCol="0">
              <a:spAutoFit/>
            </a:bodyPr>
            <a:lstStyle/>
            <a:p>
              <a:pPr marL="0" marR="0" lvl="0" indent="0" algn="r" defTabSz="914034"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300" normalizeH="0" baseline="0" noProof="0">
                  <a:ln>
                    <a:noFill/>
                  </a:ln>
                  <a:solidFill>
                    <a:srgbClr val="FFAD1D"/>
                  </a:solidFill>
                  <a:effectLst/>
                  <a:uLnTx/>
                  <a:uFillTx/>
                  <a:latin typeface="Avenir Next LT Pro"/>
                  <a:ea typeface="Avenir Black" charset="0"/>
                  <a:cs typeface="Arial" panose="020B0604020202020204" pitchFamily="34" charset="0"/>
                </a:rPr>
                <a:t>100+</a:t>
              </a:r>
            </a:p>
          </p:txBody>
        </p:sp>
        <p:sp>
          <p:nvSpPr>
            <p:cNvPr id="33" name="TextBox 32">
              <a:extLst>
                <a:ext uri="{FF2B5EF4-FFF2-40B4-BE49-F238E27FC236}">
                  <a16:creationId xmlns:a16="http://schemas.microsoft.com/office/drawing/2014/main" id="{045F38C8-5F1D-4804-E0FD-55940BBBA7B5}"/>
                </a:ext>
              </a:extLst>
            </p:cNvPr>
            <p:cNvSpPr txBox="1"/>
            <p:nvPr/>
          </p:nvSpPr>
          <p:spPr>
            <a:xfrm>
              <a:off x="1277660" y="6197969"/>
              <a:ext cx="1302680" cy="584775"/>
            </a:xfrm>
            <a:prstGeom prst="rect">
              <a:avLst/>
            </a:prstGeom>
            <a:noFill/>
          </p:spPr>
          <p:txBody>
            <a:bodyPr wrap="square" rtlCol="0">
              <a:spAutoFit/>
            </a:bodyPr>
            <a:lstStyle/>
            <a:p>
              <a:pPr marL="0" marR="0" lvl="0" indent="0" algn="r" defTabSz="914034"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300" normalizeH="0" baseline="0" noProof="0">
                  <a:ln>
                    <a:noFill/>
                  </a:ln>
                  <a:solidFill>
                    <a:srgbClr val="FFAD1D"/>
                  </a:solidFill>
                  <a:effectLst/>
                  <a:uLnTx/>
                  <a:uFillTx/>
                  <a:latin typeface="Avenir Next LT Pro"/>
                  <a:ea typeface="Avenir Black" charset="0"/>
                  <a:cs typeface="Arial" panose="020B0604020202020204" pitchFamily="34" charset="0"/>
                </a:rPr>
                <a:t>10x</a:t>
              </a:r>
            </a:p>
          </p:txBody>
        </p:sp>
      </p:grpSp>
      <p:sp>
        <p:nvSpPr>
          <p:cNvPr id="34" name="Title 4">
            <a:extLst>
              <a:ext uri="{FF2B5EF4-FFF2-40B4-BE49-F238E27FC236}">
                <a16:creationId xmlns:a16="http://schemas.microsoft.com/office/drawing/2014/main" id="{E138E03B-714B-3A87-24ED-599E30CCC916}"/>
              </a:ext>
            </a:extLst>
          </p:cNvPr>
          <p:cNvSpPr txBox="1">
            <a:spLocks/>
          </p:cNvSpPr>
          <p:nvPr/>
        </p:nvSpPr>
        <p:spPr>
          <a:xfrm>
            <a:off x="56221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accent1"/>
                </a:solidFill>
                <a:latin typeface="Avenir Next LT Pro" panose="020B0504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000" b="1" i="0" u="none" strike="noStrike" kern="1200" cap="none" spc="0" normalizeH="0" baseline="0" noProof="0">
                <a:ln>
                  <a:noFill/>
                </a:ln>
                <a:solidFill>
                  <a:srgbClr val="001A71"/>
                </a:solidFill>
                <a:effectLst/>
                <a:uLnTx/>
                <a:uFillTx/>
                <a:latin typeface="Avenir Next LT Pro" panose="020B0504020202020204" pitchFamily="34" charset="77"/>
                <a:ea typeface="+mj-ea"/>
                <a:cs typeface="+mj-cs"/>
              </a:rPr>
              <a:t>Our Capabilities</a:t>
            </a:r>
          </a:p>
        </p:txBody>
      </p:sp>
    </p:spTree>
    <p:extLst>
      <p:ext uri="{BB962C8B-B14F-4D97-AF65-F5344CB8AC3E}">
        <p14:creationId xmlns:p14="http://schemas.microsoft.com/office/powerpoint/2010/main" val="363237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51FD-C655-A64E-8C0B-160CC49B7647}"/>
              </a:ext>
            </a:extLst>
          </p:cNvPr>
          <p:cNvSpPr>
            <a:spLocks noGrp="1"/>
          </p:cNvSpPr>
          <p:nvPr>
            <p:ph type="title"/>
          </p:nvPr>
        </p:nvSpPr>
        <p:spPr/>
        <p:txBody>
          <a:bodyPr>
            <a:normAutofit/>
          </a:bodyPr>
          <a:lstStyle/>
          <a:p>
            <a:r>
              <a:rPr lang="en-GB" b="1" dirty="0">
                <a:solidFill>
                  <a:srgbClr val="21376D"/>
                </a:solidFill>
                <a:latin typeface="Work Sans"/>
                <a:ea typeface="+mn-ea"/>
                <a:cs typeface="Arial"/>
              </a:rPr>
              <a:t>We Want to get you “Here”</a:t>
            </a:r>
            <a:endParaRPr lang="en-US" b="1" dirty="0">
              <a:solidFill>
                <a:srgbClr val="21376D"/>
              </a:solidFill>
              <a:latin typeface="Work Sans"/>
              <a:ea typeface="+mn-ea"/>
              <a:cs typeface="Arial"/>
            </a:endParaRPr>
          </a:p>
        </p:txBody>
      </p:sp>
      <p:pic>
        <p:nvPicPr>
          <p:cNvPr id="5" name="Picture 1">
            <a:extLst>
              <a:ext uri="{FF2B5EF4-FFF2-40B4-BE49-F238E27FC236}">
                <a16:creationId xmlns:a16="http://schemas.microsoft.com/office/drawing/2014/main" id="{09FA9837-D4C0-6240-AA19-59FB1FA154FC}"/>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1958284" y="1786135"/>
            <a:ext cx="8275431" cy="4668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17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93FBD08-4008-41DC-94A8-579FC84196A6}"/>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l="94" r="94"/>
          <a:stretch>
            <a:fillRect/>
          </a:stretch>
        </p:blipFill>
        <p:spPr>
          <a:prstGeom prst="rect">
            <a:avLst/>
          </a:prstGeom>
        </p:spPr>
      </p:pic>
      <p:sp>
        <p:nvSpPr>
          <p:cNvPr id="6" name="Rectangle 5">
            <a:extLst>
              <a:ext uri="{FF2B5EF4-FFF2-40B4-BE49-F238E27FC236}">
                <a16:creationId xmlns:a16="http://schemas.microsoft.com/office/drawing/2014/main" id="{CEA68E79-FA60-43F1-8B21-501C767BF6D7}"/>
              </a:ext>
            </a:extLst>
          </p:cNvPr>
          <p:cNvSpPr/>
          <p:nvPr/>
        </p:nvSpPr>
        <p:spPr>
          <a:xfrm>
            <a:off x="-11876" y="-1"/>
            <a:ext cx="12191999" cy="6857999"/>
          </a:xfrm>
          <a:prstGeom prst="rect">
            <a:avLst/>
          </a:prstGeom>
          <a:gradFill>
            <a:gsLst>
              <a:gs pos="0">
                <a:schemeClr val="tx2">
                  <a:lumMod val="60000"/>
                  <a:lumOff val="40000"/>
                  <a:alpha val="60000"/>
                </a:schemeClr>
              </a:gs>
              <a:gs pos="100000">
                <a:srgbClr val="0F1120">
                  <a:alpha val="9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81FE46E-6CF6-BA48-9FA2-8E5E4F78E388}"/>
              </a:ext>
            </a:extLst>
          </p:cNvPr>
          <p:cNvSpPr txBox="1"/>
          <p:nvPr/>
        </p:nvSpPr>
        <p:spPr>
          <a:xfrm>
            <a:off x="3769599" y="2844224"/>
            <a:ext cx="4386137" cy="830997"/>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spc="300" dirty="0">
                <a:solidFill>
                  <a:srgbClr val="FFFFFF"/>
                </a:solidFill>
                <a:latin typeface="Work Sans"/>
                <a:ea typeface="Avenir Black" charset="0"/>
                <a:cs typeface="Avenir Black" charset="0"/>
              </a:rPr>
              <a:t>THANK YOU!</a:t>
            </a:r>
            <a:endParaRPr kumimoji="0" lang="en-US" sz="4800" b="1" i="0" u="none" strike="noStrike" kern="1200" cap="none" spc="300" normalizeH="0" baseline="0" noProof="0" dirty="0">
              <a:ln>
                <a:noFill/>
              </a:ln>
              <a:solidFill>
                <a:srgbClr val="FFFFFF"/>
              </a:solidFill>
              <a:effectLst/>
              <a:uLnTx/>
              <a:uFillTx/>
              <a:latin typeface="Work Sans"/>
              <a:ea typeface="Avenir Black" charset="0"/>
              <a:cs typeface="Avenir Black" charset="0"/>
            </a:endParaRPr>
          </a:p>
        </p:txBody>
      </p:sp>
      <p:pic>
        <p:nvPicPr>
          <p:cNvPr id="4" name="Picture 3" descr="A picture containing text, clipart&#10;&#10;Description automatically generated">
            <a:extLst>
              <a:ext uri="{FF2B5EF4-FFF2-40B4-BE49-F238E27FC236}">
                <a16:creationId xmlns:a16="http://schemas.microsoft.com/office/drawing/2014/main" id="{AF340C63-4F46-A655-DDFA-6E9B6EB9E4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54835" y="317625"/>
            <a:ext cx="2845805" cy="687087"/>
          </a:xfrm>
          <a:prstGeom prst="rect">
            <a:avLst/>
          </a:prstGeom>
        </p:spPr>
      </p:pic>
    </p:spTree>
    <p:extLst>
      <p:ext uri="{BB962C8B-B14F-4D97-AF65-F5344CB8AC3E}">
        <p14:creationId xmlns:p14="http://schemas.microsoft.com/office/powerpoint/2010/main" val="257842391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0D6987-FBD5-4914-8548-C15C019E7474}"/>
              </a:ext>
            </a:extLst>
          </p:cNvPr>
          <p:cNvSpPr>
            <a:spLocks noGrp="1"/>
          </p:cNvSpPr>
          <p:nvPr>
            <p:ph sz="quarter" idx="10"/>
          </p:nvPr>
        </p:nvSpPr>
        <p:spPr/>
        <p:txBody>
          <a:bodyPr lIns="91440" tIns="45720" rIns="91440" bIns="45720" anchor="t"/>
          <a:lstStyle/>
          <a:p>
            <a:pPr marL="0" indent="0">
              <a:lnSpc>
                <a:spcPct val="100000"/>
              </a:lnSpc>
              <a:buNone/>
            </a:pPr>
            <a:endParaRPr lang="en-US" sz="1800" dirty="0">
              <a:latin typeface="Calibri" panose="020F0502020204030204"/>
              <a:ea typeface="Source Sans Pro"/>
              <a:cs typeface="Calibri" panose="020F0502020204030204"/>
            </a:endParaRPr>
          </a:p>
          <a:p>
            <a:pPr marL="0" indent="0">
              <a:lnSpc>
                <a:spcPct val="100000"/>
              </a:lnSpc>
              <a:buNone/>
            </a:pPr>
            <a:r>
              <a:rPr lang="en-US" sz="1800" dirty="0">
                <a:latin typeface="Calibri" panose="020F0502020204030204"/>
                <a:ea typeface="Source Sans Pro"/>
                <a:cs typeface="Calibri" panose="020F0502020204030204"/>
              </a:rPr>
              <a:t>Converge is a</a:t>
            </a:r>
            <a:r>
              <a:rPr lang="en-US" sz="1800" b="1" dirty="0">
                <a:solidFill>
                  <a:schemeClr val="accent2"/>
                </a:solidFill>
                <a:latin typeface="Calibri" panose="020F0502020204030204"/>
                <a:ea typeface="Source Sans Pro"/>
                <a:cs typeface="Calibri" panose="020F0502020204030204"/>
              </a:rPr>
              <a:t> services-led</a:t>
            </a:r>
            <a:r>
              <a:rPr lang="en-US" sz="1800" dirty="0">
                <a:latin typeface="Calibri" panose="020F0502020204030204"/>
                <a:ea typeface="Source Sans Pro"/>
                <a:cs typeface="Calibri" panose="020F0502020204030204"/>
              </a:rPr>
              <a:t>, software-enabled, </a:t>
            </a:r>
            <a:r>
              <a:rPr lang="en-US" sz="1800" b="1" dirty="0">
                <a:solidFill>
                  <a:schemeClr val="accent2"/>
                </a:solidFill>
                <a:latin typeface="Calibri" panose="020F0502020204030204"/>
                <a:ea typeface="Source Sans Pro"/>
                <a:cs typeface="Calibri" panose="020F0502020204030204"/>
              </a:rPr>
              <a:t>IT &amp; Cloud Solutions provider </a:t>
            </a:r>
            <a:r>
              <a:rPr lang="en-US" sz="1800" dirty="0">
                <a:latin typeface="Calibri" panose="020F0502020204030204"/>
                <a:ea typeface="Source Sans Pro"/>
                <a:cs typeface="Calibri" panose="020F0502020204030204"/>
              </a:rPr>
              <a:t>focused on delivering industry-leading solutions. </a:t>
            </a:r>
          </a:p>
          <a:p>
            <a:pPr marL="0" indent="0">
              <a:lnSpc>
                <a:spcPct val="100000"/>
              </a:lnSpc>
              <a:buNone/>
            </a:pPr>
            <a:r>
              <a:rPr lang="en-US" sz="1800" dirty="0">
                <a:latin typeface="Calibri" panose="020F0502020204030204"/>
                <a:ea typeface="Source Sans Pro"/>
                <a:cs typeface="Calibri" panose="020F0502020204030204"/>
              </a:rPr>
              <a:t> </a:t>
            </a:r>
          </a:p>
          <a:p>
            <a:pPr marL="0" indent="0">
              <a:lnSpc>
                <a:spcPct val="100000"/>
              </a:lnSpc>
              <a:buNone/>
            </a:pPr>
            <a:r>
              <a:rPr lang="en-US" sz="1800" dirty="0">
                <a:latin typeface="Calibri" panose="020F0502020204030204"/>
                <a:ea typeface="Source Sans Pro"/>
                <a:cs typeface="Calibri" panose="020F0502020204030204"/>
              </a:rPr>
              <a:t>Converge supports these solutions with </a:t>
            </a:r>
            <a:r>
              <a:rPr lang="en-US" sz="1800" b="1" dirty="0">
                <a:solidFill>
                  <a:schemeClr val="accent2"/>
                </a:solidFill>
                <a:latin typeface="Calibri" panose="020F0502020204030204"/>
                <a:ea typeface="Source Sans Pro"/>
                <a:cs typeface="Calibri" panose="020F0502020204030204"/>
              </a:rPr>
              <a:t>advisory</a:t>
            </a:r>
            <a:r>
              <a:rPr lang="en-US" sz="1800" dirty="0">
                <a:latin typeface="Calibri" panose="020F0502020204030204"/>
                <a:ea typeface="Source Sans Pro"/>
                <a:cs typeface="Calibri" panose="020F0502020204030204"/>
              </a:rPr>
              <a:t>, </a:t>
            </a:r>
            <a:r>
              <a:rPr lang="en-US" sz="1800" b="1" dirty="0">
                <a:solidFill>
                  <a:schemeClr val="accent2"/>
                </a:solidFill>
                <a:latin typeface="Calibri" panose="020F0502020204030204"/>
                <a:ea typeface="Source Sans Pro"/>
                <a:cs typeface="Calibri" panose="020F0502020204030204"/>
              </a:rPr>
              <a:t>implementation</a:t>
            </a:r>
            <a:r>
              <a:rPr lang="en-US" sz="1800" dirty="0">
                <a:latin typeface="Calibri" panose="020F0502020204030204"/>
                <a:ea typeface="Source Sans Pro"/>
                <a:cs typeface="Calibri" panose="020F0502020204030204"/>
              </a:rPr>
              <a:t>, and </a:t>
            </a:r>
            <a:r>
              <a:rPr lang="en-US" sz="1800" b="1" dirty="0">
                <a:solidFill>
                  <a:schemeClr val="accent2"/>
                </a:solidFill>
                <a:latin typeface="Calibri" panose="020F0502020204030204"/>
                <a:ea typeface="Source Sans Pro"/>
                <a:cs typeface="Calibri" panose="020F0502020204030204"/>
              </a:rPr>
              <a:t>managed services </a:t>
            </a:r>
            <a:r>
              <a:rPr lang="en-US" sz="1800" dirty="0">
                <a:latin typeface="Calibri" panose="020F0502020204030204"/>
                <a:ea typeface="Source Sans Pro"/>
                <a:cs typeface="Calibri" panose="020F0502020204030204"/>
              </a:rPr>
              <a:t>expertise across all major IT vendors in the marketplace</a:t>
            </a:r>
            <a:endParaRPr lang="en-US" sz="1800" dirty="0">
              <a:latin typeface="Calibri"/>
              <a:ea typeface="Source Sans Pro"/>
              <a:cs typeface="Arial"/>
            </a:endParaRPr>
          </a:p>
        </p:txBody>
      </p:sp>
      <p:pic>
        <p:nvPicPr>
          <p:cNvPr id="7" name="Content Placeholder 6">
            <a:extLst>
              <a:ext uri="{FF2B5EF4-FFF2-40B4-BE49-F238E27FC236}">
                <a16:creationId xmlns:a16="http://schemas.microsoft.com/office/drawing/2014/main" id="{465B3609-C880-4BD5-B804-ACC36A4E1E3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579431" y="960014"/>
            <a:ext cx="4889425" cy="4937972"/>
          </a:xfrm>
        </p:spPr>
      </p:pic>
      <p:sp>
        <p:nvSpPr>
          <p:cNvPr id="4" name="Title 3">
            <a:extLst>
              <a:ext uri="{FF2B5EF4-FFF2-40B4-BE49-F238E27FC236}">
                <a16:creationId xmlns:a16="http://schemas.microsoft.com/office/drawing/2014/main" id="{C3519D40-82B6-4A86-97BA-84007B6B9B60}"/>
              </a:ext>
            </a:extLst>
          </p:cNvPr>
          <p:cNvSpPr>
            <a:spLocks noGrp="1"/>
          </p:cNvSpPr>
          <p:nvPr>
            <p:ph type="title"/>
          </p:nvPr>
        </p:nvSpPr>
        <p:spPr/>
        <p:txBody>
          <a:bodyPr/>
          <a:lstStyle/>
          <a:p>
            <a:r>
              <a:rPr lang="en-US" dirty="0"/>
              <a:t>Company Overview</a:t>
            </a:r>
          </a:p>
        </p:txBody>
      </p:sp>
      <p:sp>
        <p:nvSpPr>
          <p:cNvPr id="2" name="TextBox 1">
            <a:extLst>
              <a:ext uri="{FF2B5EF4-FFF2-40B4-BE49-F238E27FC236}">
                <a16:creationId xmlns:a16="http://schemas.microsoft.com/office/drawing/2014/main" id="{2C3D0C42-9730-FD45-8010-A9BE7E71CC59}"/>
              </a:ext>
            </a:extLst>
          </p:cNvPr>
          <p:cNvSpPr txBox="1"/>
          <p:nvPr/>
        </p:nvSpPr>
        <p:spPr>
          <a:xfrm>
            <a:off x="-3143250" y="-189738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F51C-DF8D-9C92-B277-207AAA628560}"/>
              </a:ext>
            </a:extLst>
          </p:cNvPr>
          <p:cNvSpPr>
            <a:spLocks noGrp="1"/>
          </p:cNvSpPr>
          <p:nvPr>
            <p:ph type="title"/>
          </p:nvPr>
        </p:nvSpPr>
        <p:spPr/>
        <p:txBody>
          <a:bodyPr/>
          <a:lstStyle/>
          <a:p>
            <a:r>
              <a:rPr lang="en-US" dirty="0">
                <a:sym typeface="Arial"/>
              </a:rPr>
              <a:t>Converge Platform</a:t>
            </a:r>
            <a:endParaRPr lang="en-US" dirty="0"/>
          </a:p>
        </p:txBody>
      </p:sp>
      <p:sp>
        <p:nvSpPr>
          <p:cNvPr id="8" name="Text Placeholder 7">
            <a:extLst>
              <a:ext uri="{FF2B5EF4-FFF2-40B4-BE49-F238E27FC236}">
                <a16:creationId xmlns:a16="http://schemas.microsoft.com/office/drawing/2014/main" id="{95259CFC-1420-3843-1FFC-FC95BAC1856D}"/>
              </a:ext>
            </a:extLst>
          </p:cNvPr>
          <p:cNvSpPr>
            <a:spLocks noGrp="1"/>
          </p:cNvSpPr>
          <p:nvPr>
            <p:ph type="body" sz="quarter" idx="12"/>
          </p:nvPr>
        </p:nvSpPr>
        <p:spPr/>
        <p:txBody>
          <a:bodyPr/>
          <a:lstStyle/>
          <a:p>
            <a:r>
              <a:rPr lang="en-US" dirty="0"/>
              <a:t>Scaled Footprint with Strong Partner Relationships and Capabilities</a:t>
            </a:r>
          </a:p>
        </p:txBody>
      </p:sp>
      <p:sp>
        <p:nvSpPr>
          <p:cNvPr id="4" name="Footer Placeholder 3">
            <a:extLst>
              <a:ext uri="{FF2B5EF4-FFF2-40B4-BE49-F238E27FC236}">
                <a16:creationId xmlns:a16="http://schemas.microsoft.com/office/drawing/2014/main" id="{6C25ECBE-8040-AB82-3617-7FF9201FE64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9ED2"/>
                </a:solidFill>
                <a:effectLst/>
                <a:uLnTx/>
                <a:uFillTx/>
                <a:latin typeface="Calibri Light" panose="020F0302020204030204"/>
                <a:ea typeface="+mn-ea"/>
                <a:cs typeface="Arial" panose="020B0604020202020204" pitchFamily="34" charset="0"/>
              </a:rPr>
              <a:t>Confidential and Proprietary Copyright © 2023 Converge Technology Solutions Corp.</a:t>
            </a:r>
          </a:p>
        </p:txBody>
      </p:sp>
      <p:grpSp>
        <p:nvGrpSpPr>
          <p:cNvPr id="42" name="Group 41">
            <a:extLst>
              <a:ext uri="{FF2B5EF4-FFF2-40B4-BE49-F238E27FC236}">
                <a16:creationId xmlns:a16="http://schemas.microsoft.com/office/drawing/2014/main" id="{812C9EE8-8097-2E4A-C04D-5D2A2757ABF5}"/>
              </a:ext>
            </a:extLst>
          </p:cNvPr>
          <p:cNvGrpSpPr/>
          <p:nvPr/>
        </p:nvGrpSpPr>
        <p:grpSpPr>
          <a:xfrm>
            <a:off x="571446" y="1951578"/>
            <a:ext cx="7378625" cy="4024207"/>
            <a:chOff x="749246" y="1951578"/>
            <a:chExt cx="7378625" cy="4024207"/>
          </a:xfrm>
        </p:grpSpPr>
        <p:pic>
          <p:nvPicPr>
            <p:cNvPr id="41" name="Picture 40" descr="Map&#10;&#10;Description automatically generated">
              <a:extLst>
                <a:ext uri="{FF2B5EF4-FFF2-40B4-BE49-F238E27FC236}">
                  <a16:creationId xmlns:a16="http://schemas.microsoft.com/office/drawing/2014/main" id="{5E079A38-90C8-C004-D893-D64842D99B4E}"/>
                </a:ext>
              </a:extLst>
            </p:cNvPr>
            <p:cNvPicPr>
              <a:picLocks noChangeAspect="1"/>
            </p:cNvPicPr>
            <p:nvPr/>
          </p:nvPicPr>
          <p:blipFill rotWithShape="1">
            <a:blip r:embed="rId2">
              <a:extLst>
                <a:ext uri="{28A0092B-C50C-407E-A947-70E740481C1C}">
                  <a14:useLocalDpi xmlns:a14="http://schemas.microsoft.com/office/drawing/2010/main" val="0"/>
                </a:ext>
              </a:extLst>
            </a:blip>
            <a:srcRect t="18826"/>
            <a:stretch/>
          </p:blipFill>
          <p:spPr>
            <a:xfrm>
              <a:off x="749246" y="1959443"/>
              <a:ext cx="7378625" cy="4016342"/>
            </a:xfrm>
            <a:prstGeom prst="rect">
              <a:avLst/>
            </a:prstGeom>
          </p:spPr>
        </p:pic>
        <p:grpSp>
          <p:nvGrpSpPr>
            <p:cNvPr id="24" name="Group 23">
              <a:extLst>
                <a:ext uri="{FF2B5EF4-FFF2-40B4-BE49-F238E27FC236}">
                  <a16:creationId xmlns:a16="http://schemas.microsoft.com/office/drawing/2014/main" id="{DF119931-DD9A-24FA-41B8-83454CD7D3C0}"/>
                </a:ext>
              </a:extLst>
            </p:cNvPr>
            <p:cNvGrpSpPr/>
            <p:nvPr/>
          </p:nvGrpSpPr>
          <p:grpSpPr>
            <a:xfrm>
              <a:off x="1032093" y="1951578"/>
              <a:ext cx="6138933" cy="3252031"/>
              <a:chOff x="713993" y="1546225"/>
              <a:chExt cx="6138933" cy="3252031"/>
            </a:xfrm>
          </p:grpSpPr>
          <p:sp>
            <p:nvSpPr>
              <p:cNvPr id="25" name="Shape 554">
                <a:extLst>
                  <a:ext uri="{FF2B5EF4-FFF2-40B4-BE49-F238E27FC236}">
                    <a16:creationId xmlns:a16="http://schemas.microsoft.com/office/drawing/2014/main" id="{53F79200-647D-6FC8-7B63-67614A18429A}"/>
                  </a:ext>
                </a:extLst>
              </p:cNvPr>
              <p:cNvSpPr/>
              <p:nvPr/>
            </p:nvSpPr>
            <p:spPr>
              <a:xfrm>
                <a:off x="5732986" y="3143115"/>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a:ln>
                      <a:noFill/>
                    </a:ln>
                    <a:solidFill>
                      <a:srgbClr val="21376D"/>
                    </a:solidFill>
                    <a:effectLst/>
                    <a:uLnTx/>
                    <a:uFillTx/>
                    <a:latin typeface="Calibri"/>
                    <a:ea typeface="+mn-ea"/>
                    <a:cs typeface="Calibri"/>
                  </a:rPr>
                  <a:t>Europe</a:t>
                </a:r>
                <a:endParaRPr kumimoji="0" sz="1200" b="0" i="0" u="none" strike="noStrike" kern="1200" cap="none" spc="0" normalizeH="0" baseline="0" noProof="0">
                  <a:ln>
                    <a:noFill/>
                  </a:ln>
                  <a:solidFill>
                    <a:srgbClr val="21376D"/>
                  </a:solidFill>
                  <a:effectLst/>
                  <a:uLnTx/>
                  <a:uFillTx/>
                  <a:latin typeface="Calibri"/>
                  <a:ea typeface="+mn-ea"/>
                  <a:cs typeface="Calibri"/>
                </a:endParaRPr>
              </a:p>
            </p:txBody>
          </p:sp>
          <p:sp>
            <p:nvSpPr>
              <p:cNvPr id="26" name="Shape 550">
                <a:extLst>
                  <a:ext uri="{FF2B5EF4-FFF2-40B4-BE49-F238E27FC236}">
                    <a16:creationId xmlns:a16="http://schemas.microsoft.com/office/drawing/2014/main" id="{E7C26FEE-9097-2373-8BFC-24A596C592C7}"/>
                  </a:ext>
                </a:extLst>
              </p:cNvPr>
              <p:cNvSpPr/>
              <p:nvPr/>
            </p:nvSpPr>
            <p:spPr>
              <a:xfrm>
                <a:off x="1042297" y="2972060"/>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sz="1100" b="0" i="0" u="none" strike="noStrike" kern="1200" cap="none" spc="0" normalizeH="0" baseline="0" noProof="0">
                    <a:ln>
                      <a:noFill/>
                    </a:ln>
                    <a:solidFill>
                      <a:srgbClr val="21376D"/>
                    </a:solidFill>
                    <a:effectLst/>
                    <a:uLnTx/>
                    <a:uFillTx/>
                    <a:latin typeface="Calibri"/>
                    <a:ea typeface="+mn-ea"/>
                    <a:cs typeface="Calibri"/>
                  </a:rPr>
                  <a:t>West</a:t>
                </a:r>
              </a:p>
            </p:txBody>
          </p:sp>
          <p:sp>
            <p:nvSpPr>
              <p:cNvPr id="27" name="Shape 551">
                <a:extLst>
                  <a:ext uri="{FF2B5EF4-FFF2-40B4-BE49-F238E27FC236}">
                    <a16:creationId xmlns:a16="http://schemas.microsoft.com/office/drawing/2014/main" id="{C2B430EC-0D84-17B6-896C-D860E7984907}"/>
                  </a:ext>
                </a:extLst>
              </p:cNvPr>
              <p:cNvSpPr/>
              <p:nvPr/>
            </p:nvSpPr>
            <p:spPr>
              <a:xfrm>
                <a:off x="2398554" y="2843070"/>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sz="1100" b="0" i="0" u="none" strike="noStrike" kern="1200" cap="none" spc="0" normalizeH="0" baseline="0" noProof="0">
                    <a:ln>
                      <a:noFill/>
                    </a:ln>
                    <a:solidFill>
                      <a:srgbClr val="21376D"/>
                    </a:solidFill>
                    <a:effectLst/>
                    <a:uLnTx/>
                    <a:uFillTx/>
                    <a:latin typeface="Calibri"/>
                    <a:ea typeface="+mn-ea"/>
                    <a:cs typeface="Calibri"/>
                  </a:rPr>
                  <a:t>Central</a:t>
                </a:r>
              </a:p>
            </p:txBody>
          </p:sp>
          <p:sp>
            <p:nvSpPr>
              <p:cNvPr id="28" name="Shape 552">
                <a:extLst>
                  <a:ext uri="{FF2B5EF4-FFF2-40B4-BE49-F238E27FC236}">
                    <a16:creationId xmlns:a16="http://schemas.microsoft.com/office/drawing/2014/main" id="{E4E1E1E9-9DA1-B7ED-1237-122053801482}"/>
                  </a:ext>
                </a:extLst>
              </p:cNvPr>
              <p:cNvSpPr/>
              <p:nvPr/>
            </p:nvSpPr>
            <p:spPr>
              <a:xfrm>
                <a:off x="3256868" y="3634488"/>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sz="1100" b="0" i="0" u="none" strike="noStrike" kern="1200" cap="none" spc="0" normalizeH="0" baseline="0" noProof="0">
                    <a:ln>
                      <a:noFill/>
                    </a:ln>
                    <a:solidFill>
                      <a:srgbClr val="21376D"/>
                    </a:solidFill>
                    <a:effectLst/>
                    <a:uLnTx/>
                    <a:uFillTx/>
                    <a:latin typeface="Calibri"/>
                    <a:ea typeface="+mn-ea"/>
                    <a:cs typeface="Calibri"/>
                  </a:rPr>
                  <a:t>Southeast</a:t>
                </a:r>
              </a:p>
            </p:txBody>
          </p:sp>
          <p:sp>
            <p:nvSpPr>
              <p:cNvPr id="29" name="Shape 553">
                <a:extLst>
                  <a:ext uri="{FF2B5EF4-FFF2-40B4-BE49-F238E27FC236}">
                    <a16:creationId xmlns:a16="http://schemas.microsoft.com/office/drawing/2014/main" id="{03242FFE-47B5-C61F-FD9A-006982342C38}"/>
                  </a:ext>
                </a:extLst>
              </p:cNvPr>
              <p:cNvSpPr/>
              <p:nvPr/>
            </p:nvSpPr>
            <p:spPr>
              <a:xfrm>
                <a:off x="3590269" y="2785517"/>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sz="1100" b="0" i="0" u="none" strike="noStrike" kern="1200" cap="none" spc="0" normalizeH="0" baseline="0" noProof="0">
                    <a:ln>
                      <a:noFill/>
                    </a:ln>
                    <a:solidFill>
                      <a:srgbClr val="21376D"/>
                    </a:solidFill>
                    <a:effectLst/>
                    <a:uLnTx/>
                    <a:uFillTx/>
                    <a:latin typeface="Calibri"/>
                    <a:ea typeface="+mn-ea"/>
                    <a:cs typeface="Calibri"/>
                  </a:rPr>
                  <a:t>Northeast</a:t>
                </a:r>
              </a:p>
            </p:txBody>
          </p:sp>
          <p:sp>
            <p:nvSpPr>
              <p:cNvPr id="30" name="Shape 554">
                <a:extLst>
                  <a:ext uri="{FF2B5EF4-FFF2-40B4-BE49-F238E27FC236}">
                    <a16:creationId xmlns:a16="http://schemas.microsoft.com/office/drawing/2014/main" id="{7E7C5B6D-4745-8846-DC9E-07C62EB86B31}"/>
                  </a:ext>
                </a:extLst>
              </p:cNvPr>
              <p:cNvSpPr/>
              <p:nvPr/>
            </p:nvSpPr>
            <p:spPr>
              <a:xfrm>
                <a:off x="3071130" y="1938561"/>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sz="1100" b="0" i="0" u="none" strike="noStrike" kern="1200" cap="none" spc="0" normalizeH="0" baseline="0" noProof="0">
                    <a:ln>
                      <a:noFill/>
                    </a:ln>
                    <a:solidFill>
                      <a:srgbClr val="21376D"/>
                    </a:solidFill>
                    <a:effectLst/>
                    <a:uLnTx/>
                    <a:uFillTx/>
                    <a:latin typeface="Calibri"/>
                    <a:ea typeface="+mn-ea"/>
                    <a:cs typeface="Calibri"/>
                  </a:rPr>
                  <a:t>Canada</a:t>
                </a:r>
              </a:p>
            </p:txBody>
          </p:sp>
          <p:sp>
            <p:nvSpPr>
              <p:cNvPr id="31" name="Shape 554">
                <a:extLst>
                  <a:ext uri="{FF2B5EF4-FFF2-40B4-BE49-F238E27FC236}">
                    <a16:creationId xmlns:a16="http://schemas.microsoft.com/office/drawing/2014/main" id="{8CD7C3E8-6309-0100-A71D-7AC39E2CED48}"/>
                  </a:ext>
                </a:extLst>
              </p:cNvPr>
              <p:cNvSpPr/>
              <p:nvPr/>
            </p:nvSpPr>
            <p:spPr>
              <a:xfrm>
                <a:off x="1879612" y="4553574"/>
                <a:ext cx="1119940" cy="2446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90000"/>
                  </a:lnSpc>
                  <a:spcBef>
                    <a:spcPts val="1000"/>
                  </a:spcBef>
                  <a:defRPr sz="1200">
                    <a:solidFill>
                      <a:srgbClr val="21376D"/>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100" b="0" i="0" u="none" strike="noStrike" kern="1200" cap="none" spc="0" normalizeH="0" baseline="0" noProof="0">
                    <a:ln>
                      <a:noFill/>
                    </a:ln>
                    <a:solidFill>
                      <a:srgbClr val="21376D"/>
                    </a:solidFill>
                    <a:effectLst/>
                    <a:uLnTx/>
                    <a:uFillTx/>
                    <a:latin typeface="Calibri"/>
                    <a:ea typeface="+mn-ea"/>
                    <a:cs typeface="Calibri"/>
                  </a:rPr>
                  <a:t>Mexico</a:t>
                </a:r>
                <a:endParaRPr kumimoji="0" sz="1100" b="0" i="0" u="none" strike="noStrike" kern="1200" cap="none" spc="0" normalizeH="0" baseline="0" noProof="0">
                  <a:ln>
                    <a:noFill/>
                  </a:ln>
                  <a:solidFill>
                    <a:srgbClr val="21376D"/>
                  </a:solidFill>
                  <a:effectLst/>
                  <a:uLnTx/>
                  <a:uFillTx/>
                  <a:latin typeface="Calibri"/>
                  <a:ea typeface="+mn-ea"/>
                  <a:cs typeface="Calibri"/>
                </a:endParaRPr>
              </a:p>
            </p:txBody>
          </p:sp>
          <p:sp>
            <p:nvSpPr>
              <p:cNvPr id="32" name="Freeform 14">
                <a:extLst>
                  <a:ext uri="{FF2B5EF4-FFF2-40B4-BE49-F238E27FC236}">
                    <a16:creationId xmlns:a16="http://schemas.microsoft.com/office/drawing/2014/main" id="{D624BAC0-5D54-4DEE-2E4F-E276B8657D27}"/>
                  </a:ext>
                </a:extLst>
              </p:cNvPr>
              <p:cNvSpPr/>
              <p:nvPr/>
            </p:nvSpPr>
            <p:spPr>
              <a:xfrm>
                <a:off x="713993" y="1546225"/>
                <a:ext cx="4695825" cy="2988654"/>
              </a:xfrm>
              <a:custGeom>
                <a:avLst/>
                <a:gdLst>
                  <a:gd name="connsiteX0" fmla="*/ 0 w 4609578"/>
                  <a:gd name="connsiteY0" fmla="*/ 0 h 2749463"/>
                  <a:gd name="connsiteX1" fmla="*/ 212942 w 4609578"/>
                  <a:gd name="connsiteY1" fmla="*/ 338202 h 2749463"/>
                  <a:gd name="connsiteX2" fmla="*/ 200416 w 4609578"/>
                  <a:gd name="connsiteY2" fmla="*/ 513567 h 2749463"/>
                  <a:gd name="connsiteX3" fmla="*/ 75156 w 4609578"/>
                  <a:gd name="connsiteY3" fmla="*/ 820454 h 2749463"/>
                  <a:gd name="connsiteX4" fmla="*/ 31315 w 4609578"/>
                  <a:gd name="connsiteY4" fmla="*/ 1152394 h 2749463"/>
                  <a:gd name="connsiteX5" fmla="*/ 175364 w 4609578"/>
                  <a:gd name="connsiteY5" fmla="*/ 1709802 h 2749463"/>
                  <a:gd name="connsiteX6" fmla="*/ 482252 w 4609578"/>
                  <a:gd name="connsiteY6" fmla="*/ 1979112 h 2749463"/>
                  <a:gd name="connsiteX7" fmla="*/ 945715 w 4609578"/>
                  <a:gd name="connsiteY7" fmla="*/ 2179528 h 2749463"/>
                  <a:gd name="connsiteX8" fmla="*/ 1402915 w 4609578"/>
                  <a:gd name="connsiteY8" fmla="*/ 2235896 h 2749463"/>
                  <a:gd name="connsiteX9" fmla="*/ 1509386 w 4609578"/>
                  <a:gd name="connsiteY9" fmla="*/ 2417523 h 2749463"/>
                  <a:gd name="connsiteX10" fmla="*/ 1709803 w 4609578"/>
                  <a:gd name="connsiteY10" fmla="*/ 2436312 h 2749463"/>
                  <a:gd name="connsiteX11" fmla="*/ 1841326 w 4609578"/>
                  <a:gd name="connsiteY11" fmla="*/ 2473890 h 2749463"/>
                  <a:gd name="connsiteX12" fmla="*/ 1960323 w 4609578"/>
                  <a:gd name="connsiteY12" fmla="*/ 2655517 h 2749463"/>
                  <a:gd name="connsiteX13" fmla="*/ 2167003 w 4609578"/>
                  <a:gd name="connsiteY13" fmla="*/ 2749463 h 2749463"/>
                  <a:gd name="connsiteX14" fmla="*/ 2167003 w 4609578"/>
                  <a:gd name="connsiteY14" fmla="*/ 2536520 h 2749463"/>
                  <a:gd name="connsiteX15" fmla="*/ 2430049 w 4609578"/>
                  <a:gd name="connsiteY15" fmla="*/ 2379945 h 2749463"/>
                  <a:gd name="connsiteX16" fmla="*/ 2761989 w 4609578"/>
                  <a:gd name="connsiteY16" fmla="*/ 2379945 h 2749463"/>
                  <a:gd name="connsiteX17" fmla="*/ 3200400 w 4609578"/>
                  <a:gd name="connsiteY17" fmla="*/ 2292263 h 2749463"/>
                  <a:gd name="connsiteX18" fmla="*/ 3331923 w 4609578"/>
                  <a:gd name="connsiteY18" fmla="*/ 2505205 h 2749463"/>
                  <a:gd name="connsiteX19" fmla="*/ 3507288 w 4609578"/>
                  <a:gd name="connsiteY19" fmla="*/ 2636728 h 2749463"/>
                  <a:gd name="connsiteX20" fmla="*/ 3632548 w 4609578"/>
                  <a:gd name="connsiteY20" fmla="*/ 2624202 h 2749463"/>
                  <a:gd name="connsiteX21" fmla="*/ 3651337 w 4609578"/>
                  <a:gd name="connsiteY21" fmla="*/ 2417523 h 2749463"/>
                  <a:gd name="connsiteX22" fmla="*/ 3457183 w 4609578"/>
                  <a:gd name="connsiteY22" fmla="*/ 2066794 h 2749463"/>
                  <a:gd name="connsiteX23" fmla="*/ 3764071 w 4609578"/>
                  <a:gd name="connsiteY23" fmla="*/ 1640909 h 2749463"/>
                  <a:gd name="connsiteX24" fmla="*/ 3764071 w 4609578"/>
                  <a:gd name="connsiteY24" fmla="*/ 1384126 h 2749463"/>
                  <a:gd name="connsiteX25" fmla="*/ 3914383 w 4609578"/>
                  <a:gd name="connsiteY25" fmla="*/ 1070975 h 2749463"/>
                  <a:gd name="connsiteX26" fmla="*/ 4083485 w 4609578"/>
                  <a:gd name="connsiteY26" fmla="*/ 951978 h 2749463"/>
                  <a:gd name="connsiteX27" fmla="*/ 4008329 w 4609578"/>
                  <a:gd name="connsiteY27" fmla="*/ 751561 h 2749463"/>
                  <a:gd name="connsiteX28" fmla="*/ 4152378 w 4609578"/>
                  <a:gd name="connsiteY28" fmla="*/ 601249 h 2749463"/>
                  <a:gd name="connsiteX29" fmla="*/ 4308953 w 4609578"/>
                  <a:gd name="connsiteY29" fmla="*/ 688931 h 2749463"/>
                  <a:gd name="connsiteX30" fmla="*/ 4553211 w 4609578"/>
                  <a:gd name="connsiteY30" fmla="*/ 400833 h 2749463"/>
                  <a:gd name="connsiteX31" fmla="*/ 4609578 w 4609578"/>
                  <a:gd name="connsiteY31" fmla="*/ 250520 h 2749463"/>
                  <a:gd name="connsiteX32" fmla="*/ 4572000 w 4609578"/>
                  <a:gd name="connsiteY32" fmla="*/ 25052 h 2749463"/>
                  <a:gd name="connsiteX33" fmla="*/ 0 w 4609578"/>
                  <a:gd name="connsiteY33" fmla="*/ 0 h 2749463"/>
                  <a:gd name="connsiteX0" fmla="*/ 0 w 4609578"/>
                  <a:gd name="connsiteY0" fmla="*/ 239191 h 2988654"/>
                  <a:gd name="connsiteX1" fmla="*/ 212942 w 4609578"/>
                  <a:gd name="connsiteY1" fmla="*/ 577393 h 2988654"/>
                  <a:gd name="connsiteX2" fmla="*/ 200416 w 4609578"/>
                  <a:gd name="connsiteY2" fmla="*/ 752758 h 2988654"/>
                  <a:gd name="connsiteX3" fmla="*/ 75156 w 4609578"/>
                  <a:gd name="connsiteY3" fmla="*/ 1059645 h 2988654"/>
                  <a:gd name="connsiteX4" fmla="*/ 31315 w 4609578"/>
                  <a:gd name="connsiteY4" fmla="*/ 1391585 h 2988654"/>
                  <a:gd name="connsiteX5" fmla="*/ 175364 w 4609578"/>
                  <a:gd name="connsiteY5" fmla="*/ 1948993 h 2988654"/>
                  <a:gd name="connsiteX6" fmla="*/ 482252 w 4609578"/>
                  <a:gd name="connsiteY6" fmla="*/ 2218303 h 2988654"/>
                  <a:gd name="connsiteX7" fmla="*/ 945715 w 4609578"/>
                  <a:gd name="connsiteY7" fmla="*/ 2418719 h 2988654"/>
                  <a:gd name="connsiteX8" fmla="*/ 1402915 w 4609578"/>
                  <a:gd name="connsiteY8" fmla="*/ 2475087 h 2988654"/>
                  <a:gd name="connsiteX9" fmla="*/ 1509386 w 4609578"/>
                  <a:gd name="connsiteY9" fmla="*/ 2656714 h 2988654"/>
                  <a:gd name="connsiteX10" fmla="*/ 1709803 w 4609578"/>
                  <a:gd name="connsiteY10" fmla="*/ 2675503 h 2988654"/>
                  <a:gd name="connsiteX11" fmla="*/ 1841326 w 4609578"/>
                  <a:gd name="connsiteY11" fmla="*/ 2713081 h 2988654"/>
                  <a:gd name="connsiteX12" fmla="*/ 1960323 w 4609578"/>
                  <a:gd name="connsiteY12" fmla="*/ 2894708 h 2988654"/>
                  <a:gd name="connsiteX13" fmla="*/ 2167003 w 4609578"/>
                  <a:gd name="connsiteY13" fmla="*/ 2988654 h 2988654"/>
                  <a:gd name="connsiteX14" fmla="*/ 2167003 w 4609578"/>
                  <a:gd name="connsiteY14" fmla="*/ 2775711 h 2988654"/>
                  <a:gd name="connsiteX15" fmla="*/ 2430049 w 4609578"/>
                  <a:gd name="connsiteY15" fmla="*/ 2619136 h 2988654"/>
                  <a:gd name="connsiteX16" fmla="*/ 2761989 w 4609578"/>
                  <a:gd name="connsiteY16" fmla="*/ 2619136 h 2988654"/>
                  <a:gd name="connsiteX17" fmla="*/ 3200400 w 4609578"/>
                  <a:gd name="connsiteY17" fmla="*/ 2531454 h 2988654"/>
                  <a:gd name="connsiteX18" fmla="*/ 3331923 w 4609578"/>
                  <a:gd name="connsiteY18" fmla="*/ 2744396 h 2988654"/>
                  <a:gd name="connsiteX19" fmla="*/ 3507288 w 4609578"/>
                  <a:gd name="connsiteY19" fmla="*/ 2875919 h 2988654"/>
                  <a:gd name="connsiteX20" fmla="*/ 3632548 w 4609578"/>
                  <a:gd name="connsiteY20" fmla="*/ 2863393 h 2988654"/>
                  <a:gd name="connsiteX21" fmla="*/ 3651337 w 4609578"/>
                  <a:gd name="connsiteY21" fmla="*/ 2656714 h 2988654"/>
                  <a:gd name="connsiteX22" fmla="*/ 3457183 w 4609578"/>
                  <a:gd name="connsiteY22" fmla="*/ 2305985 h 2988654"/>
                  <a:gd name="connsiteX23" fmla="*/ 3764071 w 4609578"/>
                  <a:gd name="connsiteY23" fmla="*/ 1880100 h 2988654"/>
                  <a:gd name="connsiteX24" fmla="*/ 3764071 w 4609578"/>
                  <a:gd name="connsiteY24" fmla="*/ 1623317 h 2988654"/>
                  <a:gd name="connsiteX25" fmla="*/ 3914383 w 4609578"/>
                  <a:gd name="connsiteY25" fmla="*/ 1310166 h 2988654"/>
                  <a:gd name="connsiteX26" fmla="*/ 4083485 w 4609578"/>
                  <a:gd name="connsiteY26" fmla="*/ 1191169 h 2988654"/>
                  <a:gd name="connsiteX27" fmla="*/ 4008329 w 4609578"/>
                  <a:gd name="connsiteY27" fmla="*/ 990752 h 2988654"/>
                  <a:gd name="connsiteX28" fmla="*/ 4152378 w 4609578"/>
                  <a:gd name="connsiteY28" fmla="*/ 840440 h 2988654"/>
                  <a:gd name="connsiteX29" fmla="*/ 4308953 w 4609578"/>
                  <a:gd name="connsiteY29" fmla="*/ 928122 h 2988654"/>
                  <a:gd name="connsiteX30" fmla="*/ 4553211 w 4609578"/>
                  <a:gd name="connsiteY30" fmla="*/ 640024 h 2988654"/>
                  <a:gd name="connsiteX31" fmla="*/ 4609578 w 4609578"/>
                  <a:gd name="connsiteY31" fmla="*/ 489711 h 2988654"/>
                  <a:gd name="connsiteX32" fmla="*/ 4572000 w 4609578"/>
                  <a:gd name="connsiteY32" fmla="*/ 264243 h 2988654"/>
                  <a:gd name="connsiteX33" fmla="*/ 13082 w 4609578"/>
                  <a:gd name="connsiteY33" fmla="*/ 0 h 2988654"/>
                  <a:gd name="connsiteX34" fmla="*/ 0 w 4609578"/>
                  <a:gd name="connsiteY34" fmla="*/ 239191 h 2988654"/>
                  <a:gd name="connsiteX0" fmla="*/ 0 w 4695825"/>
                  <a:gd name="connsiteY0" fmla="*/ 239191 h 2988654"/>
                  <a:gd name="connsiteX1" fmla="*/ 212942 w 4695825"/>
                  <a:gd name="connsiteY1" fmla="*/ 577393 h 2988654"/>
                  <a:gd name="connsiteX2" fmla="*/ 200416 w 4695825"/>
                  <a:gd name="connsiteY2" fmla="*/ 752758 h 2988654"/>
                  <a:gd name="connsiteX3" fmla="*/ 75156 w 4695825"/>
                  <a:gd name="connsiteY3" fmla="*/ 1059645 h 2988654"/>
                  <a:gd name="connsiteX4" fmla="*/ 31315 w 4695825"/>
                  <a:gd name="connsiteY4" fmla="*/ 1391585 h 2988654"/>
                  <a:gd name="connsiteX5" fmla="*/ 175364 w 4695825"/>
                  <a:gd name="connsiteY5" fmla="*/ 1948993 h 2988654"/>
                  <a:gd name="connsiteX6" fmla="*/ 482252 w 4695825"/>
                  <a:gd name="connsiteY6" fmla="*/ 2218303 h 2988654"/>
                  <a:gd name="connsiteX7" fmla="*/ 945715 w 4695825"/>
                  <a:gd name="connsiteY7" fmla="*/ 2418719 h 2988654"/>
                  <a:gd name="connsiteX8" fmla="*/ 1402915 w 4695825"/>
                  <a:gd name="connsiteY8" fmla="*/ 2475087 h 2988654"/>
                  <a:gd name="connsiteX9" fmla="*/ 1509386 w 4695825"/>
                  <a:gd name="connsiteY9" fmla="*/ 2656714 h 2988654"/>
                  <a:gd name="connsiteX10" fmla="*/ 1709803 w 4695825"/>
                  <a:gd name="connsiteY10" fmla="*/ 2675503 h 2988654"/>
                  <a:gd name="connsiteX11" fmla="*/ 1841326 w 4695825"/>
                  <a:gd name="connsiteY11" fmla="*/ 2713081 h 2988654"/>
                  <a:gd name="connsiteX12" fmla="*/ 1960323 w 4695825"/>
                  <a:gd name="connsiteY12" fmla="*/ 2894708 h 2988654"/>
                  <a:gd name="connsiteX13" fmla="*/ 2167003 w 4695825"/>
                  <a:gd name="connsiteY13" fmla="*/ 2988654 h 2988654"/>
                  <a:gd name="connsiteX14" fmla="*/ 2167003 w 4695825"/>
                  <a:gd name="connsiteY14" fmla="*/ 2775711 h 2988654"/>
                  <a:gd name="connsiteX15" fmla="*/ 2430049 w 4695825"/>
                  <a:gd name="connsiteY15" fmla="*/ 2619136 h 2988654"/>
                  <a:gd name="connsiteX16" fmla="*/ 2761989 w 4695825"/>
                  <a:gd name="connsiteY16" fmla="*/ 2619136 h 2988654"/>
                  <a:gd name="connsiteX17" fmla="*/ 3200400 w 4695825"/>
                  <a:gd name="connsiteY17" fmla="*/ 2531454 h 2988654"/>
                  <a:gd name="connsiteX18" fmla="*/ 3331923 w 4695825"/>
                  <a:gd name="connsiteY18" fmla="*/ 2744396 h 2988654"/>
                  <a:gd name="connsiteX19" fmla="*/ 3507288 w 4695825"/>
                  <a:gd name="connsiteY19" fmla="*/ 2875919 h 2988654"/>
                  <a:gd name="connsiteX20" fmla="*/ 3632548 w 4695825"/>
                  <a:gd name="connsiteY20" fmla="*/ 2863393 h 2988654"/>
                  <a:gd name="connsiteX21" fmla="*/ 3651337 w 4695825"/>
                  <a:gd name="connsiteY21" fmla="*/ 2656714 h 2988654"/>
                  <a:gd name="connsiteX22" fmla="*/ 3457183 w 4695825"/>
                  <a:gd name="connsiteY22" fmla="*/ 2305985 h 2988654"/>
                  <a:gd name="connsiteX23" fmla="*/ 3764071 w 4695825"/>
                  <a:gd name="connsiteY23" fmla="*/ 1880100 h 2988654"/>
                  <a:gd name="connsiteX24" fmla="*/ 3764071 w 4695825"/>
                  <a:gd name="connsiteY24" fmla="*/ 1623317 h 2988654"/>
                  <a:gd name="connsiteX25" fmla="*/ 3914383 w 4695825"/>
                  <a:gd name="connsiteY25" fmla="*/ 1310166 h 2988654"/>
                  <a:gd name="connsiteX26" fmla="*/ 4083485 w 4695825"/>
                  <a:gd name="connsiteY26" fmla="*/ 1191169 h 2988654"/>
                  <a:gd name="connsiteX27" fmla="*/ 4008329 w 4695825"/>
                  <a:gd name="connsiteY27" fmla="*/ 990752 h 2988654"/>
                  <a:gd name="connsiteX28" fmla="*/ 4152378 w 4695825"/>
                  <a:gd name="connsiteY28" fmla="*/ 840440 h 2988654"/>
                  <a:gd name="connsiteX29" fmla="*/ 4308953 w 4695825"/>
                  <a:gd name="connsiteY29" fmla="*/ 928122 h 2988654"/>
                  <a:gd name="connsiteX30" fmla="*/ 4553211 w 4695825"/>
                  <a:gd name="connsiteY30" fmla="*/ 640024 h 2988654"/>
                  <a:gd name="connsiteX31" fmla="*/ 4609578 w 4695825"/>
                  <a:gd name="connsiteY31" fmla="*/ 489711 h 2988654"/>
                  <a:gd name="connsiteX32" fmla="*/ 4695825 w 4695825"/>
                  <a:gd name="connsiteY32" fmla="*/ 7068 h 2988654"/>
                  <a:gd name="connsiteX33" fmla="*/ 13082 w 4695825"/>
                  <a:gd name="connsiteY33" fmla="*/ 0 h 2988654"/>
                  <a:gd name="connsiteX34" fmla="*/ 0 w 4695825"/>
                  <a:gd name="connsiteY34" fmla="*/ 239191 h 2988654"/>
                  <a:gd name="connsiteX0" fmla="*/ 0 w 4695825"/>
                  <a:gd name="connsiteY0" fmla="*/ 239191 h 2988654"/>
                  <a:gd name="connsiteX1" fmla="*/ 212942 w 4695825"/>
                  <a:gd name="connsiteY1" fmla="*/ 577393 h 2988654"/>
                  <a:gd name="connsiteX2" fmla="*/ 200416 w 4695825"/>
                  <a:gd name="connsiteY2" fmla="*/ 752758 h 2988654"/>
                  <a:gd name="connsiteX3" fmla="*/ 75156 w 4695825"/>
                  <a:gd name="connsiteY3" fmla="*/ 1059645 h 2988654"/>
                  <a:gd name="connsiteX4" fmla="*/ 31315 w 4695825"/>
                  <a:gd name="connsiteY4" fmla="*/ 1391585 h 2988654"/>
                  <a:gd name="connsiteX5" fmla="*/ 175364 w 4695825"/>
                  <a:gd name="connsiteY5" fmla="*/ 1948993 h 2988654"/>
                  <a:gd name="connsiteX6" fmla="*/ 482252 w 4695825"/>
                  <a:gd name="connsiteY6" fmla="*/ 2218303 h 2988654"/>
                  <a:gd name="connsiteX7" fmla="*/ 945715 w 4695825"/>
                  <a:gd name="connsiteY7" fmla="*/ 2418719 h 2988654"/>
                  <a:gd name="connsiteX8" fmla="*/ 1402915 w 4695825"/>
                  <a:gd name="connsiteY8" fmla="*/ 2475087 h 2988654"/>
                  <a:gd name="connsiteX9" fmla="*/ 1509386 w 4695825"/>
                  <a:gd name="connsiteY9" fmla="*/ 2656714 h 2988654"/>
                  <a:gd name="connsiteX10" fmla="*/ 1709803 w 4695825"/>
                  <a:gd name="connsiteY10" fmla="*/ 2675503 h 2988654"/>
                  <a:gd name="connsiteX11" fmla="*/ 1841326 w 4695825"/>
                  <a:gd name="connsiteY11" fmla="*/ 2713081 h 2988654"/>
                  <a:gd name="connsiteX12" fmla="*/ 1960323 w 4695825"/>
                  <a:gd name="connsiteY12" fmla="*/ 2894708 h 2988654"/>
                  <a:gd name="connsiteX13" fmla="*/ 2167003 w 4695825"/>
                  <a:gd name="connsiteY13" fmla="*/ 2988654 h 2988654"/>
                  <a:gd name="connsiteX14" fmla="*/ 2167003 w 4695825"/>
                  <a:gd name="connsiteY14" fmla="*/ 2775711 h 2988654"/>
                  <a:gd name="connsiteX15" fmla="*/ 2430049 w 4695825"/>
                  <a:gd name="connsiteY15" fmla="*/ 2619136 h 2988654"/>
                  <a:gd name="connsiteX16" fmla="*/ 2761989 w 4695825"/>
                  <a:gd name="connsiteY16" fmla="*/ 2619136 h 2988654"/>
                  <a:gd name="connsiteX17" fmla="*/ 3200400 w 4695825"/>
                  <a:gd name="connsiteY17" fmla="*/ 2531454 h 2988654"/>
                  <a:gd name="connsiteX18" fmla="*/ 3331923 w 4695825"/>
                  <a:gd name="connsiteY18" fmla="*/ 2744396 h 2988654"/>
                  <a:gd name="connsiteX19" fmla="*/ 3507288 w 4695825"/>
                  <a:gd name="connsiteY19" fmla="*/ 2875919 h 2988654"/>
                  <a:gd name="connsiteX20" fmla="*/ 3632548 w 4695825"/>
                  <a:gd name="connsiteY20" fmla="*/ 2863393 h 2988654"/>
                  <a:gd name="connsiteX21" fmla="*/ 3651337 w 4695825"/>
                  <a:gd name="connsiteY21" fmla="*/ 2656714 h 2988654"/>
                  <a:gd name="connsiteX22" fmla="*/ 3457183 w 4695825"/>
                  <a:gd name="connsiteY22" fmla="*/ 2305985 h 2988654"/>
                  <a:gd name="connsiteX23" fmla="*/ 3764071 w 4695825"/>
                  <a:gd name="connsiteY23" fmla="*/ 1880100 h 2988654"/>
                  <a:gd name="connsiteX24" fmla="*/ 3764071 w 4695825"/>
                  <a:gd name="connsiteY24" fmla="*/ 1623317 h 2988654"/>
                  <a:gd name="connsiteX25" fmla="*/ 3914383 w 4695825"/>
                  <a:gd name="connsiteY25" fmla="*/ 1310166 h 2988654"/>
                  <a:gd name="connsiteX26" fmla="*/ 4083485 w 4695825"/>
                  <a:gd name="connsiteY26" fmla="*/ 1191169 h 2988654"/>
                  <a:gd name="connsiteX27" fmla="*/ 4008329 w 4695825"/>
                  <a:gd name="connsiteY27" fmla="*/ 990752 h 2988654"/>
                  <a:gd name="connsiteX28" fmla="*/ 4152378 w 4695825"/>
                  <a:gd name="connsiteY28" fmla="*/ 840440 h 2988654"/>
                  <a:gd name="connsiteX29" fmla="*/ 4308953 w 4695825"/>
                  <a:gd name="connsiteY29" fmla="*/ 928122 h 2988654"/>
                  <a:gd name="connsiteX30" fmla="*/ 4553211 w 4695825"/>
                  <a:gd name="connsiteY30" fmla="*/ 640024 h 2988654"/>
                  <a:gd name="connsiteX31" fmla="*/ 4609578 w 4695825"/>
                  <a:gd name="connsiteY31" fmla="*/ 489711 h 2988654"/>
                  <a:gd name="connsiteX32" fmla="*/ 4695825 w 4695825"/>
                  <a:gd name="connsiteY32" fmla="*/ 7068 h 2988654"/>
                  <a:gd name="connsiteX33" fmla="*/ 13082 w 4695825"/>
                  <a:gd name="connsiteY33" fmla="*/ 0 h 2988654"/>
                  <a:gd name="connsiteX34" fmla="*/ 0 w 4695825"/>
                  <a:gd name="connsiteY34" fmla="*/ 239191 h 2988654"/>
                  <a:gd name="connsiteX0" fmla="*/ 0 w 4695825"/>
                  <a:gd name="connsiteY0" fmla="*/ 239191 h 2988654"/>
                  <a:gd name="connsiteX1" fmla="*/ 212942 w 4695825"/>
                  <a:gd name="connsiteY1" fmla="*/ 577393 h 2988654"/>
                  <a:gd name="connsiteX2" fmla="*/ 200416 w 4695825"/>
                  <a:gd name="connsiteY2" fmla="*/ 752758 h 2988654"/>
                  <a:gd name="connsiteX3" fmla="*/ 75156 w 4695825"/>
                  <a:gd name="connsiteY3" fmla="*/ 1059645 h 2988654"/>
                  <a:gd name="connsiteX4" fmla="*/ 31315 w 4695825"/>
                  <a:gd name="connsiteY4" fmla="*/ 1391585 h 2988654"/>
                  <a:gd name="connsiteX5" fmla="*/ 175364 w 4695825"/>
                  <a:gd name="connsiteY5" fmla="*/ 1948993 h 2988654"/>
                  <a:gd name="connsiteX6" fmla="*/ 482252 w 4695825"/>
                  <a:gd name="connsiteY6" fmla="*/ 2218303 h 2988654"/>
                  <a:gd name="connsiteX7" fmla="*/ 945715 w 4695825"/>
                  <a:gd name="connsiteY7" fmla="*/ 2418719 h 2988654"/>
                  <a:gd name="connsiteX8" fmla="*/ 1402915 w 4695825"/>
                  <a:gd name="connsiteY8" fmla="*/ 2475087 h 2988654"/>
                  <a:gd name="connsiteX9" fmla="*/ 1509386 w 4695825"/>
                  <a:gd name="connsiteY9" fmla="*/ 2656714 h 2988654"/>
                  <a:gd name="connsiteX10" fmla="*/ 1709803 w 4695825"/>
                  <a:gd name="connsiteY10" fmla="*/ 2675503 h 2988654"/>
                  <a:gd name="connsiteX11" fmla="*/ 1841326 w 4695825"/>
                  <a:gd name="connsiteY11" fmla="*/ 2713081 h 2988654"/>
                  <a:gd name="connsiteX12" fmla="*/ 1960323 w 4695825"/>
                  <a:gd name="connsiteY12" fmla="*/ 2894708 h 2988654"/>
                  <a:gd name="connsiteX13" fmla="*/ 2167003 w 4695825"/>
                  <a:gd name="connsiteY13" fmla="*/ 2988654 h 2988654"/>
                  <a:gd name="connsiteX14" fmla="*/ 2167003 w 4695825"/>
                  <a:gd name="connsiteY14" fmla="*/ 2775711 h 2988654"/>
                  <a:gd name="connsiteX15" fmla="*/ 2430049 w 4695825"/>
                  <a:gd name="connsiteY15" fmla="*/ 2619136 h 2988654"/>
                  <a:gd name="connsiteX16" fmla="*/ 2761989 w 4695825"/>
                  <a:gd name="connsiteY16" fmla="*/ 2619136 h 2988654"/>
                  <a:gd name="connsiteX17" fmla="*/ 3200400 w 4695825"/>
                  <a:gd name="connsiteY17" fmla="*/ 2531454 h 2988654"/>
                  <a:gd name="connsiteX18" fmla="*/ 3331923 w 4695825"/>
                  <a:gd name="connsiteY18" fmla="*/ 2744396 h 2988654"/>
                  <a:gd name="connsiteX19" fmla="*/ 3507288 w 4695825"/>
                  <a:gd name="connsiteY19" fmla="*/ 2875919 h 2988654"/>
                  <a:gd name="connsiteX20" fmla="*/ 3632548 w 4695825"/>
                  <a:gd name="connsiteY20" fmla="*/ 2863393 h 2988654"/>
                  <a:gd name="connsiteX21" fmla="*/ 3651337 w 4695825"/>
                  <a:gd name="connsiteY21" fmla="*/ 2656714 h 2988654"/>
                  <a:gd name="connsiteX22" fmla="*/ 3457183 w 4695825"/>
                  <a:gd name="connsiteY22" fmla="*/ 2305985 h 2988654"/>
                  <a:gd name="connsiteX23" fmla="*/ 3764071 w 4695825"/>
                  <a:gd name="connsiteY23" fmla="*/ 1880100 h 2988654"/>
                  <a:gd name="connsiteX24" fmla="*/ 3764071 w 4695825"/>
                  <a:gd name="connsiteY24" fmla="*/ 1623317 h 2988654"/>
                  <a:gd name="connsiteX25" fmla="*/ 3914383 w 4695825"/>
                  <a:gd name="connsiteY25" fmla="*/ 1310166 h 2988654"/>
                  <a:gd name="connsiteX26" fmla="*/ 4083485 w 4695825"/>
                  <a:gd name="connsiteY26" fmla="*/ 1191169 h 2988654"/>
                  <a:gd name="connsiteX27" fmla="*/ 4008329 w 4695825"/>
                  <a:gd name="connsiteY27" fmla="*/ 990752 h 2988654"/>
                  <a:gd name="connsiteX28" fmla="*/ 4152378 w 4695825"/>
                  <a:gd name="connsiteY28" fmla="*/ 840440 h 2988654"/>
                  <a:gd name="connsiteX29" fmla="*/ 4308953 w 4695825"/>
                  <a:gd name="connsiteY29" fmla="*/ 928122 h 2988654"/>
                  <a:gd name="connsiteX30" fmla="*/ 4553211 w 4695825"/>
                  <a:gd name="connsiteY30" fmla="*/ 640024 h 2988654"/>
                  <a:gd name="connsiteX31" fmla="*/ 4666728 w 4695825"/>
                  <a:gd name="connsiteY31" fmla="*/ 327786 h 2988654"/>
                  <a:gd name="connsiteX32" fmla="*/ 4695825 w 4695825"/>
                  <a:gd name="connsiteY32" fmla="*/ 7068 h 2988654"/>
                  <a:gd name="connsiteX33" fmla="*/ 13082 w 4695825"/>
                  <a:gd name="connsiteY33" fmla="*/ 0 h 2988654"/>
                  <a:gd name="connsiteX34" fmla="*/ 0 w 4695825"/>
                  <a:gd name="connsiteY34" fmla="*/ 239191 h 29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95825" h="2988654">
                    <a:moveTo>
                      <a:pt x="0" y="239191"/>
                    </a:moveTo>
                    <a:lnTo>
                      <a:pt x="212942" y="577393"/>
                    </a:lnTo>
                    <a:lnTo>
                      <a:pt x="200416" y="752758"/>
                    </a:lnTo>
                    <a:lnTo>
                      <a:pt x="75156" y="1059645"/>
                    </a:lnTo>
                    <a:lnTo>
                      <a:pt x="31315" y="1391585"/>
                    </a:lnTo>
                    <a:lnTo>
                      <a:pt x="175364" y="1948993"/>
                    </a:lnTo>
                    <a:lnTo>
                      <a:pt x="482252" y="2218303"/>
                    </a:lnTo>
                    <a:lnTo>
                      <a:pt x="945715" y="2418719"/>
                    </a:lnTo>
                    <a:lnTo>
                      <a:pt x="1402915" y="2475087"/>
                    </a:lnTo>
                    <a:lnTo>
                      <a:pt x="1509386" y="2656714"/>
                    </a:lnTo>
                    <a:lnTo>
                      <a:pt x="1709803" y="2675503"/>
                    </a:lnTo>
                    <a:lnTo>
                      <a:pt x="1841326" y="2713081"/>
                    </a:lnTo>
                    <a:lnTo>
                      <a:pt x="1960323" y="2894708"/>
                    </a:lnTo>
                    <a:lnTo>
                      <a:pt x="2167003" y="2988654"/>
                    </a:lnTo>
                    <a:lnTo>
                      <a:pt x="2167003" y="2775711"/>
                    </a:lnTo>
                    <a:lnTo>
                      <a:pt x="2430049" y="2619136"/>
                    </a:lnTo>
                    <a:lnTo>
                      <a:pt x="2761989" y="2619136"/>
                    </a:lnTo>
                    <a:lnTo>
                      <a:pt x="3200400" y="2531454"/>
                    </a:lnTo>
                    <a:lnTo>
                      <a:pt x="3331923" y="2744396"/>
                    </a:lnTo>
                    <a:lnTo>
                      <a:pt x="3507288" y="2875919"/>
                    </a:lnTo>
                    <a:lnTo>
                      <a:pt x="3632548" y="2863393"/>
                    </a:lnTo>
                    <a:lnTo>
                      <a:pt x="3651337" y="2656714"/>
                    </a:lnTo>
                    <a:lnTo>
                      <a:pt x="3457183" y="2305985"/>
                    </a:lnTo>
                    <a:lnTo>
                      <a:pt x="3764071" y="1880100"/>
                    </a:lnTo>
                    <a:lnTo>
                      <a:pt x="3764071" y="1623317"/>
                    </a:lnTo>
                    <a:lnTo>
                      <a:pt x="3914383" y="1310166"/>
                    </a:lnTo>
                    <a:lnTo>
                      <a:pt x="4083485" y="1191169"/>
                    </a:lnTo>
                    <a:lnTo>
                      <a:pt x="4008329" y="990752"/>
                    </a:lnTo>
                    <a:lnTo>
                      <a:pt x="4152378" y="840440"/>
                    </a:lnTo>
                    <a:lnTo>
                      <a:pt x="4308953" y="928122"/>
                    </a:lnTo>
                    <a:lnTo>
                      <a:pt x="4553211" y="640024"/>
                    </a:lnTo>
                    <a:lnTo>
                      <a:pt x="4666728" y="327786"/>
                    </a:lnTo>
                    <a:cubicBezTo>
                      <a:pt x="4695477" y="166905"/>
                      <a:pt x="4686126" y="237799"/>
                      <a:pt x="4695825" y="7068"/>
                    </a:cubicBezTo>
                    <a:lnTo>
                      <a:pt x="13082" y="0"/>
                    </a:lnTo>
                    <a:lnTo>
                      <a:pt x="0" y="239191"/>
                    </a:lnTo>
                    <a:close/>
                  </a:path>
                </a:pathLst>
              </a:custGeom>
              <a:noFill/>
              <a:ln w="12700" cap="flat">
                <a:solidFill>
                  <a:srgbClr val="809ED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a:sym typeface="Calibri"/>
                </a:endParaRPr>
              </a:p>
            </p:txBody>
          </p:sp>
          <p:sp>
            <p:nvSpPr>
              <p:cNvPr id="33" name="Freeform 15">
                <a:extLst>
                  <a:ext uri="{FF2B5EF4-FFF2-40B4-BE49-F238E27FC236}">
                    <a16:creationId xmlns:a16="http://schemas.microsoft.com/office/drawing/2014/main" id="{1281EB56-041D-24ED-BD14-3BAC22938F83}"/>
                  </a:ext>
                </a:extLst>
              </p:cNvPr>
              <p:cNvSpPr/>
              <p:nvPr/>
            </p:nvSpPr>
            <p:spPr>
              <a:xfrm>
                <a:off x="897185" y="2078138"/>
                <a:ext cx="3979746" cy="789140"/>
              </a:xfrm>
              <a:custGeom>
                <a:avLst/>
                <a:gdLst>
                  <a:gd name="connsiteX0" fmla="*/ 0 w 3970751"/>
                  <a:gd name="connsiteY0" fmla="*/ 0 h 789140"/>
                  <a:gd name="connsiteX1" fmla="*/ 169102 w 3970751"/>
                  <a:gd name="connsiteY1" fmla="*/ 87683 h 789140"/>
                  <a:gd name="connsiteX2" fmla="*/ 194154 w 3970751"/>
                  <a:gd name="connsiteY2" fmla="*/ 25052 h 789140"/>
                  <a:gd name="connsiteX3" fmla="*/ 739036 w 3970751"/>
                  <a:gd name="connsiteY3" fmla="*/ 112735 h 789140"/>
                  <a:gd name="connsiteX4" fmla="*/ 1453019 w 3970751"/>
                  <a:gd name="connsiteY4" fmla="*/ 175365 h 789140"/>
                  <a:gd name="connsiteX5" fmla="*/ 2041743 w 3970751"/>
                  <a:gd name="connsiteY5" fmla="*/ 169102 h 789140"/>
                  <a:gd name="connsiteX6" fmla="*/ 2956143 w 3970751"/>
                  <a:gd name="connsiteY6" fmla="*/ 382044 h 789140"/>
                  <a:gd name="connsiteX7" fmla="*/ 2949880 w 3970751"/>
                  <a:gd name="connsiteY7" fmla="*/ 789140 h 789140"/>
                  <a:gd name="connsiteX8" fmla="*/ 3118981 w 3970751"/>
                  <a:gd name="connsiteY8" fmla="*/ 701458 h 789140"/>
                  <a:gd name="connsiteX9" fmla="*/ 3457184 w 3970751"/>
                  <a:gd name="connsiteY9" fmla="*/ 350729 h 789140"/>
                  <a:gd name="connsiteX10" fmla="*/ 3657600 w 3970751"/>
                  <a:gd name="connsiteY10" fmla="*/ 306888 h 789140"/>
                  <a:gd name="connsiteX11" fmla="*/ 3726493 w 3970751"/>
                  <a:gd name="connsiteY11" fmla="*/ 93946 h 789140"/>
                  <a:gd name="connsiteX12" fmla="*/ 3839228 w 3970751"/>
                  <a:gd name="connsiteY12" fmla="*/ 12526 h 789140"/>
                  <a:gd name="connsiteX13" fmla="*/ 3970751 w 3970751"/>
                  <a:gd name="connsiteY13" fmla="*/ 313151 h 7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0751" h="789140">
                    <a:moveTo>
                      <a:pt x="0" y="0"/>
                    </a:moveTo>
                    <a:lnTo>
                      <a:pt x="169102" y="87683"/>
                    </a:lnTo>
                    <a:lnTo>
                      <a:pt x="194154" y="25052"/>
                    </a:lnTo>
                    <a:lnTo>
                      <a:pt x="739036" y="112735"/>
                    </a:lnTo>
                    <a:lnTo>
                      <a:pt x="1453019" y="175365"/>
                    </a:lnTo>
                    <a:lnTo>
                      <a:pt x="2041743" y="169102"/>
                    </a:lnTo>
                    <a:lnTo>
                      <a:pt x="2956143" y="382044"/>
                    </a:lnTo>
                    <a:cubicBezTo>
                      <a:pt x="2954055" y="517743"/>
                      <a:pt x="2951968" y="653441"/>
                      <a:pt x="2949880" y="789140"/>
                    </a:cubicBezTo>
                    <a:lnTo>
                      <a:pt x="3118981" y="701458"/>
                    </a:lnTo>
                    <a:lnTo>
                      <a:pt x="3457184" y="350729"/>
                    </a:lnTo>
                    <a:lnTo>
                      <a:pt x="3657600" y="306888"/>
                    </a:lnTo>
                    <a:lnTo>
                      <a:pt x="3726493" y="93946"/>
                    </a:lnTo>
                    <a:lnTo>
                      <a:pt x="3839228" y="12526"/>
                    </a:lnTo>
                    <a:lnTo>
                      <a:pt x="3970751" y="313151"/>
                    </a:lnTo>
                  </a:path>
                </a:pathLst>
              </a:custGeom>
              <a:noFill/>
              <a:ln w="12700" cap="flat">
                <a:solidFill>
                  <a:srgbClr val="809ED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34" name="Freeform 16">
                <a:extLst>
                  <a:ext uri="{FF2B5EF4-FFF2-40B4-BE49-F238E27FC236}">
                    <a16:creationId xmlns:a16="http://schemas.microsoft.com/office/drawing/2014/main" id="{C22AA85A-E321-7C6B-33E1-B99BF6853D04}"/>
                  </a:ext>
                </a:extLst>
              </p:cNvPr>
              <p:cNvSpPr/>
              <p:nvPr/>
            </p:nvSpPr>
            <p:spPr>
              <a:xfrm>
                <a:off x="2022002" y="2261969"/>
                <a:ext cx="432148" cy="1753644"/>
              </a:xfrm>
              <a:custGeom>
                <a:avLst/>
                <a:gdLst>
                  <a:gd name="connsiteX0" fmla="*/ 319413 w 432148"/>
                  <a:gd name="connsiteY0" fmla="*/ 0 h 1753644"/>
                  <a:gd name="connsiteX1" fmla="*/ 294361 w 432148"/>
                  <a:gd name="connsiteY1" fmla="*/ 795402 h 1753644"/>
                  <a:gd name="connsiteX2" fmla="*/ 432148 w 432148"/>
                  <a:gd name="connsiteY2" fmla="*/ 801665 h 1753644"/>
                  <a:gd name="connsiteX3" fmla="*/ 432148 w 432148"/>
                  <a:gd name="connsiteY3" fmla="*/ 1177446 h 1753644"/>
                  <a:gd name="connsiteX4" fmla="*/ 344466 w 432148"/>
                  <a:gd name="connsiteY4" fmla="*/ 1171183 h 1753644"/>
                  <a:gd name="connsiteX5" fmla="*/ 331939 w 432148"/>
                  <a:gd name="connsiteY5" fmla="*/ 1634646 h 1753644"/>
                  <a:gd name="connsiteX6" fmla="*/ 0 w 432148"/>
                  <a:gd name="connsiteY6" fmla="*/ 1634646 h 1753644"/>
                  <a:gd name="connsiteX7" fmla="*/ 0 w 432148"/>
                  <a:gd name="connsiteY7" fmla="*/ 1753644 h 17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148" h="1753644">
                    <a:moveTo>
                      <a:pt x="319413" y="0"/>
                    </a:moveTo>
                    <a:lnTo>
                      <a:pt x="294361" y="795402"/>
                    </a:lnTo>
                    <a:lnTo>
                      <a:pt x="432148" y="801665"/>
                    </a:lnTo>
                    <a:lnTo>
                      <a:pt x="432148" y="1177446"/>
                    </a:lnTo>
                    <a:lnTo>
                      <a:pt x="344466" y="1171183"/>
                    </a:lnTo>
                    <a:lnTo>
                      <a:pt x="331939" y="1634646"/>
                    </a:lnTo>
                    <a:lnTo>
                      <a:pt x="0" y="1634646"/>
                    </a:lnTo>
                    <a:lnTo>
                      <a:pt x="0" y="1753644"/>
                    </a:lnTo>
                  </a:path>
                </a:pathLst>
              </a:custGeom>
              <a:noFill/>
              <a:ln w="12700" cap="flat">
                <a:solidFill>
                  <a:srgbClr val="809ED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35" name="Freeform 18">
                <a:extLst>
                  <a:ext uri="{FF2B5EF4-FFF2-40B4-BE49-F238E27FC236}">
                    <a16:creationId xmlns:a16="http://schemas.microsoft.com/office/drawing/2014/main" id="{6AD60F9C-C413-6FCB-DAE4-D1E2B41D6B99}"/>
                  </a:ext>
                </a:extLst>
              </p:cNvPr>
              <p:cNvSpPr/>
              <p:nvPr/>
            </p:nvSpPr>
            <p:spPr>
              <a:xfrm>
                <a:off x="3314915" y="2863218"/>
                <a:ext cx="544882" cy="1308970"/>
              </a:xfrm>
              <a:custGeom>
                <a:avLst/>
                <a:gdLst>
                  <a:gd name="connsiteX0" fmla="*/ 538619 w 544882"/>
                  <a:gd name="connsiteY0" fmla="*/ 0 h 1308970"/>
                  <a:gd name="connsiteX1" fmla="*/ 544882 w 544882"/>
                  <a:gd name="connsiteY1" fmla="*/ 601249 h 1308970"/>
                  <a:gd name="connsiteX2" fmla="*/ 0 w 544882"/>
                  <a:gd name="connsiteY2" fmla="*/ 607512 h 1308970"/>
                  <a:gd name="connsiteX3" fmla="*/ 0 w 544882"/>
                  <a:gd name="connsiteY3" fmla="*/ 1308970 h 1308970"/>
                </a:gdLst>
                <a:ahLst/>
                <a:cxnLst>
                  <a:cxn ang="0">
                    <a:pos x="connsiteX0" y="connsiteY0"/>
                  </a:cxn>
                  <a:cxn ang="0">
                    <a:pos x="connsiteX1" y="connsiteY1"/>
                  </a:cxn>
                  <a:cxn ang="0">
                    <a:pos x="connsiteX2" y="connsiteY2"/>
                  </a:cxn>
                  <a:cxn ang="0">
                    <a:pos x="connsiteX3" y="connsiteY3"/>
                  </a:cxn>
                </a:cxnLst>
                <a:rect l="l" t="t" r="r" b="b"/>
                <a:pathLst>
                  <a:path w="544882" h="1308970">
                    <a:moveTo>
                      <a:pt x="538619" y="0"/>
                    </a:moveTo>
                    <a:cubicBezTo>
                      <a:pt x="540707" y="200416"/>
                      <a:pt x="542794" y="400833"/>
                      <a:pt x="544882" y="601249"/>
                    </a:cubicBezTo>
                    <a:lnTo>
                      <a:pt x="0" y="607512"/>
                    </a:lnTo>
                    <a:lnTo>
                      <a:pt x="0" y="1308970"/>
                    </a:lnTo>
                  </a:path>
                </a:pathLst>
              </a:custGeom>
              <a:noFill/>
              <a:ln w="12700" cap="flat">
                <a:solidFill>
                  <a:srgbClr val="809ED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36" name="Freeform 19">
                <a:extLst>
                  <a:ext uri="{FF2B5EF4-FFF2-40B4-BE49-F238E27FC236}">
                    <a16:creationId xmlns:a16="http://schemas.microsoft.com/office/drawing/2014/main" id="{5979BEB8-1CA5-DD83-73E7-1C91BDD9FB59}"/>
                  </a:ext>
                </a:extLst>
              </p:cNvPr>
              <p:cNvSpPr/>
              <p:nvPr/>
            </p:nvSpPr>
            <p:spPr>
              <a:xfrm>
                <a:off x="3863328" y="3289103"/>
                <a:ext cx="620038" cy="0"/>
              </a:xfrm>
              <a:custGeom>
                <a:avLst/>
                <a:gdLst>
                  <a:gd name="connsiteX0" fmla="*/ 0 w 620038"/>
                  <a:gd name="connsiteY0" fmla="*/ 0 h 0"/>
                  <a:gd name="connsiteX1" fmla="*/ 620038 w 620038"/>
                  <a:gd name="connsiteY1" fmla="*/ 0 h 0"/>
                </a:gdLst>
                <a:ahLst/>
                <a:cxnLst>
                  <a:cxn ang="0">
                    <a:pos x="connsiteX0" y="connsiteY0"/>
                  </a:cxn>
                  <a:cxn ang="0">
                    <a:pos x="connsiteX1" y="connsiteY1"/>
                  </a:cxn>
                </a:cxnLst>
                <a:rect l="l" t="t" r="r" b="b"/>
                <a:pathLst>
                  <a:path w="620038">
                    <a:moveTo>
                      <a:pt x="0" y="0"/>
                    </a:moveTo>
                    <a:lnTo>
                      <a:pt x="620038" y="0"/>
                    </a:lnTo>
                  </a:path>
                </a:pathLst>
              </a:custGeom>
              <a:noFill/>
              <a:ln w="12700" cap="flat">
                <a:solidFill>
                  <a:srgbClr val="809ED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Calibri"/>
                </a:endParaRPr>
              </a:p>
            </p:txBody>
          </p:sp>
        </p:grpSp>
      </p:grpSp>
      <p:grpSp>
        <p:nvGrpSpPr>
          <p:cNvPr id="7" name="Group 6">
            <a:extLst>
              <a:ext uri="{FF2B5EF4-FFF2-40B4-BE49-F238E27FC236}">
                <a16:creationId xmlns:a16="http://schemas.microsoft.com/office/drawing/2014/main" id="{97ABE4D4-A9F3-282C-E477-ACA478930079}"/>
              </a:ext>
            </a:extLst>
          </p:cNvPr>
          <p:cNvGrpSpPr/>
          <p:nvPr/>
        </p:nvGrpSpPr>
        <p:grpSpPr>
          <a:xfrm>
            <a:off x="8326623" y="2072350"/>
            <a:ext cx="3011084" cy="3441599"/>
            <a:chOff x="8326623" y="1305436"/>
            <a:chExt cx="3011084" cy="3441599"/>
          </a:xfrm>
        </p:grpSpPr>
        <p:sp>
          <p:nvSpPr>
            <p:cNvPr id="15" name="Shape 523">
              <a:extLst>
                <a:ext uri="{FF2B5EF4-FFF2-40B4-BE49-F238E27FC236}">
                  <a16:creationId xmlns:a16="http://schemas.microsoft.com/office/drawing/2014/main" id="{A60AC8B8-05F5-5438-0C17-6A5FA4549C07}"/>
                </a:ext>
              </a:extLst>
            </p:cNvPr>
            <p:cNvSpPr/>
            <p:nvPr/>
          </p:nvSpPr>
          <p:spPr>
            <a:xfrm>
              <a:off x="9359651" y="2144775"/>
              <a:ext cx="91440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300+</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Germany Personnel</a:t>
              </a:r>
            </a:p>
          </p:txBody>
        </p:sp>
        <p:sp>
          <p:nvSpPr>
            <p:cNvPr id="16" name="Shape 524">
              <a:extLst>
                <a:ext uri="{FF2B5EF4-FFF2-40B4-BE49-F238E27FC236}">
                  <a16:creationId xmlns:a16="http://schemas.microsoft.com/office/drawing/2014/main" id="{9761E74F-1A97-1713-BEED-D6B64AF933F3}"/>
                </a:ext>
              </a:extLst>
            </p:cNvPr>
            <p:cNvSpPr/>
            <p:nvPr/>
          </p:nvSpPr>
          <p:spPr>
            <a:xfrm>
              <a:off x="8326623" y="2144775"/>
              <a:ext cx="91440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400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UK Personnel</a:t>
              </a:r>
              <a:endParaRPr kumimoji="0" sz="1400" b="0" i="0" u="none" strike="noStrike" kern="1200" cap="none" spc="0" normalizeH="0" baseline="0" noProof="0" dirty="0">
                <a:ln>
                  <a:noFill/>
                </a:ln>
                <a:solidFill>
                  <a:srgbClr val="7F7F7F"/>
                </a:solidFill>
                <a:effectLst/>
                <a:uLnTx/>
                <a:uFillTx/>
                <a:latin typeface="Calibri" panose="020F0502020204030204"/>
                <a:ea typeface="+mn-ea"/>
                <a:cs typeface="+mn-cs"/>
              </a:endParaRPr>
            </a:p>
          </p:txBody>
        </p:sp>
        <p:sp>
          <p:nvSpPr>
            <p:cNvPr id="17" name="Shape 526">
              <a:extLst>
                <a:ext uri="{FF2B5EF4-FFF2-40B4-BE49-F238E27FC236}">
                  <a16:creationId xmlns:a16="http://schemas.microsoft.com/office/drawing/2014/main" id="{CB2EF146-2B06-92ED-A656-4DAF4BB29B74}"/>
                </a:ext>
              </a:extLst>
            </p:cNvPr>
            <p:cNvSpPr/>
            <p:nvPr/>
          </p:nvSpPr>
          <p:spPr>
            <a:xfrm>
              <a:off x="10383978" y="2144775"/>
              <a:ext cx="914400" cy="677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350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EU </a:t>
              </a: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Technical Resources</a:t>
              </a:r>
            </a:p>
          </p:txBody>
        </p:sp>
        <p:grpSp>
          <p:nvGrpSpPr>
            <p:cNvPr id="39" name="Group 38">
              <a:extLst>
                <a:ext uri="{FF2B5EF4-FFF2-40B4-BE49-F238E27FC236}">
                  <a16:creationId xmlns:a16="http://schemas.microsoft.com/office/drawing/2014/main" id="{5617AC77-565F-3CDB-70AF-4C7BF0CB8231}"/>
                </a:ext>
              </a:extLst>
            </p:cNvPr>
            <p:cNvGrpSpPr/>
            <p:nvPr/>
          </p:nvGrpSpPr>
          <p:grpSpPr>
            <a:xfrm>
              <a:off x="8726708" y="3378324"/>
              <a:ext cx="2332374" cy="1368711"/>
              <a:chOff x="8516297" y="3267434"/>
              <a:chExt cx="2332374" cy="1368711"/>
            </a:xfrm>
          </p:grpSpPr>
          <p:sp>
            <p:nvSpPr>
              <p:cNvPr id="18" name="Shape 529">
                <a:extLst>
                  <a:ext uri="{FF2B5EF4-FFF2-40B4-BE49-F238E27FC236}">
                    <a16:creationId xmlns:a16="http://schemas.microsoft.com/office/drawing/2014/main" id="{3DD8DF8E-8B3C-DAA3-483C-7C12BCE5CEDA}"/>
                  </a:ext>
                </a:extLst>
              </p:cNvPr>
              <p:cNvSpPr/>
              <p:nvPr/>
            </p:nvSpPr>
            <p:spPr>
              <a:xfrm>
                <a:off x="9771300" y="3267434"/>
                <a:ext cx="1077371" cy="4616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CA" sz="1600" b="1" i="0" u="none" strike="noStrike" kern="1200" cap="none" spc="0" normalizeH="0" baseline="0" noProof="0" dirty="0">
                    <a:ln>
                      <a:noFill/>
                    </a:ln>
                    <a:solidFill>
                      <a:srgbClr val="21376D"/>
                    </a:solidFill>
                    <a:effectLst/>
                    <a:uLnTx/>
                    <a:uFillTx/>
                    <a:latin typeface="Calibri" panose="020F0502020204030204"/>
                    <a:ea typeface="+mn-ea"/>
                    <a:cs typeface="+mn-cs"/>
                  </a:rPr>
                  <a:t>4</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,000+</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Customers</a:t>
                </a:r>
              </a:p>
            </p:txBody>
          </p:sp>
          <p:sp>
            <p:nvSpPr>
              <p:cNvPr id="19" name="Shape 531">
                <a:extLst>
                  <a:ext uri="{FF2B5EF4-FFF2-40B4-BE49-F238E27FC236}">
                    <a16:creationId xmlns:a16="http://schemas.microsoft.com/office/drawing/2014/main" id="{1D21D8B4-AD03-ECAA-E8F9-56EA1265591D}"/>
                  </a:ext>
                </a:extLst>
              </p:cNvPr>
              <p:cNvSpPr/>
              <p:nvPr/>
            </p:nvSpPr>
            <p:spPr>
              <a:xfrm>
                <a:off x="9771300" y="3959037"/>
                <a:ext cx="107737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CA" sz="1600" b="1" i="0" u="none" strike="noStrike" kern="1200" cap="none" spc="0" normalizeH="0" baseline="0" noProof="0" dirty="0">
                    <a:ln>
                      <a:noFill/>
                    </a:ln>
                    <a:solidFill>
                      <a:srgbClr val="21376D"/>
                    </a:solidFill>
                    <a:effectLst/>
                    <a:uLnTx/>
                    <a:uFillTx/>
                    <a:latin typeface="Calibri" panose="020F0502020204030204"/>
                    <a:ea typeface="+mn-ea"/>
                    <a:cs typeface="+mn-cs"/>
                  </a:rPr>
                  <a:t>1,000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Total </a:t>
                </a: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Partner</a:t>
                </a: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 Relationships</a:t>
                </a:r>
              </a:p>
            </p:txBody>
          </p:sp>
          <p:sp>
            <p:nvSpPr>
              <p:cNvPr id="20" name="Shape 532">
                <a:extLst>
                  <a:ext uri="{FF2B5EF4-FFF2-40B4-BE49-F238E27FC236}">
                    <a16:creationId xmlns:a16="http://schemas.microsoft.com/office/drawing/2014/main" id="{56E13B40-0FA5-AE36-7128-B29FF4DCACDB}"/>
                  </a:ext>
                </a:extLst>
              </p:cNvPr>
              <p:cNvSpPr/>
              <p:nvPr/>
            </p:nvSpPr>
            <p:spPr>
              <a:xfrm>
                <a:off x="8516297" y="3267434"/>
                <a:ext cx="1077370"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CA" sz="1600" b="1" i="0" u="none" strike="noStrike" kern="1200" cap="none" spc="0" normalizeH="0" baseline="0" noProof="0" dirty="0">
                    <a:ln>
                      <a:noFill/>
                    </a:ln>
                    <a:solidFill>
                      <a:srgbClr val="21376D"/>
                    </a:solidFill>
                    <a:effectLst/>
                    <a:uLnTx/>
                    <a:uFillTx/>
                    <a:latin typeface="Calibri" panose="020F0502020204030204"/>
                    <a:ea typeface="+mn-ea"/>
                    <a:cs typeface="+mn-cs"/>
                  </a:rPr>
                  <a:t>1,0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00+</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Certifications</a:t>
                </a:r>
              </a:p>
            </p:txBody>
          </p:sp>
          <p:sp>
            <p:nvSpPr>
              <p:cNvPr id="22" name="Shape 539">
                <a:extLst>
                  <a:ext uri="{FF2B5EF4-FFF2-40B4-BE49-F238E27FC236}">
                    <a16:creationId xmlns:a16="http://schemas.microsoft.com/office/drawing/2014/main" id="{A404F4D6-E94B-86FD-2B28-72F62FAFD2ED}"/>
                  </a:ext>
                </a:extLst>
              </p:cNvPr>
              <p:cNvSpPr/>
              <p:nvPr/>
            </p:nvSpPr>
            <p:spPr>
              <a:xfrm>
                <a:off x="8516297" y="3959037"/>
                <a:ext cx="107737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10</a:t>
                </a:r>
                <a:endParaRPr kumimoji="0" sz="1600" b="1" i="0" u="none" strike="noStrike" kern="1200" cap="none" spc="0" normalizeH="0" baseline="0" noProof="0" dirty="0">
                  <a:ln>
                    <a:noFill/>
                  </a:ln>
                  <a:solidFill>
                    <a:srgbClr val="21376D"/>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Key </a:t>
                </a: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Partner</a:t>
                </a: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 Relationships</a:t>
                </a:r>
              </a:p>
            </p:txBody>
          </p:sp>
        </p:grpSp>
        <p:grpSp>
          <p:nvGrpSpPr>
            <p:cNvPr id="38" name="Group 37">
              <a:extLst>
                <a:ext uri="{FF2B5EF4-FFF2-40B4-BE49-F238E27FC236}">
                  <a16:creationId xmlns:a16="http://schemas.microsoft.com/office/drawing/2014/main" id="{6AE625DF-79CD-A5BA-7173-D27EBE1F3576}"/>
                </a:ext>
              </a:extLst>
            </p:cNvPr>
            <p:cNvGrpSpPr/>
            <p:nvPr/>
          </p:nvGrpSpPr>
          <p:grpSpPr>
            <a:xfrm>
              <a:off x="8521295" y="2984114"/>
              <a:ext cx="2743200" cy="169277"/>
              <a:chOff x="8429685" y="2822137"/>
              <a:chExt cx="2743200" cy="169277"/>
            </a:xfrm>
          </p:grpSpPr>
          <p:sp>
            <p:nvSpPr>
              <p:cNvPr id="23" name="Shape 638">
                <a:extLst>
                  <a:ext uri="{FF2B5EF4-FFF2-40B4-BE49-F238E27FC236}">
                    <a16:creationId xmlns:a16="http://schemas.microsoft.com/office/drawing/2014/main" id="{16FA806E-6042-A923-24DB-06B1E349A03C}"/>
                  </a:ext>
                </a:extLst>
              </p:cNvPr>
              <p:cNvSpPr/>
              <p:nvPr/>
            </p:nvSpPr>
            <p:spPr>
              <a:xfrm>
                <a:off x="8429685" y="2906775"/>
                <a:ext cx="2743200" cy="0"/>
              </a:xfrm>
              <a:prstGeom prst="line">
                <a:avLst/>
              </a:prstGeom>
              <a:ln w="12700">
                <a:solidFill>
                  <a:srgbClr val="21376D"/>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hape 538">
                <a:extLst>
                  <a:ext uri="{FF2B5EF4-FFF2-40B4-BE49-F238E27FC236}">
                    <a16:creationId xmlns:a16="http://schemas.microsoft.com/office/drawing/2014/main" id="{A7624296-7D7B-F319-D8B3-A562434C731F}"/>
                  </a:ext>
                </a:extLst>
              </p:cNvPr>
              <p:cNvSpPr/>
              <p:nvPr/>
            </p:nvSpPr>
            <p:spPr>
              <a:xfrm>
                <a:off x="9608179" y="2822137"/>
                <a:ext cx="386212" cy="169277"/>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800" i="1">
                    <a:solidFill>
                      <a:srgbClr val="7F7F7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1" u="none" strike="noStrike" kern="1200" cap="none" spc="0" normalizeH="0" baseline="0" noProof="0" dirty="0">
                    <a:ln>
                      <a:noFill/>
                    </a:ln>
                    <a:solidFill>
                      <a:srgbClr val="7F7F7F"/>
                    </a:solidFill>
                    <a:effectLst/>
                    <a:uLnTx/>
                    <a:uFillTx/>
                    <a:latin typeface="Calibri" panose="020F0502020204030204"/>
                    <a:ea typeface="+mn-ea"/>
                    <a:cs typeface="+mn-cs"/>
                  </a:rPr>
                  <a:t>with</a:t>
                </a:r>
              </a:p>
            </p:txBody>
          </p:sp>
        </p:grpSp>
        <p:sp>
          <p:nvSpPr>
            <p:cNvPr id="2" name="Shape 523">
              <a:extLst>
                <a:ext uri="{FF2B5EF4-FFF2-40B4-BE49-F238E27FC236}">
                  <a16:creationId xmlns:a16="http://schemas.microsoft.com/office/drawing/2014/main" id="{7394D1D0-C8EB-D07A-AE25-E5F66A12BDDA}"/>
                </a:ext>
              </a:extLst>
            </p:cNvPr>
            <p:cNvSpPr/>
            <p:nvPr/>
          </p:nvSpPr>
          <p:spPr>
            <a:xfrm>
              <a:off x="9359651" y="1305436"/>
              <a:ext cx="91440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400+</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NA Sales Personnel</a:t>
              </a:r>
            </a:p>
          </p:txBody>
        </p:sp>
        <p:sp>
          <p:nvSpPr>
            <p:cNvPr id="3" name="Shape 524">
              <a:extLst>
                <a:ext uri="{FF2B5EF4-FFF2-40B4-BE49-F238E27FC236}">
                  <a16:creationId xmlns:a16="http://schemas.microsoft.com/office/drawing/2014/main" id="{2B89AE49-0425-DA68-C07F-D9D59D896BA8}"/>
                </a:ext>
              </a:extLst>
            </p:cNvPr>
            <p:cNvSpPr/>
            <p:nvPr/>
          </p:nvSpPr>
          <p:spPr>
            <a:xfrm>
              <a:off x="8326623" y="1305436"/>
              <a:ext cx="914400"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60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Office</a:t>
              </a:r>
              <a:endParaRPr kumimoji="0"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Locations</a:t>
              </a:r>
            </a:p>
          </p:txBody>
        </p:sp>
        <p:sp>
          <p:nvSpPr>
            <p:cNvPr id="5" name="Shape 526">
              <a:extLst>
                <a:ext uri="{FF2B5EF4-FFF2-40B4-BE49-F238E27FC236}">
                  <a16:creationId xmlns:a16="http://schemas.microsoft.com/office/drawing/2014/main" id="{EC6B2E54-0C1A-8280-FEE0-B19AC1BC05B5}"/>
                </a:ext>
              </a:extLst>
            </p:cNvPr>
            <p:cNvSpPr/>
            <p:nvPr/>
          </p:nvSpPr>
          <p:spPr>
            <a:xfrm>
              <a:off x="10344649" y="1305436"/>
              <a:ext cx="993058" cy="677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sz="1400" b="1">
                  <a:solidFill>
                    <a:srgbClr val="819FD3"/>
                  </a:solidFill>
                </a:defRPr>
              </a:pPr>
              <a:r>
                <a:rPr kumimoji="0" lang="en-US" sz="1600" b="1" i="0" u="none" strike="noStrike" kern="1200" cap="none" spc="0" normalizeH="0" baseline="0" noProof="0" dirty="0">
                  <a:ln>
                    <a:noFill/>
                  </a:ln>
                  <a:solidFill>
                    <a:srgbClr val="21376D"/>
                  </a:solidFill>
                  <a:effectLst/>
                  <a:uLnTx/>
                  <a:uFillTx/>
                  <a:latin typeface="Calibri" panose="020F0502020204030204"/>
                  <a:ea typeface="+mn-ea"/>
                  <a:cs typeface="+mn-cs"/>
                </a:rPr>
                <a:t>1,200</a:t>
              </a:r>
              <a:r>
                <a:rPr kumimoji="0" sz="1600" b="1" i="0" u="none" strike="noStrike" kern="1200" cap="none" spc="0" normalizeH="0" baseline="0" noProof="0" dirty="0">
                  <a:ln>
                    <a:noFill/>
                  </a:ln>
                  <a:solidFill>
                    <a:srgbClr val="21376D"/>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sz="900">
                  <a:solidFill>
                    <a:srgbClr val="7F7F7F"/>
                  </a:solidFill>
                </a:defRPr>
              </a:pPr>
              <a:r>
                <a:rPr kumimoji="0" lang="en-US" sz="1400" b="0" i="0" u="none" strike="noStrike" kern="1200" cap="none" spc="0" normalizeH="0" baseline="0" noProof="0" dirty="0">
                  <a:ln>
                    <a:noFill/>
                  </a:ln>
                  <a:solidFill>
                    <a:srgbClr val="7F7F7F"/>
                  </a:solidFill>
                  <a:effectLst/>
                  <a:uLnTx/>
                  <a:uFillTx/>
                  <a:latin typeface="Calibri" panose="020F0502020204030204"/>
                  <a:ea typeface="+mn-ea"/>
                  <a:cs typeface="+mn-cs"/>
                </a:rPr>
                <a:t>NA </a:t>
              </a:r>
              <a:r>
                <a:rPr kumimoji="0" sz="1400" b="0" i="0" u="none" strike="noStrike" kern="1200" cap="none" spc="0" normalizeH="0" baseline="0" noProof="0" dirty="0">
                  <a:ln>
                    <a:noFill/>
                  </a:ln>
                  <a:solidFill>
                    <a:srgbClr val="7F7F7F"/>
                  </a:solidFill>
                  <a:effectLst/>
                  <a:uLnTx/>
                  <a:uFillTx/>
                  <a:latin typeface="Calibri" panose="020F0502020204030204"/>
                  <a:ea typeface="+mn-ea"/>
                  <a:cs typeface="+mn-cs"/>
                </a:rPr>
                <a:t>Technical Resources</a:t>
              </a:r>
            </a:p>
          </p:txBody>
        </p:sp>
      </p:grpSp>
    </p:spTree>
    <p:extLst>
      <p:ext uri="{BB962C8B-B14F-4D97-AF65-F5344CB8AC3E}">
        <p14:creationId xmlns:p14="http://schemas.microsoft.com/office/powerpoint/2010/main" val="35460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Rounded Corners 76">
            <a:extLst>
              <a:ext uri="{FF2B5EF4-FFF2-40B4-BE49-F238E27FC236}">
                <a16:creationId xmlns:a16="http://schemas.microsoft.com/office/drawing/2014/main" id="{5DB4B48C-2F5F-1D1A-1E8A-FCCE7282FB95}"/>
              </a:ext>
            </a:extLst>
          </p:cNvPr>
          <p:cNvSpPr/>
          <p:nvPr/>
        </p:nvSpPr>
        <p:spPr>
          <a:xfrm>
            <a:off x="3513489"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Cloud </a:t>
            </a:r>
            <a:b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Platforms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Cloud Foundations &amp; Landing Zones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Cloud Migrations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IBM Power on Cloud</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VMware on Cloud</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Infrastructure as Code &amp; Automation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Cloud Governance &amp; Operations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FinOps &amp; Cost Optimization</a:t>
            </a:r>
          </a:p>
        </p:txBody>
      </p:sp>
      <p:sp>
        <p:nvSpPr>
          <p:cNvPr id="78" name="Rectangle: Rounded Corners 77">
            <a:extLst>
              <a:ext uri="{FF2B5EF4-FFF2-40B4-BE49-F238E27FC236}">
                <a16:creationId xmlns:a16="http://schemas.microsoft.com/office/drawing/2014/main" id="{5DB0EF4D-9915-28AF-12DB-E9256AF6FA5E}"/>
              </a:ext>
            </a:extLst>
          </p:cNvPr>
          <p:cNvSpPr/>
          <p:nvPr/>
        </p:nvSpPr>
        <p:spPr>
          <a:xfrm>
            <a:off x="40457"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Advanced Analytics</a:t>
            </a:r>
          </a:p>
          <a:p>
            <a:pPr marL="91440" marR="0" lvl="0" indent="-91440" algn="l" defTabSz="914400" rtl="0" eaLnBrk="1" fontAlgn="auto" latinLnBrk="0" hangingPunct="1">
              <a:lnSpc>
                <a:spcPct val="90000"/>
              </a:lnSpc>
              <a:spcBef>
                <a:spcPts val="10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AI/ML</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Business Analytics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Data Visualization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Data Platforming &amp; Integration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Financial &amp; Operational Mgmt.</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Robotic Process Automation</a:t>
            </a:r>
          </a:p>
        </p:txBody>
      </p:sp>
      <p:sp>
        <p:nvSpPr>
          <p:cNvPr id="79" name="Rectangle: Rounded Corners 78">
            <a:extLst>
              <a:ext uri="{FF2B5EF4-FFF2-40B4-BE49-F238E27FC236}">
                <a16:creationId xmlns:a16="http://schemas.microsoft.com/office/drawing/2014/main" id="{E46D8836-9A9C-FEA7-E4C2-73954CE2FA6A}"/>
              </a:ext>
            </a:extLst>
          </p:cNvPr>
          <p:cNvSpPr/>
          <p:nvPr/>
        </p:nvSpPr>
        <p:spPr>
          <a:xfrm>
            <a:off x="1777060" y="1881830"/>
            <a:ext cx="1691466"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Application Modernization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Application Development &amp; Migrations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DevOps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Containers Services &amp; Kubernetes </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Automation &amp; Orchestration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Observability &amp; Intelligent Ops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Integration &amp; Middleware</a:t>
            </a:r>
          </a:p>
        </p:txBody>
      </p:sp>
      <p:sp>
        <p:nvSpPr>
          <p:cNvPr id="80" name="Rectangle: Rounded Corners 79">
            <a:extLst>
              <a:ext uri="{FF2B5EF4-FFF2-40B4-BE49-F238E27FC236}">
                <a16:creationId xmlns:a16="http://schemas.microsoft.com/office/drawing/2014/main" id="{30123F79-347E-51EF-C35B-92535F30E88B}"/>
              </a:ext>
            </a:extLst>
          </p:cNvPr>
          <p:cNvSpPr/>
          <p:nvPr/>
        </p:nvSpPr>
        <p:spPr>
          <a:xfrm>
            <a:off x="5250092"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Cybersecurity</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Advanced Testing</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Governance, Risk &amp; Compliance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Incident Response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Architecture &amp; Integration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Strategic Staffing</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Managed Security</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endParaRPr kumimoji="0" lang="en-US" sz="900" b="0" i="0" u="none" strike="noStrike" kern="1200" cap="none" spc="0" normalizeH="0" baseline="0" noProof="0" dirty="0">
              <a:ln>
                <a:noFill/>
              </a:ln>
              <a:solidFill>
                <a:srgbClr val="21376D"/>
              </a:solidFill>
              <a:effectLst/>
              <a:uLnTx/>
              <a:uFillTx/>
              <a:latin typeface="Calibri"/>
              <a:ea typeface="+mn-ea"/>
              <a:cs typeface="Calibri"/>
            </a:endParaRPr>
          </a:p>
        </p:txBody>
      </p:sp>
      <p:sp>
        <p:nvSpPr>
          <p:cNvPr id="81" name="Rectangle: Rounded Corners 80">
            <a:extLst>
              <a:ext uri="{FF2B5EF4-FFF2-40B4-BE49-F238E27FC236}">
                <a16:creationId xmlns:a16="http://schemas.microsoft.com/office/drawing/2014/main" id="{8DEAD7D3-D324-1AFE-280F-EEDC90971FA4}"/>
              </a:ext>
            </a:extLst>
          </p:cNvPr>
          <p:cNvSpPr/>
          <p:nvPr/>
        </p:nvSpPr>
        <p:spPr>
          <a:xfrm>
            <a:off x="6986695"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Digital Infrastructure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Datacenter &amp; Compute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Intelligent Networking</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Customer Experience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Multi-site Deployment</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Configuration Centers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Infrastructure Security</a:t>
            </a:r>
          </a:p>
        </p:txBody>
      </p:sp>
      <p:sp>
        <p:nvSpPr>
          <p:cNvPr id="82" name="Rectangle: Rounded Corners 81">
            <a:extLst>
              <a:ext uri="{FF2B5EF4-FFF2-40B4-BE49-F238E27FC236}">
                <a16:creationId xmlns:a16="http://schemas.microsoft.com/office/drawing/2014/main" id="{D9CDBB4C-5D1C-DAFD-B7CA-E16757516D5F}"/>
              </a:ext>
            </a:extLst>
          </p:cNvPr>
          <p:cNvSpPr/>
          <p:nvPr/>
        </p:nvSpPr>
        <p:spPr>
          <a:xfrm>
            <a:off x="8723298"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Digital </a:t>
            </a:r>
            <a:b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Workplace</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Voice &amp; Unified Communications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Workplace Productivity Solutions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Endpoint Management Solutions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Virtual Desktop Solution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End User Compute</a:t>
            </a:r>
          </a:p>
        </p:txBody>
      </p:sp>
      <p:sp>
        <p:nvSpPr>
          <p:cNvPr id="83" name="Rectangle: Rounded Corners 82">
            <a:extLst>
              <a:ext uri="{FF2B5EF4-FFF2-40B4-BE49-F238E27FC236}">
                <a16:creationId xmlns:a16="http://schemas.microsoft.com/office/drawing/2014/main" id="{C6421F24-BA57-EB22-2CEA-3CAC91618D2B}"/>
              </a:ext>
            </a:extLst>
          </p:cNvPr>
          <p:cNvSpPr/>
          <p:nvPr/>
        </p:nvSpPr>
        <p:spPr>
          <a:xfrm>
            <a:off x="10459903" y="1881830"/>
            <a:ext cx="1691640" cy="2670307"/>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b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GIDS</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Planning/Acquisition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Configuration</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Deployment</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Support</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Management</a:t>
            </a:r>
          </a:p>
          <a:p>
            <a:pPr marL="91440" marR="0" lvl="0" indent="-91440" algn="l" defTabSz="914400" rtl="0" eaLnBrk="1" fontAlgn="auto" latinLnBrk="0" hangingPunct="1">
              <a:lnSpc>
                <a:spcPct val="90000"/>
              </a:lnSpc>
              <a:spcBef>
                <a:spcPts val="0"/>
              </a:spcBef>
              <a:spcAft>
                <a:spcPts val="40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Retirement/Disposal</a:t>
            </a:r>
          </a:p>
        </p:txBody>
      </p:sp>
      <p:sp>
        <p:nvSpPr>
          <p:cNvPr id="5" name="Title 4">
            <a:extLst>
              <a:ext uri="{FF2B5EF4-FFF2-40B4-BE49-F238E27FC236}">
                <a16:creationId xmlns:a16="http://schemas.microsoft.com/office/drawing/2014/main" id="{BC49DAD0-1F5E-9A81-8F22-2ED56E19F12C}"/>
              </a:ext>
            </a:extLst>
          </p:cNvPr>
          <p:cNvSpPr>
            <a:spLocks noGrp="1"/>
          </p:cNvSpPr>
          <p:nvPr>
            <p:ph type="title"/>
          </p:nvPr>
        </p:nvSpPr>
        <p:spPr>
          <a:xfrm>
            <a:off x="611925" y="171230"/>
            <a:ext cx="10747400" cy="705802"/>
          </a:xfrm>
        </p:spPr>
        <p:txBody>
          <a:bodyPr/>
          <a:lstStyle/>
          <a:p>
            <a:r>
              <a:rPr lang="en-US" dirty="0"/>
              <a:t>Fully Integrated Set of Solutions &amp; Services</a:t>
            </a:r>
          </a:p>
        </p:txBody>
      </p:sp>
      <p:pic>
        <p:nvPicPr>
          <p:cNvPr id="16" name="object 32">
            <a:extLst>
              <a:ext uri="{FF2B5EF4-FFF2-40B4-BE49-F238E27FC236}">
                <a16:creationId xmlns:a16="http://schemas.microsoft.com/office/drawing/2014/main" id="{DED97F3D-6254-A432-A4FA-2712D002EBCA}"/>
              </a:ext>
            </a:extLst>
          </p:cNvPr>
          <p:cNvPicPr/>
          <p:nvPr/>
        </p:nvPicPr>
        <p:blipFill>
          <a:blip r:embed="rId5" cstate="print"/>
          <a:stretch>
            <a:fillRect/>
          </a:stretch>
        </p:blipFill>
        <p:spPr>
          <a:xfrm>
            <a:off x="587580" y="1598738"/>
            <a:ext cx="597395" cy="597395"/>
          </a:xfrm>
          <a:prstGeom prst="rect">
            <a:avLst/>
          </a:prstGeom>
        </p:spPr>
      </p:pic>
      <p:pic>
        <p:nvPicPr>
          <p:cNvPr id="17" name="object 33">
            <a:extLst>
              <a:ext uri="{FF2B5EF4-FFF2-40B4-BE49-F238E27FC236}">
                <a16:creationId xmlns:a16="http://schemas.microsoft.com/office/drawing/2014/main" id="{A8127F52-D1C9-BD8D-02BF-36A5EFC233E0}"/>
              </a:ext>
            </a:extLst>
          </p:cNvPr>
          <p:cNvPicPr/>
          <p:nvPr/>
        </p:nvPicPr>
        <p:blipFill>
          <a:blip r:embed="rId6" cstate="print"/>
          <a:stretch>
            <a:fillRect/>
          </a:stretch>
        </p:blipFill>
        <p:spPr>
          <a:xfrm>
            <a:off x="4060450" y="1598738"/>
            <a:ext cx="597395" cy="597407"/>
          </a:xfrm>
          <a:prstGeom prst="rect">
            <a:avLst/>
          </a:prstGeom>
        </p:spPr>
      </p:pic>
      <p:pic>
        <p:nvPicPr>
          <p:cNvPr id="19" name="object 35">
            <a:extLst>
              <a:ext uri="{FF2B5EF4-FFF2-40B4-BE49-F238E27FC236}">
                <a16:creationId xmlns:a16="http://schemas.microsoft.com/office/drawing/2014/main" id="{246A77B4-8C55-BB56-CDA2-C2BF86A77291}"/>
              </a:ext>
            </a:extLst>
          </p:cNvPr>
          <p:cNvPicPr/>
          <p:nvPr/>
        </p:nvPicPr>
        <p:blipFill>
          <a:blip r:embed="rId7" cstate="print"/>
          <a:stretch>
            <a:fillRect/>
          </a:stretch>
        </p:blipFill>
        <p:spPr>
          <a:xfrm>
            <a:off x="7540887" y="1598738"/>
            <a:ext cx="597395" cy="597407"/>
          </a:xfrm>
          <a:prstGeom prst="rect">
            <a:avLst/>
          </a:prstGeom>
        </p:spPr>
      </p:pic>
      <p:pic>
        <p:nvPicPr>
          <p:cNvPr id="20" name="object 36">
            <a:extLst>
              <a:ext uri="{FF2B5EF4-FFF2-40B4-BE49-F238E27FC236}">
                <a16:creationId xmlns:a16="http://schemas.microsoft.com/office/drawing/2014/main" id="{B1D914CF-4181-9782-CD63-B12921EE2F10}"/>
              </a:ext>
            </a:extLst>
          </p:cNvPr>
          <p:cNvPicPr/>
          <p:nvPr/>
        </p:nvPicPr>
        <p:blipFill>
          <a:blip r:embed="rId8" cstate="print"/>
          <a:stretch>
            <a:fillRect/>
          </a:stretch>
        </p:blipFill>
        <p:spPr>
          <a:xfrm>
            <a:off x="9277316" y="1598738"/>
            <a:ext cx="597406" cy="597395"/>
          </a:xfrm>
          <a:prstGeom prst="rect">
            <a:avLst/>
          </a:prstGeom>
        </p:spPr>
      </p:pic>
      <p:pic>
        <p:nvPicPr>
          <p:cNvPr id="21" name="object 37">
            <a:extLst>
              <a:ext uri="{FF2B5EF4-FFF2-40B4-BE49-F238E27FC236}">
                <a16:creationId xmlns:a16="http://schemas.microsoft.com/office/drawing/2014/main" id="{1FAA7CAA-D38F-FCCB-7AC5-6D3F5CEB47C4}"/>
              </a:ext>
            </a:extLst>
          </p:cNvPr>
          <p:cNvPicPr/>
          <p:nvPr/>
        </p:nvPicPr>
        <p:blipFill>
          <a:blip r:embed="rId9" cstate="print"/>
          <a:stretch>
            <a:fillRect/>
          </a:stretch>
        </p:blipFill>
        <p:spPr>
          <a:xfrm>
            <a:off x="2324009" y="1598738"/>
            <a:ext cx="597407" cy="597395"/>
          </a:xfrm>
          <a:prstGeom prst="rect">
            <a:avLst/>
          </a:prstGeom>
        </p:spPr>
      </p:pic>
      <p:sp>
        <p:nvSpPr>
          <p:cNvPr id="30" name="Isosceles Triangle 29">
            <a:extLst>
              <a:ext uri="{FF2B5EF4-FFF2-40B4-BE49-F238E27FC236}">
                <a16:creationId xmlns:a16="http://schemas.microsoft.com/office/drawing/2014/main" id="{D2590638-3737-9421-2B90-6FBB0D7A0F38}"/>
              </a:ext>
            </a:extLst>
          </p:cNvPr>
          <p:cNvSpPr/>
          <p:nvPr/>
        </p:nvSpPr>
        <p:spPr>
          <a:xfrm flipV="1">
            <a:off x="331107" y="4610262"/>
            <a:ext cx="11521440" cy="168689"/>
          </a:xfrm>
          <a:prstGeom prst="triangle">
            <a:avLst/>
          </a:prstGeom>
          <a:solidFill>
            <a:srgbClr val="E8EB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4000"/>
              </a:lnSpc>
              <a:spcBef>
                <a:spcPts val="0"/>
              </a:spcBef>
              <a:spcAft>
                <a:spcPts val="600"/>
              </a:spcAft>
              <a:buClr>
                <a:srgbClr val="474747"/>
              </a:buClr>
              <a:buSzPct val="100000"/>
              <a:buFontTx/>
              <a:buNone/>
              <a:tabLst/>
              <a:defRPr/>
            </a:pPr>
            <a:endParaRPr kumimoji="0" lang="en-US" sz="1100" b="0" i="0" u="none" strike="noStrike" kern="1200" cap="none" spc="0" normalizeH="0" baseline="0" noProof="0">
              <a:ln>
                <a:noFill/>
              </a:ln>
              <a:solidFill>
                <a:srgbClr val="474747"/>
              </a:solidFill>
              <a:effectLst/>
              <a:uLnTx/>
              <a:uFillTx/>
              <a:latin typeface="Arial" panose="020B0604020202020204"/>
              <a:ea typeface="+mn-ea"/>
              <a:cs typeface="+mn-cs"/>
            </a:endParaRPr>
          </a:p>
        </p:txBody>
      </p:sp>
      <p:sp>
        <p:nvSpPr>
          <p:cNvPr id="31" name="Callout: Line with No Border 30">
            <a:extLst>
              <a:ext uri="{FF2B5EF4-FFF2-40B4-BE49-F238E27FC236}">
                <a16:creationId xmlns:a16="http://schemas.microsoft.com/office/drawing/2014/main" id="{B9CDB472-231C-97DD-5F56-26C352F486E1}"/>
              </a:ext>
            </a:extLst>
          </p:cNvPr>
          <p:cNvSpPr/>
          <p:nvPr>
            <p:custDataLst>
              <p:tags r:id="rId1"/>
            </p:custDataLst>
          </p:nvPr>
        </p:nvSpPr>
        <p:spPr>
          <a:xfrm>
            <a:off x="331107" y="1212698"/>
            <a:ext cx="115214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27432"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474747"/>
              </a:buClr>
              <a:buSzPct val="100000"/>
              <a:buFontTx/>
              <a:buNone/>
              <a:tabLst/>
              <a:defRPr/>
            </a:pPr>
            <a:r>
              <a:rPr kumimoji="0" lang="en-US" sz="1800" b="1" i="0" u="none" strike="noStrike" kern="1200" cap="none" spc="0" normalizeH="0" baseline="0" noProof="0" dirty="0">
                <a:ln>
                  <a:noFill/>
                </a:ln>
                <a:solidFill>
                  <a:srgbClr val="22386F"/>
                </a:solidFill>
                <a:effectLst/>
                <a:uLnTx/>
                <a:uFillTx/>
                <a:latin typeface="Calibri"/>
                <a:ea typeface="+mn-ea"/>
                <a:cs typeface="+mn-cs"/>
              </a:rPr>
              <a:t>A Full Suite of Solutions…</a:t>
            </a:r>
          </a:p>
        </p:txBody>
      </p:sp>
      <p:sp>
        <p:nvSpPr>
          <p:cNvPr id="32" name="Callout: Line with No Border 31">
            <a:extLst>
              <a:ext uri="{FF2B5EF4-FFF2-40B4-BE49-F238E27FC236}">
                <a16:creationId xmlns:a16="http://schemas.microsoft.com/office/drawing/2014/main" id="{6FD75E21-829C-A216-3CD2-ECE77DFBFD49}"/>
              </a:ext>
            </a:extLst>
          </p:cNvPr>
          <p:cNvSpPr/>
          <p:nvPr>
            <p:custDataLst>
              <p:tags r:id="rId2"/>
            </p:custDataLst>
          </p:nvPr>
        </p:nvSpPr>
        <p:spPr>
          <a:xfrm>
            <a:off x="331107" y="4824533"/>
            <a:ext cx="11521440" cy="265176"/>
          </a:xfrm>
          <a:prstGeom prst="callout1">
            <a:avLst>
              <a:gd name="adj1" fmla="val 95785"/>
              <a:gd name="adj2" fmla="val 0"/>
              <a:gd name="adj3" fmla="val 95785"/>
              <a:gd name="adj4" fmla="val 100000"/>
            </a:avLst>
          </a:prstGeom>
          <a:solidFill>
            <a:schemeClr val="tx2">
              <a:lumMod val="20000"/>
              <a:lumOff val="80000"/>
              <a:alpha val="0"/>
            </a:schemeClr>
          </a:solidFill>
          <a:ln w="63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27432"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474747"/>
              </a:buClr>
              <a:buSzPct val="100000"/>
              <a:buFontTx/>
              <a:buNone/>
              <a:tabLst/>
              <a:defRPr/>
            </a:pPr>
            <a:r>
              <a:rPr kumimoji="0" lang="en-US" sz="1800" b="1" i="0" u="none" strike="noStrike" kern="1200" cap="none" spc="0" normalizeH="0" baseline="0" noProof="0" dirty="0">
                <a:ln>
                  <a:noFill/>
                </a:ln>
                <a:solidFill>
                  <a:srgbClr val="22386F"/>
                </a:solidFill>
                <a:effectLst/>
                <a:uLnTx/>
                <a:uFillTx/>
                <a:latin typeface="Calibri"/>
                <a:ea typeface="+mn-ea"/>
                <a:cs typeface="+mn-cs"/>
              </a:rPr>
              <a:t>…Delivered Through End-to-End Service Offerings</a:t>
            </a:r>
          </a:p>
        </p:txBody>
      </p:sp>
      <p:pic>
        <p:nvPicPr>
          <p:cNvPr id="85" name="Picture 84" descr="A picture containing text, clipart&#10;&#10;Description automatically generated">
            <a:extLst>
              <a:ext uri="{FF2B5EF4-FFF2-40B4-BE49-F238E27FC236}">
                <a16:creationId xmlns:a16="http://schemas.microsoft.com/office/drawing/2014/main" id="{8C871576-FFF6-9AAE-ACC6-E895CB282C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13757" y="1598738"/>
            <a:ext cx="583933" cy="594360"/>
          </a:xfrm>
          <a:prstGeom prst="rect">
            <a:avLst/>
          </a:prstGeom>
        </p:spPr>
      </p:pic>
      <p:pic>
        <p:nvPicPr>
          <p:cNvPr id="88" name="Picture 87" descr="A picture containing text, clipart&#10;&#10;Description automatically generated">
            <a:extLst>
              <a:ext uri="{FF2B5EF4-FFF2-40B4-BE49-F238E27FC236}">
                <a16:creationId xmlns:a16="http://schemas.microsoft.com/office/drawing/2014/main" id="{191A254E-A78D-1456-1090-73997D2ECC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6879" y="1598738"/>
            <a:ext cx="604974" cy="594360"/>
          </a:xfrm>
          <a:prstGeom prst="rect">
            <a:avLst/>
          </a:prstGeom>
        </p:spPr>
      </p:pic>
      <p:grpSp>
        <p:nvGrpSpPr>
          <p:cNvPr id="107" name="Group 106">
            <a:extLst>
              <a:ext uri="{FF2B5EF4-FFF2-40B4-BE49-F238E27FC236}">
                <a16:creationId xmlns:a16="http://schemas.microsoft.com/office/drawing/2014/main" id="{27D419A6-E93D-E9CD-A03D-B48F6858D813}"/>
              </a:ext>
            </a:extLst>
          </p:cNvPr>
          <p:cNvGrpSpPr/>
          <p:nvPr/>
        </p:nvGrpSpPr>
        <p:grpSpPr>
          <a:xfrm>
            <a:off x="1280006" y="5144816"/>
            <a:ext cx="9631988" cy="1666582"/>
            <a:chOff x="1280006" y="5173391"/>
            <a:chExt cx="9631988" cy="1666582"/>
          </a:xfrm>
        </p:grpSpPr>
        <p:sp>
          <p:nvSpPr>
            <p:cNvPr id="100" name="Rectangle: Rounded Corners 99">
              <a:extLst>
                <a:ext uri="{FF2B5EF4-FFF2-40B4-BE49-F238E27FC236}">
                  <a16:creationId xmlns:a16="http://schemas.microsoft.com/office/drawing/2014/main" id="{B2DF5E7C-19CE-6396-A395-3A7FD8BB12D1}"/>
                </a:ext>
              </a:extLst>
            </p:cNvPr>
            <p:cNvSpPr/>
            <p:nvPr/>
          </p:nvSpPr>
          <p:spPr>
            <a:xfrm>
              <a:off x="1280006" y="5450085"/>
              <a:ext cx="2532383" cy="13898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Advise</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Architecture Planning &amp; Insights</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Roadmap Design &amp; Prioritization</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Software Asset Management </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Strategic Transformation Workshops &amp; Assessments</a:t>
              </a:r>
            </a:p>
          </p:txBody>
        </p:sp>
        <p:sp>
          <p:nvSpPr>
            <p:cNvPr id="101" name="Rectangle: Rounded Corners 100">
              <a:extLst>
                <a:ext uri="{FF2B5EF4-FFF2-40B4-BE49-F238E27FC236}">
                  <a16:creationId xmlns:a16="http://schemas.microsoft.com/office/drawing/2014/main" id="{153DD79F-3BE0-5920-CC33-AB9AF210743D}"/>
                </a:ext>
              </a:extLst>
            </p:cNvPr>
            <p:cNvSpPr/>
            <p:nvPr/>
          </p:nvSpPr>
          <p:spPr>
            <a:xfrm>
              <a:off x="4829808" y="5450085"/>
              <a:ext cx="2532383" cy="13898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Implement</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Agile Methodology &amp; </a:t>
              </a:r>
              <a:r>
                <a:rPr kumimoji="0" lang="en-US" sz="900" b="0" i="0" u="none" strike="noStrike" kern="1200" cap="none" spc="0" normalizeH="0" baseline="0" noProof="0" dirty="0" err="1">
                  <a:ln>
                    <a:noFill/>
                  </a:ln>
                  <a:solidFill>
                    <a:srgbClr val="21376D"/>
                  </a:solidFill>
                  <a:effectLst/>
                  <a:uLnTx/>
                  <a:uFillTx/>
                  <a:latin typeface="Calibri"/>
                  <a:ea typeface="+mn-ea"/>
                  <a:cs typeface="Calibri"/>
                </a:rPr>
                <a:t>DevSecOps</a:t>
              </a:r>
              <a:endParaRPr kumimoji="0" lang="en-US" sz="900" b="0" i="0" u="none" strike="noStrike" kern="1200" cap="none" spc="0" normalizeH="0" baseline="0" noProof="0" dirty="0">
                <a:ln>
                  <a:noFill/>
                </a:ln>
                <a:solidFill>
                  <a:srgbClr val="21376D"/>
                </a:solidFill>
                <a:effectLst/>
                <a:uLnTx/>
                <a:uFillTx/>
                <a:latin typeface="Calibri"/>
                <a:ea typeface="+mn-ea"/>
                <a:cs typeface="Calibri"/>
              </a:endParaRP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Build &amp; Design </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Integration &amp; Support</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Program &amp; Project Management</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Talent Services</a:t>
              </a:r>
            </a:p>
          </p:txBody>
        </p:sp>
        <p:sp>
          <p:nvSpPr>
            <p:cNvPr id="102" name="Rectangle: Rounded Corners 101">
              <a:extLst>
                <a:ext uri="{FF2B5EF4-FFF2-40B4-BE49-F238E27FC236}">
                  <a16:creationId xmlns:a16="http://schemas.microsoft.com/office/drawing/2014/main" id="{17122FD4-10B0-AF7B-ACFE-08FA207E0008}"/>
                </a:ext>
              </a:extLst>
            </p:cNvPr>
            <p:cNvSpPr/>
            <p:nvPr/>
          </p:nvSpPr>
          <p:spPr>
            <a:xfrm>
              <a:off x="8379611" y="5450085"/>
              <a:ext cx="2532383" cy="13898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1376D"/>
                  </a:solidFill>
                  <a:effectLst/>
                  <a:uLnTx/>
                  <a:uFillTx/>
                  <a:latin typeface="Calibri" panose="020F0502020204030204"/>
                  <a:ea typeface="+mn-ea"/>
                  <a:cs typeface="+mn-cs"/>
                </a:rPr>
                <a:t>Manage</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Service Desk &amp; Managed ITSM </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Managed Applications (AMS) </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Security Operations Center (SOC)</a:t>
              </a:r>
            </a:p>
            <a:p>
              <a:pPr marL="91440" marR="0" lvl="0" indent="-91440" algn="l" defTabSz="914400" rtl="0" eaLnBrk="1" fontAlgn="auto" latinLnBrk="0" hangingPunct="1">
                <a:lnSpc>
                  <a:spcPct val="100000"/>
                </a:lnSpc>
                <a:spcBef>
                  <a:spcPts val="100"/>
                </a:spcBef>
                <a:spcAft>
                  <a:spcPts val="0"/>
                </a:spcAft>
                <a:buClr>
                  <a:srgbClr val="809ED2"/>
                </a:buClr>
                <a:buSzPct val="100000"/>
                <a:buFont typeface="Calibri" panose="020F0502020204030204" pitchFamily="34" charset="0"/>
                <a:buChar char="-"/>
                <a:tabLst>
                  <a:tab pos="132715" algn="l"/>
                </a:tabLst>
                <a:defRPr/>
              </a:pPr>
              <a:r>
                <a:rPr kumimoji="0" lang="en-US" sz="900" b="0" i="0" u="none" strike="noStrike" kern="1200" cap="none" spc="0" normalizeH="0" baseline="0" noProof="0" dirty="0">
                  <a:ln>
                    <a:noFill/>
                  </a:ln>
                  <a:solidFill>
                    <a:srgbClr val="21376D"/>
                  </a:solidFill>
                  <a:effectLst/>
                  <a:uLnTx/>
                  <a:uFillTx/>
                  <a:latin typeface="Calibri"/>
                  <a:ea typeface="+mn-ea"/>
                  <a:cs typeface="Calibri"/>
                </a:rPr>
                <a:t>Infrastructure Operations Center (IOC)</a:t>
              </a:r>
            </a:p>
          </p:txBody>
        </p:sp>
        <p:pic>
          <p:nvPicPr>
            <p:cNvPr id="27" name="object 39">
              <a:extLst>
                <a:ext uri="{FF2B5EF4-FFF2-40B4-BE49-F238E27FC236}">
                  <a16:creationId xmlns:a16="http://schemas.microsoft.com/office/drawing/2014/main" id="{D061A67B-829A-0E09-07CE-1BE9FBCC7F24}"/>
                </a:ext>
              </a:extLst>
            </p:cNvPr>
            <p:cNvPicPr/>
            <p:nvPr/>
          </p:nvPicPr>
          <p:blipFill>
            <a:blip r:embed="rId12" cstate="print"/>
            <a:stretch>
              <a:fillRect/>
            </a:stretch>
          </p:blipFill>
          <p:spPr>
            <a:xfrm>
              <a:off x="9350909" y="5173391"/>
              <a:ext cx="589787" cy="589787"/>
            </a:xfrm>
            <a:prstGeom prst="rect">
              <a:avLst/>
            </a:prstGeom>
          </p:spPr>
        </p:pic>
        <p:pic>
          <p:nvPicPr>
            <p:cNvPr id="28" name="object 40">
              <a:extLst>
                <a:ext uri="{FF2B5EF4-FFF2-40B4-BE49-F238E27FC236}">
                  <a16:creationId xmlns:a16="http://schemas.microsoft.com/office/drawing/2014/main" id="{1BD80492-F20C-346E-5C90-7C379152B5F5}"/>
                </a:ext>
              </a:extLst>
            </p:cNvPr>
            <p:cNvPicPr/>
            <p:nvPr/>
          </p:nvPicPr>
          <p:blipFill>
            <a:blip r:embed="rId13" cstate="print"/>
            <a:stretch>
              <a:fillRect/>
            </a:stretch>
          </p:blipFill>
          <p:spPr>
            <a:xfrm>
              <a:off x="2251304" y="5173391"/>
              <a:ext cx="589787" cy="589787"/>
            </a:xfrm>
            <a:prstGeom prst="rect">
              <a:avLst/>
            </a:prstGeom>
          </p:spPr>
        </p:pic>
        <p:pic>
          <p:nvPicPr>
            <p:cNvPr id="29" name="object 41">
              <a:extLst>
                <a:ext uri="{FF2B5EF4-FFF2-40B4-BE49-F238E27FC236}">
                  <a16:creationId xmlns:a16="http://schemas.microsoft.com/office/drawing/2014/main" id="{4AB60CC3-15A8-1A60-9F88-CA8AAE8E1C98}"/>
                </a:ext>
              </a:extLst>
            </p:cNvPr>
            <p:cNvPicPr/>
            <p:nvPr/>
          </p:nvPicPr>
          <p:blipFill>
            <a:blip r:embed="rId14" cstate="print"/>
            <a:stretch>
              <a:fillRect/>
            </a:stretch>
          </p:blipFill>
          <p:spPr>
            <a:xfrm>
              <a:off x="5796933" y="5173391"/>
              <a:ext cx="589787" cy="589787"/>
            </a:xfrm>
            <a:prstGeom prst="rect">
              <a:avLst/>
            </a:prstGeom>
          </p:spPr>
        </p:pic>
        <p:pic>
          <p:nvPicPr>
            <p:cNvPr id="97" name="Graphic 96">
              <a:extLst>
                <a:ext uri="{FF2B5EF4-FFF2-40B4-BE49-F238E27FC236}">
                  <a16:creationId xmlns:a16="http://schemas.microsoft.com/office/drawing/2014/main" id="{07A1EE5F-C0E4-8B23-97F3-30C5A4FABF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34590" y="5763178"/>
              <a:ext cx="573017" cy="678574"/>
            </a:xfrm>
            <a:prstGeom prst="rect">
              <a:avLst/>
            </a:prstGeom>
          </p:spPr>
        </p:pic>
        <p:pic>
          <p:nvPicPr>
            <p:cNvPr id="104" name="Graphic 103">
              <a:extLst>
                <a:ext uri="{FF2B5EF4-FFF2-40B4-BE49-F238E27FC236}">
                  <a16:creationId xmlns:a16="http://schemas.microsoft.com/office/drawing/2014/main" id="{81EAA164-D013-01FE-11A3-3035D0CE9F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84392" y="5763178"/>
              <a:ext cx="573017" cy="678574"/>
            </a:xfrm>
            <a:prstGeom prst="rect">
              <a:avLst/>
            </a:prstGeom>
          </p:spPr>
        </p:pic>
      </p:grpSp>
      <p:sp>
        <p:nvSpPr>
          <p:cNvPr id="106" name="Shape 301">
            <a:extLst>
              <a:ext uri="{FF2B5EF4-FFF2-40B4-BE49-F238E27FC236}">
                <a16:creationId xmlns:a16="http://schemas.microsoft.com/office/drawing/2014/main" id="{6CD0531E-6E9A-EBCF-0112-72B083AB5978}"/>
              </a:ext>
            </a:extLst>
          </p:cNvPr>
          <p:cNvSpPr/>
          <p:nvPr/>
        </p:nvSpPr>
        <p:spPr>
          <a:xfrm>
            <a:off x="722287" y="1001280"/>
            <a:ext cx="727135" cy="0"/>
          </a:xfrm>
          <a:prstGeom prst="line">
            <a:avLst/>
          </a:prstGeom>
          <a:ln w="28575">
            <a:solidFill>
              <a:srgbClr val="819FD3"/>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93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51FD-C655-A64E-8C0B-160CC49B7647}"/>
              </a:ext>
            </a:extLst>
          </p:cNvPr>
          <p:cNvSpPr>
            <a:spLocks noGrp="1"/>
          </p:cNvSpPr>
          <p:nvPr>
            <p:ph type="title"/>
          </p:nvPr>
        </p:nvSpPr>
        <p:spPr/>
        <p:txBody>
          <a:bodyPr>
            <a:normAutofit/>
          </a:bodyPr>
          <a:lstStyle/>
          <a:p>
            <a:r>
              <a:rPr lang="en-GB" b="1" dirty="0">
                <a:solidFill>
                  <a:srgbClr val="21376D"/>
                </a:solidFill>
                <a:latin typeface="Work Sans"/>
                <a:ea typeface="+mn-ea"/>
                <a:cs typeface="Arial"/>
              </a:rPr>
              <a:t>We Want to get you “Here”</a:t>
            </a:r>
            <a:endParaRPr lang="en-US" b="1" dirty="0">
              <a:solidFill>
                <a:srgbClr val="21376D"/>
              </a:solidFill>
              <a:latin typeface="Work Sans"/>
              <a:ea typeface="+mn-ea"/>
              <a:cs typeface="Arial"/>
            </a:endParaRPr>
          </a:p>
        </p:txBody>
      </p:sp>
      <p:pic>
        <p:nvPicPr>
          <p:cNvPr id="5" name="Picture 1">
            <a:extLst>
              <a:ext uri="{FF2B5EF4-FFF2-40B4-BE49-F238E27FC236}">
                <a16:creationId xmlns:a16="http://schemas.microsoft.com/office/drawing/2014/main" id="{09FA9837-D4C0-6240-AA19-59FB1FA154FC}"/>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1958284" y="1786135"/>
            <a:ext cx="8275431" cy="4668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28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blue background with a globe and dots&#10;&#10;Description automatically generated">
            <a:extLst>
              <a:ext uri="{FF2B5EF4-FFF2-40B4-BE49-F238E27FC236}">
                <a16:creationId xmlns:a16="http://schemas.microsoft.com/office/drawing/2014/main" id="{53B33F3E-F557-6182-170F-1F3A62AF490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BFA3252-222A-81A3-661D-010032724DD0}"/>
              </a:ext>
            </a:extLst>
          </p:cNvPr>
          <p:cNvSpPr txBox="1">
            <a:spLocks/>
          </p:cNvSpPr>
          <p:nvPr/>
        </p:nvSpPr>
        <p:spPr>
          <a:xfrm>
            <a:off x="855134" y="222541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1"/>
                </a:solidFill>
                <a:latin typeface="Avenir Next LT Pro" panose="020B050402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5400" b="1" i="0" u="none" strike="noStrike" kern="1200" cap="none" spc="0" normalizeH="0" baseline="0" noProof="0" dirty="0">
                <a:ln>
                  <a:noFill/>
                </a:ln>
                <a:solidFill>
                  <a:schemeClr val="bg1"/>
                </a:solidFill>
                <a:effectLst/>
                <a:uLnTx/>
                <a:uFillTx/>
                <a:latin typeface="Avenir Next LT Pro" panose="020B0504020202020204" pitchFamily="34" charset="77"/>
                <a:ea typeface="+mj-ea"/>
                <a:cs typeface="+mj-cs"/>
              </a:rPr>
              <a:t>Converge Technology Solutions</a:t>
            </a:r>
          </a:p>
        </p:txBody>
      </p:sp>
      <p:pic>
        <p:nvPicPr>
          <p:cNvPr id="16" name="Picture 15">
            <a:extLst>
              <a:ext uri="{FF2B5EF4-FFF2-40B4-BE49-F238E27FC236}">
                <a16:creationId xmlns:a16="http://schemas.microsoft.com/office/drawing/2014/main" id="{DFBE982B-6CE9-D45F-4C15-BA82784A6060}"/>
              </a:ext>
            </a:extLst>
          </p:cNvPr>
          <p:cNvPicPr>
            <a:picLocks noChangeAspect="1"/>
          </p:cNvPicPr>
          <p:nvPr/>
        </p:nvPicPr>
        <p:blipFill>
          <a:blip r:embed="rId3"/>
          <a:stretch>
            <a:fillRect/>
          </a:stretch>
        </p:blipFill>
        <p:spPr>
          <a:xfrm>
            <a:off x="956733" y="4713815"/>
            <a:ext cx="1079500" cy="101600"/>
          </a:xfrm>
          <a:prstGeom prst="rect">
            <a:avLst/>
          </a:prstGeom>
        </p:spPr>
      </p:pic>
      <p:pic>
        <p:nvPicPr>
          <p:cNvPr id="17" name="Picture 16">
            <a:extLst>
              <a:ext uri="{FF2B5EF4-FFF2-40B4-BE49-F238E27FC236}">
                <a16:creationId xmlns:a16="http://schemas.microsoft.com/office/drawing/2014/main" id="{8C668FDE-CF5E-7FAC-CD90-8938E9795A80}"/>
              </a:ext>
            </a:extLst>
          </p:cNvPr>
          <p:cNvPicPr>
            <a:picLocks noChangeAspect="1"/>
          </p:cNvPicPr>
          <p:nvPr/>
        </p:nvPicPr>
        <p:blipFill>
          <a:blip r:embed="rId4"/>
          <a:stretch>
            <a:fillRect/>
          </a:stretch>
        </p:blipFill>
        <p:spPr>
          <a:xfrm>
            <a:off x="956733" y="1288562"/>
            <a:ext cx="3345085" cy="744731"/>
          </a:xfrm>
          <a:prstGeom prst="rect">
            <a:avLst/>
          </a:prstGeom>
        </p:spPr>
      </p:pic>
      <p:sp>
        <p:nvSpPr>
          <p:cNvPr id="18" name="Title 1">
            <a:extLst>
              <a:ext uri="{FF2B5EF4-FFF2-40B4-BE49-F238E27FC236}">
                <a16:creationId xmlns:a16="http://schemas.microsoft.com/office/drawing/2014/main" id="{19124793-8D7D-B573-B45B-48A3E455474B}"/>
              </a:ext>
            </a:extLst>
          </p:cNvPr>
          <p:cNvSpPr txBox="1">
            <a:spLocks/>
          </p:cNvSpPr>
          <p:nvPr/>
        </p:nvSpPr>
        <p:spPr>
          <a:xfrm>
            <a:off x="855134" y="4952028"/>
            <a:ext cx="10981267" cy="589786"/>
          </a:xfrm>
          <a:prstGeom prst="rect">
            <a:avLst/>
          </a:prstGeom>
        </p:spPr>
        <p:txBody>
          <a:bodyPr lIns="91440" tIns="45720" rIns="91440" bIns="45720" anchor="t"/>
          <a:lstStyle>
            <a:lvl1pPr algn="l" defTabSz="914400" rtl="0" eaLnBrk="1" latinLnBrk="0" hangingPunct="1">
              <a:lnSpc>
                <a:spcPct val="100000"/>
              </a:lnSpc>
              <a:spcBef>
                <a:spcPct val="0"/>
              </a:spcBef>
              <a:buNone/>
              <a:defRPr sz="5400" b="1" i="0" kern="1200">
                <a:solidFill>
                  <a:schemeClr val="tx1"/>
                </a:solidFill>
                <a:latin typeface="Avenir Next LT Pro" panose="020B0504020202020204" pitchFamily="34"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venir Next LT Pro"/>
              </a:rPr>
              <a:t>Data Modernization:</a:t>
            </a:r>
            <a:br>
              <a:rPr kumimoji="0" lang="en-US" sz="4000" b="0" i="0" u="none" strike="noStrike" kern="1200" cap="none" spc="0" normalizeH="0" baseline="0" noProof="0" dirty="0">
                <a:ln>
                  <a:noFill/>
                </a:ln>
                <a:solidFill>
                  <a:srgbClr val="FFFFFF"/>
                </a:solidFill>
                <a:effectLst/>
                <a:uLnTx/>
                <a:uFillTx/>
                <a:latin typeface="Avenir Next LT Pro"/>
              </a:rPr>
            </a:br>
            <a:r>
              <a:rPr kumimoji="0" lang="en-US" sz="4000" b="0" i="0" u="none" strike="noStrike" kern="1200" cap="none" spc="0" normalizeH="0" baseline="0" noProof="0" dirty="0">
                <a:ln>
                  <a:noFill/>
                </a:ln>
                <a:solidFill>
                  <a:srgbClr val="FFFFFF"/>
                </a:solidFill>
                <a:effectLst/>
                <a:uLnTx/>
                <a:uFillTx/>
                <a:latin typeface="Avenir Next LT Pro"/>
              </a:rPr>
              <a:t>You Are Here and We Can Help</a:t>
            </a:r>
            <a:endParaRPr kumimoji="0" lang="en-CA" sz="4000" b="0" i="0" u="none" strike="noStrike" kern="1200" cap="none" spc="0" normalizeH="0" baseline="0" noProof="0" dirty="0">
              <a:ln>
                <a:noFill/>
              </a:ln>
              <a:solidFill>
                <a:srgbClr val="FFFFFF"/>
              </a:solidFill>
              <a:effectLst/>
              <a:uLnTx/>
              <a:uFillTx/>
              <a:latin typeface="Avenir Next LT Pro"/>
            </a:endParaRPr>
          </a:p>
        </p:txBody>
      </p:sp>
    </p:spTree>
    <p:extLst>
      <p:ext uri="{BB962C8B-B14F-4D97-AF65-F5344CB8AC3E}">
        <p14:creationId xmlns:p14="http://schemas.microsoft.com/office/powerpoint/2010/main" val="3314620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FED6-1A88-7D41-A3C8-E0B8629870AC}"/>
              </a:ext>
            </a:extLst>
          </p:cNvPr>
          <p:cNvSpPr>
            <a:spLocks noGrp="1"/>
          </p:cNvSpPr>
          <p:nvPr>
            <p:ph type="title"/>
          </p:nvPr>
        </p:nvSpPr>
        <p:spPr>
          <a:xfrm>
            <a:off x="722313" y="571587"/>
            <a:ext cx="10515600" cy="705802"/>
          </a:xfrm>
        </p:spPr>
        <p:txBody>
          <a:bodyPr vert="horz" lIns="91440" tIns="45720" rIns="91440" bIns="45720" rtlCol="0" anchor="b">
            <a:normAutofit/>
          </a:bodyPr>
          <a:lstStyle/>
          <a:p>
            <a:r>
              <a:rPr lang="en-US" dirty="0"/>
              <a:t>Legacy “Data Estate” Symptoms</a:t>
            </a:r>
          </a:p>
        </p:txBody>
      </p:sp>
      <p:graphicFrame>
        <p:nvGraphicFramePr>
          <p:cNvPr id="16" name="Content Placeholder 2">
            <a:extLst>
              <a:ext uri="{FF2B5EF4-FFF2-40B4-BE49-F238E27FC236}">
                <a16:creationId xmlns:a16="http://schemas.microsoft.com/office/drawing/2014/main" id="{48BEEC9C-9913-9979-EF27-9D4BEBF0B139}"/>
              </a:ext>
            </a:extLst>
          </p:cNvPr>
          <p:cNvGraphicFramePr>
            <a:graphicFrameLocks noGrp="1"/>
          </p:cNvGraphicFramePr>
          <p:nvPr>
            <p:ph sz="quarter" idx="10"/>
            <p:extLst>
              <p:ext uri="{D42A27DB-BD31-4B8C-83A1-F6EECF244321}">
                <p14:modId xmlns:p14="http://schemas.microsoft.com/office/powerpoint/2010/main" val="337213196"/>
              </p:ext>
            </p:extLst>
          </p:nvPr>
        </p:nvGraphicFramePr>
        <p:xfrm>
          <a:off x="722314" y="1638299"/>
          <a:ext cx="5973908" cy="4648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a:extLst>
              <a:ext uri="{FF2B5EF4-FFF2-40B4-BE49-F238E27FC236}">
                <a16:creationId xmlns:a16="http://schemas.microsoft.com/office/drawing/2014/main" id="{C9DE4801-7B2E-A941-A230-6CEA2468A6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46094" y="1638299"/>
            <a:ext cx="4091819" cy="396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E59A020-6B35-6045-8F81-C269F061F01E}"/>
              </a:ext>
            </a:extLst>
          </p:cNvPr>
          <p:cNvSpPr/>
          <p:nvPr/>
        </p:nvSpPr>
        <p:spPr>
          <a:xfrm>
            <a:off x="7740964" y="5917081"/>
            <a:ext cx="2902077" cy="369332"/>
          </a:xfrm>
          <a:prstGeom prst="rect">
            <a:avLst/>
          </a:prstGeom>
        </p:spPr>
        <p:txBody>
          <a:bodyPr wrap="none">
            <a:spAutoFit/>
          </a:bodyPr>
          <a:lstStyle/>
          <a:p>
            <a:r>
              <a:rPr lang="en-US" dirty="0">
                <a:solidFill>
                  <a:srgbClr val="21376D"/>
                </a:solidFill>
                <a:cs typeface="Arial" panose="020B0604020202020204" pitchFamily="34" charset="0"/>
              </a:rPr>
              <a:t>Big Data </a:t>
            </a:r>
            <a:r>
              <a:rPr lang="en-US" dirty="0">
                <a:solidFill>
                  <a:srgbClr val="21376D"/>
                </a:solidFill>
                <a:cs typeface="Arial" panose="020B0604020202020204" pitchFamily="34" charset="0"/>
                <a:sym typeface="Wingdings" charset="0"/>
              </a:rPr>
              <a:t> Bigger Confusion</a:t>
            </a:r>
            <a:endParaRPr lang="en-US" dirty="0">
              <a:solidFill>
                <a:srgbClr val="21376D"/>
              </a:solidFill>
              <a:cs typeface="Arial" panose="020B0604020202020204" pitchFamily="34" charset="0"/>
            </a:endParaRPr>
          </a:p>
        </p:txBody>
      </p:sp>
    </p:spTree>
    <p:extLst>
      <p:ext uri="{BB962C8B-B14F-4D97-AF65-F5344CB8AC3E}">
        <p14:creationId xmlns:p14="http://schemas.microsoft.com/office/powerpoint/2010/main" val="99288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932DD-6CD4-42E1-B01B-F11370E91A68}"/>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4 Common Themes of a Customer’s “Data Estate”</a:t>
            </a:r>
          </a:p>
        </p:txBody>
      </p:sp>
      <p:graphicFrame>
        <p:nvGraphicFramePr>
          <p:cNvPr id="10" name="Content Placeholder 2">
            <a:extLst>
              <a:ext uri="{FF2B5EF4-FFF2-40B4-BE49-F238E27FC236}">
                <a16:creationId xmlns:a16="http://schemas.microsoft.com/office/drawing/2014/main" id="{BD193765-FAE2-4329-794F-1C8135364951}"/>
              </a:ext>
            </a:extLst>
          </p:cNvPr>
          <p:cNvGraphicFramePr>
            <a:graphicFrameLocks noGrp="1"/>
          </p:cNvGraphicFramePr>
          <p:nvPr>
            <p:ph sz="quarter" idx="10"/>
            <p:extLst>
              <p:ext uri="{D42A27DB-BD31-4B8C-83A1-F6EECF244321}">
                <p14:modId xmlns:p14="http://schemas.microsoft.com/office/powerpoint/2010/main" val="1373038567"/>
              </p:ext>
            </p:extLst>
          </p:nvPr>
        </p:nvGraphicFramePr>
        <p:xfrm>
          <a:off x="448281" y="1638300"/>
          <a:ext cx="8189544" cy="4712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with medium confidence">
            <a:extLst>
              <a:ext uri="{FF2B5EF4-FFF2-40B4-BE49-F238E27FC236}">
                <a16:creationId xmlns:a16="http://schemas.microsoft.com/office/drawing/2014/main" id="{A143890A-6105-9157-7AD6-C32C68292F55}"/>
              </a:ext>
            </a:extLst>
          </p:cNvPr>
          <p:cNvPicPr>
            <a:picLocks noChangeAspect="1"/>
          </p:cNvPicPr>
          <p:nvPr/>
        </p:nvPicPr>
        <p:blipFill rotWithShape="1">
          <a:blip r:embed="rId8">
            <a:extLst>
              <a:ext uri="{28A0092B-C50C-407E-A947-70E740481C1C}">
                <a14:useLocalDpi xmlns:a14="http://schemas.microsoft.com/office/drawing/2010/main" val="0"/>
              </a:ext>
            </a:extLst>
          </a:blip>
          <a:srcRect l="15971" t="3052" r="13603" b="3991"/>
          <a:stretch/>
        </p:blipFill>
        <p:spPr>
          <a:xfrm>
            <a:off x="8534686" y="1383822"/>
            <a:ext cx="2819114" cy="23002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DF3C4C7-7333-4022-8FD7-3373A3B0ABBB}"/>
              </a:ext>
            </a:extLst>
          </p:cNvPr>
          <p:cNvPicPr>
            <a:picLocks noChangeAspect="1"/>
          </p:cNvPicPr>
          <p:nvPr/>
        </p:nvPicPr>
        <p:blipFill rotWithShape="1">
          <a:blip r:embed="rId9">
            <a:extLst>
              <a:ext uri="{28A0092B-C50C-407E-A947-70E740481C1C}">
                <a14:useLocalDpi xmlns:a14="http://schemas.microsoft.com/office/drawing/2010/main" val="0"/>
              </a:ext>
            </a:extLst>
          </a:blip>
          <a:srcRect l="12739" t="4315" r="12571" b="4884"/>
          <a:stretch/>
        </p:blipFill>
        <p:spPr>
          <a:xfrm>
            <a:off x="8637825" y="3784124"/>
            <a:ext cx="2819114" cy="2300286"/>
          </a:xfrm>
          <a:prstGeom prst="rect">
            <a:avLst/>
          </a:prstGeom>
        </p:spPr>
      </p:pic>
    </p:spTree>
    <p:extLst>
      <p:ext uri="{BB962C8B-B14F-4D97-AF65-F5344CB8AC3E}">
        <p14:creationId xmlns:p14="http://schemas.microsoft.com/office/powerpoint/2010/main" val="395243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2B4B-1C9B-DD7D-33BC-199C1BC2DB60}"/>
              </a:ext>
            </a:extLst>
          </p:cNvPr>
          <p:cNvSpPr>
            <a:spLocks noGrp="1"/>
          </p:cNvSpPr>
          <p:nvPr>
            <p:ph type="title"/>
          </p:nvPr>
        </p:nvSpPr>
        <p:spPr>
          <a:xfrm>
            <a:off x="722287" y="506896"/>
            <a:ext cx="8572025" cy="705802"/>
          </a:xfrm>
        </p:spPr>
        <p:txBody>
          <a:bodyPr vert="horz" lIns="91440" tIns="45720" rIns="91440" bIns="45720" rtlCol="0" anchor="ctr">
            <a:noAutofit/>
          </a:bodyPr>
          <a:lstStyle/>
          <a:p>
            <a:r>
              <a:rPr lang="en-US" dirty="0"/>
              <a:t>Build for the Library even if it is only one Shelf</a:t>
            </a:r>
          </a:p>
        </p:txBody>
      </p:sp>
      <p:graphicFrame>
        <p:nvGraphicFramePr>
          <p:cNvPr id="10" name="Content Placeholder 2">
            <a:extLst>
              <a:ext uri="{FF2B5EF4-FFF2-40B4-BE49-F238E27FC236}">
                <a16:creationId xmlns:a16="http://schemas.microsoft.com/office/drawing/2014/main" id="{5365185A-FBF2-C0F4-F69F-91F8F376590C}"/>
              </a:ext>
            </a:extLst>
          </p:cNvPr>
          <p:cNvGraphicFramePr>
            <a:graphicFrameLocks noGrp="1"/>
          </p:cNvGraphicFramePr>
          <p:nvPr>
            <p:ph sz="quarter" idx="10"/>
          </p:nvPr>
        </p:nvGraphicFramePr>
        <p:xfrm>
          <a:off x="5035462" y="1638299"/>
          <a:ext cx="6713951" cy="4699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wall, shelf, indoor, furniture&#10;&#10;Description automatically generated">
            <a:extLst>
              <a:ext uri="{FF2B5EF4-FFF2-40B4-BE49-F238E27FC236}">
                <a16:creationId xmlns:a16="http://schemas.microsoft.com/office/drawing/2014/main" id="{6DF9650A-4453-1F36-1D72-91CFA4032ED4}"/>
              </a:ext>
            </a:extLst>
          </p:cNvPr>
          <p:cNvPicPr>
            <a:picLocks noChangeAspect="1"/>
          </p:cNvPicPr>
          <p:nvPr/>
        </p:nvPicPr>
        <p:blipFill rotWithShape="1">
          <a:blip r:embed="rId8">
            <a:extLst>
              <a:ext uri="{28A0092B-C50C-407E-A947-70E740481C1C}">
                <a14:useLocalDpi xmlns:a14="http://schemas.microsoft.com/office/drawing/2010/main" val="0"/>
              </a:ext>
            </a:extLst>
          </a:blip>
          <a:srcRect l="21659" r="19700"/>
          <a:stretch/>
        </p:blipFill>
        <p:spPr>
          <a:xfrm>
            <a:off x="20" y="1408788"/>
            <a:ext cx="4860079" cy="544921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41632572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EADING" val="Y"/>
</p:tagLst>
</file>

<file path=ppt/tags/tag2.xml><?xml version="1.0" encoding="utf-8"?>
<p:tagLst xmlns:a="http://schemas.openxmlformats.org/drawingml/2006/main" xmlns:r="http://schemas.openxmlformats.org/officeDocument/2006/relationships" xmlns:p="http://schemas.openxmlformats.org/presentationml/2006/main">
  <p:tag name="HEADING" val="Y"/>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Office Theme">
  <a:themeElements>
    <a:clrScheme name="Custom 12">
      <a:dk1>
        <a:sysClr val="windowText" lastClr="000000"/>
      </a:dk1>
      <a:lt1>
        <a:sysClr val="window" lastClr="FFFFFF"/>
      </a:lt1>
      <a:dk2>
        <a:srgbClr val="21376D"/>
      </a:dk2>
      <a:lt2>
        <a:srgbClr val="E7E6E6"/>
      </a:lt2>
      <a:accent1>
        <a:srgbClr val="21376D"/>
      </a:accent1>
      <a:accent2>
        <a:srgbClr val="809ED2"/>
      </a:accent2>
      <a:accent3>
        <a:srgbClr val="808389"/>
      </a:accent3>
      <a:accent4>
        <a:srgbClr val="FFB71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Logo">
  <a:themeElements>
    <a:clrScheme name="Converge 2024">
      <a:dk1>
        <a:srgbClr val="454949"/>
      </a:dk1>
      <a:lt1>
        <a:srgbClr val="FFFFFF"/>
      </a:lt1>
      <a:dk2>
        <a:srgbClr val="232E83"/>
      </a:dk2>
      <a:lt2>
        <a:srgbClr val="F2F5F9"/>
      </a:lt2>
      <a:accent1>
        <a:srgbClr val="001A71"/>
      </a:accent1>
      <a:accent2>
        <a:srgbClr val="02B7FE"/>
      </a:accent2>
      <a:accent3>
        <a:srgbClr val="0076CF"/>
      </a:accent3>
      <a:accent4>
        <a:srgbClr val="FFAD1D"/>
      </a:accent4>
      <a:accent5>
        <a:srgbClr val="3B3EEF"/>
      </a:accent5>
      <a:accent6>
        <a:srgbClr val="0A0A38"/>
      </a:accent6>
      <a:hlink>
        <a:srgbClr val="3B3EEF"/>
      </a:hlink>
      <a:folHlink>
        <a:srgbClr val="00A7EF"/>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nverge 2024">
      <a:dk1>
        <a:srgbClr val="454949"/>
      </a:dk1>
      <a:lt1>
        <a:srgbClr val="FFFFFF"/>
      </a:lt1>
      <a:dk2>
        <a:srgbClr val="232E83"/>
      </a:dk2>
      <a:lt2>
        <a:srgbClr val="F2F5F9"/>
      </a:lt2>
      <a:accent1>
        <a:srgbClr val="001A71"/>
      </a:accent1>
      <a:accent2>
        <a:srgbClr val="02B7FE"/>
      </a:accent2>
      <a:accent3>
        <a:srgbClr val="0076CF"/>
      </a:accent3>
      <a:accent4>
        <a:srgbClr val="FFAD1D"/>
      </a:accent4>
      <a:accent5>
        <a:srgbClr val="3B3EEF"/>
      </a:accent5>
      <a:accent6>
        <a:srgbClr val="0A0A38"/>
      </a:accent6>
      <a:hlink>
        <a:srgbClr val="3B3EEF"/>
      </a:hlink>
      <a:folHlink>
        <a:srgbClr val="00A7EF"/>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2">
      <a:dk1>
        <a:sysClr val="windowText" lastClr="000000"/>
      </a:dk1>
      <a:lt1>
        <a:sysClr val="window" lastClr="FFFFFF"/>
      </a:lt1>
      <a:dk2>
        <a:srgbClr val="21376D"/>
      </a:dk2>
      <a:lt2>
        <a:srgbClr val="E7E6E6"/>
      </a:lt2>
      <a:accent1>
        <a:srgbClr val="21376D"/>
      </a:accent1>
      <a:accent2>
        <a:srgbClr val="809ED2"/>
      </a:accent2>
      <a:accent3>
        <a:srgbClr val="808389"/>
      </a:accent3>
      <a:accent4>
        <a:srgbClr val="FFB71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Converge Business Requirements" id="{0E2F25C5-0D1D-4E52-8889-DF861FA7293A}" vid="{ACA8DD0E-2CD9-463A-B3E5-091BDF5C8DF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2">
    <a:dk1>
      <a:sysClr val="windowText" lastClr="000000"/>
    </a:dk1>
    <a:lt1>
      <a:sysClr val="window" lastClr="FFFFFF"/>
    </a:lt1>
    <a:dk2>
      <a:srgbClr val="21376D"/>
    </a:dk2>
    <a:lt2>
      <a:srgbClr val="E7E6E6"/>
    </a:lt2>
    <a:accent1>
      <a:srgbClr val="21376D"/>
    </a:accent1>
    <a:accent2>
      <a:srgbClr val="809ED2"/>
    </a:accent2>
    <a:accent3>
      <a:srgbClr val="808389"/>
    </a:accent3>
    <a:accent4>
      <a:srgbClr val="FFB717"/>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9453CB6D14F54F89C0A8917ECC2616" ma:contentTypeVersion="18" ma:contentTypeDescription="Create a new document." ma:contentTypeScope="" ma:versionID="5eab286c1e2859d8bb26b50097e94fcb">
  <xsd:schema xmlns:xsd="http://www.w3.org/2001/XMLSchema" xmlns:xs="http://www.w3.org/2001/XMLSchema" xmlns:p="http://schemas.microsoft.com/office/2006/metadata/properties" xmlns:ns2="33dd3fef-1832-4f48-9a80-6564316346fc" xmlns:ns3="6ce00ed3-10b5-45a6-a394-cff8270e8c32" targetNamespace="http://schemas.microsoft.com/office/2006/metadata/properties" ma:root="true" ma:fieldsID="4f736ca80636797dad308e79311dcdd6" ns2:_="" ns3:_="">
    <xsd:import namespace="33dd3fef-1832-4f48-9a80-6564316346fc"/>
    <xsd:import namespace="6ce00ed3-10b5-45a6-a394-cff8270e8c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d3fef-1832-4f48-9a80-6564316346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009d68-6f45-4573-8555-14c6f81db4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e00ed3-10b5-45a6-a394-cff8270e8c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6a4ce9d-2380-4892-a7e5-d4db1af3f499}" ma:internalName="TaxCatchAll" ma:showField="CatchAllData" ma:web="6ce00ed3-10b5-45a6-a394-cff8270e8c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dd3fef-1832-4f48-9a80-6564316346fc">
      <Terms xmlns="http://schemas.microsoft.com/office/infopath/2007/PartnerControls"/>
    </lcf76f155ced4ddcb4097134ff3c332f>
    <TaxCatchAll xmlns="6ce00ed3-10b5-45a6-a394-cff8270e8c32" xsi:nil="true"/>
    <SharedWithUsers xmlns="6ce00ed3-10b5-45a6-a394-cff8270e8c32">
      <UserInfo>
        <DisplayName>Frank Falco</DisplayName>
        <AccountId>2602</AccountId>
        <AccountType/>
      </UserInfo>
      <UserInfo>
        <DisplayName>Matt Corridoni</DisplayName>
        <AccountId>766</AccountId>
        <AccountType/>
      </UserInfo>
      <UserInfo>
        <DisplayName>Kelly Carrigan</DisplayName>
        <AccountId>32</AccountId>
        <AccountType/>
      </UserInfo>
    </SharedWithUsers>
  </documentManagement>
</p:properties>
</file>

<file path=customXml/itemProps1.xml><?xml version="1.0" encoding="utf-8"?>
<ds:datastoreItem xmlns:ds="http://schemas.openxmlformats.org/officeDocument/2006/customXml" ds:itemID="{EC6BFC51-936F-4488-AEF1-0B4FB6EB58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d3fef-1832-4f48-9a80-6564316346fc"/>
    <ds:schemaRef ds:uri="6ce00ed3-10b5-45a6-a394-cff8270e8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D7A739-7CC3-4529-B3A0-B5EDE12A6428}">
  <ds:schemaRefs>
    <ds:schemaRef ds:uri="http://schemas.microsoft.com/sharepoint/v3/contenttype/forms"/>
  </ds:schemaRefs>
</ds:datastoreItem>
</file>

<file path=customXml/itemProps3.xml><?xml version="1.0" encoding="utf-8"?>
<ds:datastoreItem xmlns:ds="http://schemas.openxmlformats.org/officeDocument/2006/customXml" ds:itemID="{6026B6C0-7810-424A-9D93-02486485FDDB}">
  <ds:schemaRefs>
    <ds:schemaRef ds:uri="http://purl.org/dc/terms/"/>
    <ds:schemaRef ds:uri="http://www.w3.org/XML/1998/namespace"/>
    <ds:schemaRef ds:uri="33dd3fef-1832-4f48-9a80-6564316346fc"/>
    <ds:schemaRef ds:uri="http://schemas.openxmlformats.org/package/2006/metadata/core-properties"/>
    <ds:schemaRef ds:uri="http://schemas.microsoft.com/office/2006/metadata/properties"/>
    <ds:schemaRef ds:uri="http://schemas.microsoft.com/office/2006/documentManagement/types"/>
    <ds:schemaRef ds:uri="6ce00ed3-10b5-45a6-a394-cff8270e8c32"/>
    <ds:schemaRef ds:uri="http://schemas.microsoft.com/office/infopath/2007/PartnerControl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7435</TotalTime>
  <Words>1089</Words>
  <Application>Microsoft Macintosh PowerPoint</Application>
  <PresentationFormat>Widescreen</PresentationFormat>
  <Paragraphs>214</Paragraphs>
  <Slides>13</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vt:i4>
      </vt:variant>
    </vt:vector>
  </HeadingPairs>
  <TitlesOfParts>
    <vt:vector size="30" baseType="lpstr">
      <vt:lpstr>Aptos</vt:lpstr>
      <vt:lpstr>Arial</vt:lpstr>
      <vt:lpstr>Avenir Next LT Pro</vt:lpstr>
      <vt:lpstr>Calibri</vt:lpstr>
      <vt:lpstr>Calibri Light</vt:lpstr>
      <vt:lpstr>Muli</vt:lpstr>
      <vt:lpstr>Muli Light</vt:lpstr>
      <vt:lpstr>Source Sans Pro</vt:lpstr>
      <vt:lpstr>Source Sans Pro Light</vt:lpstr>
      <vt:lpstr>Wingdings</vt:lpstr>
      <vt:lpstr>Work Sans</vt:lpstr>
      <vt:lpstr>Work Sans Black</vt:lpstr>
      <vt:lpstr>Work Sans Light</vt:lpstr>
      <vt:lpstr>7_Office Theme</vt:lpstr>
      <vt:lpstr>White Logo</vt:lpstr>
      <vt:lpstr>Office Theme</vt:lpstr>
      <vt:lpstr>1_Office Theme</vt:lpstr>
      <vt:lpstr>Converge Technology Solutions</vt:lpstr>
      <vt:lpstr>Company Overview</vt:lpstr>
      <vt:lpstr>Converge Platform</vt:lpstr>
      <vt:lpstr>Fully Integrated Set of Solutions &amp; Services</vt:lpstr>
      <vt:lpstr>We Want to get you “Here”</vt:lpstr>
      <vt:lpstr>PowerPoint Presentation</vt:lpstr>
      <vt:lpstr>Legacy “Data Estate” Symptoms</vt:lpstr>
      <vt:lpstr>4 Common Themes of a Customer’s “Data Estate”</vt:lpstr>
      <vt:lpstr>Build for the Library even if it is only one Shelf</vt:lpstr>
      <vt:lpstr>PowerPoint Presentation</vt:lpstr>
      <vt:lpstr>PowerPoint Presentation</vt:lpstr>
      <vt:lpstr>We Want to get you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Foster</dc:creator>
  <cp:lastModifiedBy>Colin Lopez</cp:lastModifiedBy>
  <cp:revision>7</cp:revision>
  <dcterms:created xsi:type="dcterms:W3CDTF">2024-01-04T15:58:50Z</dcterms:created>
  <dcterms:modified xsi:type="dcterms:W3CDTF">2024-04-24T18:55:45Z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0x010100029453CB6D14F54F89C0A8917ECC2616</vt:lpwstr>
  </property>
  <property fmtid="{D5CDD505-2E9C-101B-9397-08002B2CF9AE}" pid="3" name="MediaServiceImageTags">
    <vt:lpwstr/>
  </property>
</Properties>
</file>