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4"/>
  </p:sldMasterIdLst>
  <p:notesMasterIdLst>
    <p:notesMasterId r:id="rId19"/>
  </p:notesMasterIdLst>
  <p:handoutMasterIdLst>
    <p:handoutMasterId r:id="rId20"/>
  </p:handoutMasterIdLst>
  <p:sldIdLst>
    <p:sldId id="556" r:id="rId5"/>
    <p:sldId id="551" r:id="rId6"/>
    <p:sldId id="568" r:id="rId7"/>
    <p:sldId id="563" r:id="rId8"/>
    <p:sldId id="562" r:id="rId9"/>
    <p:sldId id="564" r:id="rId10"/>
    <p:sldId id="569" r:id="rId11"/>
    <p:sldId id="566" r:id="rId12"/>
    <p:sldId id="567" r:id="rId13"/>
    <p:sldId id="570" r:id="rId14"/>
    <p:sldId id="572" r:id="rId15"/>
    <p:sldId id="573" r:id="rId16"/>
    <p:sldId id="571" r:id="rId17"/>
    <p:sldId id="419" r:id="rId18"/>
  </p:sldIdLst>
  <p:sldSz cx="9144000" cy="5143500" type="screen16x9"/>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599CCEFC-165F-604C-AB8A-E53D6D973496}">
          <p14:sldIdLst>
            <p14:sldId id="556"/>
          </p14:sldIdLst>
        </p14:section>
        <p14:section name="AGENDA SLIDE" id="{C7F84128-9270-7946-B7CD-A6830454BEA2}">
          <p14:sldIdLst>
            <p14:sldId id="551"/>
          </p14:sldIdLst>
        </p14:section>
        <p14:section name="CONTENT SLIDES" id="{3C2DB099-C8A8-EA42-9C27-FE12427AC01C}">
          <p14:sldIdLst>
            <p14:sldId id="568"/>
            <p14:sldId id="563"/>
            <p14:sldId id="562"/>
            <p14:sldId id="564"/>
            <p14:sldId id="569"/>
            <p14:sldId id="566"/>
            <p14:sldId id="567"/>
            <p14:sldId id="570"/>
            <p14:sldId id="572"/>
            <p14:sldId id="573"/>
            <p14:sldId id="571"/>
            <p14:sldId id="419"/>
          </p14:sldIdLst>
        </p14:section>
      </p14:sectionLst>
    </p:ext>
    <p:ext uri="{EFAFB233-063F-42B5-8137-9DF3F51BA10A}">
      <p15:sldGuideLst xmlns:p15="http://schemas.microsoft.com/office/powerpoint/2012/main">
        <p15:guide id="1" orient="horz" pos="3230" userDrawn="1">
          <p15:clr>
            <a:srgbClr val="A4A3A4"/>
          </p15:clr>
        </p15:guide>
        <p15:guide id="2">
          <p15:clr>
            <a:srgbClr val="A4A3A4"/>
          </p15:clr>
        </p15:guide>
        <p15:guide id="3" pos="5760" userDrawn="1">
          <p15:clr>
            <a:srgbClr val="A4A3A4"/>
          </p15:clr>
        </p15:guide>
        <p15:guide id="4" orient="horz"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pos="173">
          <p15:clr>
            <a:srgbClr val="A4A3A4"/>
          </p15:clr>
        </p15:guide>
        <p15:guide id="4" pos="414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E74815-1520-3343-F86A-1BEDF5DA1E27}" name="Wie San Lau" initials="WSL" userId="S::wiesan.lau@hitachivantara.com::43b9e136-462d-4349-875b-a4be6673e75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leen Watson" initials="KW" lastIdx="1" clrIdx="0"/>
  <p:cmAuthor id="2" name="Kathleen Watson" initials="KW [2]" lastIdx="1" clrIdx="1"/>
  <p:cmAuthor id="3" name="Kathleen Watson" initials="KW [3]" lastIdx="1" clrIdx="2"/>
  <p:cmAuthor id="4" name="Kathleen Watson" initials="KW [4]" lastIdx="1" clrIdx="3"/>
  <p:cmAuthor id="5" name="Kathleen Watson" initials="KW [5]" lastIdx="1" clrIdx="4"/>
  <p:cmAuthor id="6" name="Kathleen Watson" initials="KW [6]" lastIdx="1" clrIdx="5"/>
  <p:cmAuthor id="7" name="Kathleen Watson" initials="KW [7]" lastIdx="1" clrIdx="6"/>
  <p:cmAuthor id="8" name="Kathleen Watson" initials="KW [8]" lastIdx="1" clrIdx="7"/>
  <p:cmAuthor id="9" name="Kathleen Watson" initials="KW [9]" lastIdx="1" clrIdx="8"/>
  <p:cmAuthor id="10" name="Kathleen Watson" initials="KW [10]" lastIdx="1" clrIdx="9"/>
  <p:cmAuthor id="11" name="Kathleen Watson" initials="KW [11]" lastIdx="1" clrIdx="10"/>
  <p:cmAuthor id="12" name="Kathleen Watson" initials="KW [12]" lastIdx="1" clrIdx="11"/>
  <p:cmAuthor id="13" name="Jeff San Miguel" initials="JSM" lastIdx="1" clrIdx="12"/>
  <p:cmAuthor id="14" name="Jeff San Miguel" initials="JSM [2]" lastIdx="1" clrIdx="13"/>
  <p:cmAuthor id="15" name="Jeff San Miguel" initials="JSM [3]" lastIdx="1" clrIdx="14"/>
  <p:cmAuthor id="16" name="Jeff San Miguel" initials="JSM [4]" lastIdx="1" clrIdx="15"/>
  <p:cmAuthor id="17" name="Jeff San Miguel" initials="JSM [5]" lastIdx="1" clrIdx="16"/>
  <p:cmAuthor id="18" name="Jeff San Miguel" initials="JSM [6]" lastIdx="1" clrIdx="17"/>
  <p:cmAuthor id="19" name="Jeff San Miguel" initials="JSM [7]" lastIdx="1" clrIdx="18"/>
  <p:cmAuthor id="20" name="Jeff San Miguel" initials="JSM [8]" lastIdx="1" clrIdx="19"/>
  <p:cmAuthor id="21" name="Jeff San Miguel" initials="JSM [9]" lastIdx="1" clrIdx="2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F1F5"/>
    <a:srgbClr val="D0D8E3"/>
    <a:srgbClr val="F1F1F1"/>
    <a:srgbClr val="D2CDCE"/>
    <a:srgbClr val="F46400"/>
    <a:srgbClr val="222222"/>
    <a:srgbClr val="6D433B"/>
    <a:srgbClr val="628771"/>
    <a:srgbClr val="F8AB39"/>
    <a:srgbClr val="83C4ED"/>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2" autoAdjust="0"/>
    <p:restoredTop sz="92168" autoAdjust="0"/>
  </p:normalViewPr>
  <p:slideViewPr>
    <p:cSldViewPr snapToGrid="0" snapToObjects="1" showGuides="1">
      <p:cViewPr varScale="1">
        <p:scale>
          <a:sx n="85" d="100"/>
          <a:sy n="85" d="100"/>
        </p:scale>
        <p:origin x="656" y="40"/>
      </p:cViewPr>
      <p:guideLst>
        <p:guide orient="horz" pos="3230"/>
        <p:guide/>
        <p:guide pos="5760"/>
        <p:guide orient="horz"/>
      </p:guideLst>
    </p:cSldViewPr>
  </p:slideViewPr>
  <p:outlineViewPr>
    <p:cViewPr>
      <p:scale>
        <a:sx n="33" d="100"/>
        <a:sy n="33" d="100"/>
      </p:scale>
      <p:origin x="0" y="-30168"/>
    </p:cViewPr>
  </p:outlineViewPr>
  <p:notesTextViewPr>
    <p:cViewPr>
      <p:scale>
        <a:sx n="1" d="1"/>
        <a:sy n="1" d="1"/>
      </p:scale>
      <p:origin x="0" y="0"/>
    </p:cViewPr>
  </p:notesTextViewPr>
  <p:sorterViewPr>
    <p:cViewPr>
      <p:scale>
        <a:sx n="83" d="100"/>
        <a:sy n="83" d="100"/>
      </p:scale>
      <p:origin x="0" y="0"/>
    </p:cViewPr>
  </p:sorterViewPr>
  <p:notesViewPr>
    <p:cSldViewPr snapToGrid="0" snapToObjects="1">
      <p:cViewPr varScale="1">
        <p:scale>
          <a:sx n="153" d="100"/>
          <a:sy n="153" d="100"/>
        </p:scale>
        <p:origin x="5880" y="176"/>
      </p:cViewPr>
      <p:guideLst>
        <p:guide orient="horz" pos="2880"/>
        <p:guide pos="2160"/>
        <p:guide pos="173"/>
        <p:guide pos="414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Neue Haas Grotesk Text Pro" panose="020B0504020202020204" pitchFamily="34"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8B3F974-BB90-4059-9901-8147A3A63439}" type="datetimeFigureOut">
              <a:rPr lang="en-US" smtClean="0">
                <a:latin typeface="Neue Haas Grotesk Text Pro" panose="020B0504020202020204" pitchFamily="34" charset="77"/>
              </a:rPr>
              <a:pPr/>
              <a:t>10/29/2024</a:t>
            </a:fld>
            <a:endParaRPr lang="en-US" dirty="0">
              <a:latin typeface="Neue Haas Grotesk Text Pro" panose="020B0504020202020204" pitchFamily="34"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Neue Haas Grotesk Text Pro" panose="020B0504020202020204" pitchFamily="34"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C55FBB6-509D-433A-BC0A-FC2E7C728BAD}" type="slidenum">
              <a:rPr lang="en-US" smtClean="0">
                <a:latin typeface="Neue Haas Grotesk Text Pro" panose="020B0504020202020204" pitchFamily="34" charset="77"/>
              </a:rPr>
              <a:pPr/>
              <a:t>‹#›</a:t>
            </a:fld>
            <a:endParaRPr lang="en-US" dirty="0">
              <a:latin typeface="Neue Haas Grotesk Text Pro" panose="020B0504020202020204" pitchFamily="34" charset="77"/>
            </a:endParaRPr>
          </a:p>
        </p:txBody>
      </p:sp>
    </p:spTree>
    <p:extLst>
      <p:ext uri="{BB962C8B-B14F-4D97-AF65-F5344CB8AC3E}">
        <p14:creationId xmlns:p14="http://schemas.microsoft.com/office/powerpoint/2010/main" val="39733806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584200" y="849313"/>
            <a:ext cx="5689600" cy="32004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55010" y="4236396"/>
            <a:ext cx="6414557"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9262549"/>
      </p:ext>
    </p:extLst>
  </p:cSld>
  <p:clrMap bg1="lt1" tx1="dk1" bg2="lt2" tx2="dk2" accent1="accent1" accent2="accent2" accent3="accent3" accent4="accent4" accent5="accent5" accent6="accent6" hlink="hlink" folHlink="folHlink"/>
  <p:hf hdr="0" ftr="0" dt="0"/>
  <p:notesStyle>
    <a:lvl1pPr marL="171450" indent="-171450" algn="l" defTabSz="914400" rtl="0" eaLnBrk="1" latinLnBrk="0" hangingPunct="1">
      <a:lnSpc>
        <a:spcPct val="95000"/>
      </a:lnSpc>
      <a:spcBef>
        <a:spcPts val="800"/>
      </a:spcBef>
      <a:spcAft>
        <a:spcPts val="600"/>
      </a:spcAft>
      <a:buClr>
        <a:schemeClr val="accent2"/>
      </a:buClr>
      <a:buFont typeface="Wingdings" pitchFamily="2" charset="2"/>
      <a:buChar char="§"/>
      <a:defRPr sz="1400" b="0" i="0" kern="1200">
        <a:solidFill>
          <a:schemeClr val="tx1"/>
        </a:solidFill>
        <a:latin typeface="Neue Haas Grotesk Text Pro" panose="020B0504020202020204" pitchFamily="34" charset="77"/>
        <a:ea typeface="+mn-ea"/>
        <a:cs typeface="+mn-cs"/>
      </a:defRPr>
    </a:lvl1pPr>
    <a:lvl2pPr marL="33972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2pPr>
    <a:lvl3pPr marL="457200"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3pPr>
    <a:lvl4pPr marL="574675" indent="-117475"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4pPr>
    <a:lvl5pPr marL="739775" indent="-165100" algn="l" defTabSz="914400" rtl="0" eaLnBrk="1" latinLnBrk="0" hangingPunct="1">
      <a:lnSpc>
        <a:spcPct val="85000"/>
      </a:lnSpc>
      <a:spcBef>
        <a:spcPts val="0"/>
      </a:spcBef>
      <a:spcAft>
        <a:spcPts val="400"/>
      </a:spcAft>
      <a:buClr>
        <a:schemeClr val="tx1">
          <a:lumMod val="85000"/>
          <a:lumOff val="15000"/>
        </a:schemeClr>
      </a:buClr>
      <a:buFont typeface="HelveticaNeueLT Std" pitchFamily="34" charset="0"/>
      <a:buChar char="‐"/>
      <a:defRPr sz="1200" b="0" i="0" kern="1200">
        <a:solidFill>
          <a:schemeClr val="tx1"/>
        </a:solidFill>
        <a:latin typeface="Neue Haas Grotesk Text Pro" panose="020B0504020202020204" pitchFamily="34"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603DB-B1FF-3947-F3AF-5EEDADAB5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0921D-BCB8-7E76-B1E8-9DBA477EB79A}"/>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6420E33D-C3A7-02CB-3709-7D5E713CE7AC}"/>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789114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3FA6B-9475-3DDA-ACA1-0A9BC6997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8E6478-9D53-CEBB-CB92-6E8DA7989DA2}"/>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7185E7D3-BA3C-45CF-2ADB-FD897BE6280F}"/>
              </a:ext>
            </a:extLst>
          </p:cNvPr>
          <p:cNvSpPr>
            <a:spLocks noGrp="1"/>
          </p:cNvSpPr>
          <p:nvPr>
            <p:ph type="body" idx="1"/>
          </p:nvPr>
        </p:nvSpPr>
        <p:spPr/>
        <p:txBody>
          <a:bodyPr>
            <a:normAutofit fontScale="25000" lnSpcReduction="20000"/>
          </a:bodyPr>
          <a:lstStyle/>
          <a:p>
            <a:pPr marL="0" indent="0">
              <a:buNone/>
            </a:pPr>
            <a:r>
              <a:rPr lang="en-US" dirty="0"/>
              <a:t>AI can be designed to excel in various roles, each tailored to support specific business needs and drive efficiency. Here are some examples:</a:t>
            </a:r>
          </a:p>
          <a:p>
            <a:pPr marL="0" indent="0">
              <a:buNone/>
            </a:pPr>
            <a:endParaRPr lang="en-US" dirty="0"/>
          </a:p>
          <a:p>
            <a:pPr>
              <a:buFont typeface="+mj-lt"/>
              <a:buAutoNum type="arabicPeriod"/>
            </a:pPr>
            <a:r>
              <a:rPr lang="en-US" b="1" dirty="0"/>
              <a:t>Data Analyst</a:t>
            </a:r>
            <a:br>
              <a:rPr lang="en-US" dirty="0"/>
            </a:br>
            <a:r>
              <a:rPr lang="en-US" dirty="0"/>
              <a:t>AI can automate data gathering, cleansing, and preliminary analysis, identifying trends and patterns that might otherwise go unnoticed. By applying machine learning models to historical data, AI can generate insights to predict outcomes, optimize strategies, and assist human analysts in making data-driven decisions faster.</a:t>
            </a:r>
          </a:p>
          <a:p>
            <a:pPr>
              <a:buFont typeface="+mj-lt"/>
              <a:buAutoNum type="arabicPeriod"/>
            </a:pPr>
            <a:endParaRPr lang="en-US" dirty="0"/>
          </a:p>
          <a:p>
            <a:pPr>
              <a:buFont typeface="+mj-lt"/>
              <a:buAutoNum type="arabicPeriod"/>
            </a:pPr>
            <a:r>
              <a:rPr lang="en-US" b="1" dirty="0"/>
              <a:t>Customer Support Assistant</a:t>
            </a:r>
            <a:br>
              <a:rPr lang="en-US" dirty="0"/>
            </a:br>
            <a:r>
              <a:rPr lang="en-US" dirty="0"/>
              <a:t>AI-powered virtual assistants or chatbots can handle customer queries, offer real-time assistance, and provide 24/7 support. These assistants can respond to frequently asked questions, guide users through troubleshooting steps, and escalate complex issues to human representatives when needed, enhancing customer satisfaction and reducing response times.</a:t>
            </a:r>
          </a:p>
          <a:p>
            <a:pPr>
              <a:buFont typeface="+mj-lt"/>
              <a:buAutoNum type="arabicPeriod"/>
            </a:pPr>
            <a:endParaRPr lang="en-US" dirty="0"/>
          </a:p>
          <a:p>
            <a:pPr>
              <a:buFont typeface="+mj-lt"/>
              <a:buAutoNum type="arabicPeriod"/>
            </a:pPr>
            <a:r>
              <a:rPr lang="en-US" b="1" dirty="0"/>
              <a:t>Quality Inspector</a:t>
            </a:r>
            <a:br>
              <a:rPr lang="en-US" dirty="0"/>
            </a:br>
            <a:r>
              <a:rPr lang="en-US" dirty="0"/>
              <a:t>Using computer vision and machine learning, AI can inspect products for defects, assess quality during manufacturing, and ensure products meet set standards. These systems can detect minute inconsistencies or issues that may be difficult for human inspectors to notice, contributing to higher product quality and minimizing waste.</a:t>
            </a:r>
          </a:p>
          <a:p>
            <a:pPr>
              <a:buFont typeface="+mj-lt"/>
              <a:buAutoNum type="arabicPeriod"/>
            </a:pPr>
            <a:endParaRPr lang="en-US" dirty="0"/>
          </a:p>
          <a:p>
            <a:pPr>
              <a:buFont typeface="+mj-lt"/>
              <a:buAutoNum type="arabicPeriod"/>
            </a:pPr>
            <a:r>
              <a:rPr lang="en-US" b="1" dirty="0"/>
              <a:t>Predictive Maintenance Specialist</a:t>
            </a:r>
            <a:br>
              <a:rPr lang="en-US" dirty="0"/>
            </a:br>
            <a:r>
              <a:rPr lang="en-US" dirty="0"/>
              <a:t>AI systems can monitor equipment data to identify signs of wear or impending failure, allowing companies to schedule maintenance proactively. This helps in reducing unplanned downtime, extending equipment lifespan, and cutting maintenance costs by addressing issues before they escalate.</a:t>
            </a:r>
          </a:p>
          <a:p>
            <a:pPr>
              <a:buFont typeface="+mj-lt"/>
              <a:buAutoNum type="arabicPeriod"/>
            </a:pPr>
            <a:endParaRPr lang="en-US" dirty="0"/>
          </a:p>
          <a:p>
            <a:pPr>
              <a:buFont typeface="+mj-lt"/>
              <a:buAutoNum type="arabicPeriod"/>
            </a:pPr>
            <a:r>
              <a:rPr lang="en-US" b="1" dirty="0"/>
              <a:t>Marketing Analyst</a:t>
            </a:r>
            <a:br>
              <a:rPr lang="en-US" dirty="0"/>
            </a:br>
            <a:r>
              <a:rPr lang="en-US" dirty="0"/>
              <a:t>AI can analyze customer behaviors, segment audiences, and predict which marketing campaigns are likely to be successful with specific groups. By understanding user preferences and behaviors, AI helps create targeted marketing strategies, optimizing ad spend and improving customer engagement.</a:t>
            </a:r>
          </a:p>
          <a:p>
            <a:pPr>
              <a:buFont typeface="+mj-lt"/>
              <a:buAutoNum type="arabicPeriod"/>
            </a:pPr>
            <a:endParaRPr lang="en-US" dirty="0"/>
          </a:p>
          <a:p>
            <a:pPr>
              <a:buFont typeface="+mj-lt"/>
              <a:buAutoNum type="arabicPeriod"/>
            </a:pPr>
            <a:r>
              <a:rPr lang="en-US" b="1" dirty="0"/>
              <a:t>Supply Chain Optimizer</a:t>
            </a:r>
            <a:br>
              <a:rPr lang="en-US" dirty="0"/>
            </a:br>
            <a:r>
              <a:rPr lang="en-US" dirty="0"/>
              <a:t>AI can enhance supply chain management by forecasting demand, optimizing inventory levels, and improving logistics planning. It considers various factors like seasonal demand shifts, delivery times, and shipping costs to streamline processes and enhance efficiency in the supply chain.</a:t>
            </a:r>
          </a:p>
          <a:p>
            <a:pPr>
              <a:buFont typeface="+mj-lt"/>
              <a:buAutoNum type="arabicPeriod"/>
            </a:pPr>
            <a:endParaRPr lang="en-US" dirty="0"/>
          </a:p>
          <a:p>
            <a:pPr>
              <a:buFont typeface="+mj-lt"/>
              <a:buAutoNum type="arabicPeriod"/>
            </a:pPr>
            <a:r>
              <a:rPr lang="en-US" b="1" dirty="0"/>
              <a:t>Sales Assistant</a:t>
            </a:r>
            <a:br>
              <a:rPr lang="en-US" dirty="0"/>
            </a:br>
            <a:r>
              <a:rPr lang="en-US" dirty="0"/>
              <a:t>AI can support sales teams by automating lead scoring, suggesting upsell or cross-sell opportunities, and analyzing customer interactions to personalize pitches. It can help sales representatives prioritize their efforts on high-potential leads and suggest next-best actions.</a:t>
            </a:r>
          </a:p>
          <a:p>
            <a:pPr>
              <a:buFont typeface="+mj-lt"/>
              <a:buAutoNum type="arabicPeriod"/>
            </a:pPr>
            <a:endParaRPr lang="en-US" dirty="0"/>
          </a:p>
          <a:p>
            <a:pPr>
              <a:buFont typeface="+mj-lt"/>
              <a:buAutoNum type="arabicPeriod"/>
            </a:pPr>
            <a:r>
              <a:rPr lang="en-US" b="1" dirty="0"/>
              <a:t>Fraud Detector</a:t>
            </a:r>
            <a:br>
              <a:rPr lang="en-US" dirty="0"/>
            </a:br>
            <a:r>
              <a:rPr lang="en-US" dirty="0"/>
              <a:t>AI can analyze transaction data in real time to detect fraudulent activities by identifying unusual patterns and flagging them for investigation. With machine learning, it continuously improves its detection capabilities, safeguarding financial and sensitive data against malicious attacks.</a:t>
            </a:r>
          </a:p>
          <a:p>
            <a:pPr>
              <a:buFont typeface="+mj-lt"/>
              <a:buAutoNum type="arabicPeriod"/>
            </a:pPr>
            <a:endParaRPr lang="en-US" dirty="0"/>
          </a:p>
          <a:p>
            <a:pPr>
              <a:buFont typeface="+mj-lt"/>
              <a:buAutoNum type="arabicPeriod"/>
            </a:pPr>
            <a:r>
              <a:rPr lang="en-US" b="1" dirty="0"/>
              <a:t>Human Resources Assistant</a:t>
            </a:r>
            <a:br>
              <a:rPr lang="en-US" dirty="0"/>
            </a:br>
            <a:r>
              <a:rPr lang="en-US" dirty="0"/>
              <a:t>In HR, AI can streamline recruitment by scanning resumes, ranking candidates, and scheduling interviews. It can also assist in employee engagement by analyzing feedback data, predicting employee turnover, and identifying potential areas for improvement in workplace satisfaction.</a:t>
            </a:r>
          </a:p>
          <a:p>
            <a:pPr>
              <a:buFont typeface="+mj-lt"/>
              <a:buAutoNum type="arabicPeriod"/>
            </a:pPr>
            <a:endParaRPr lang="en-US" dirty="0"/>
          </a:p>
          <a:p>
            <a:pPr>
              <a:buFont typeface="+mj-lt"/>
              <a:buAutoNum type="arabicPeriod"/>
            </a:pPr>
            <a:r>
              <a:rPr lang="en-US" b="1" dirty="0"/>
              <a:t>Energy Management System</a:t>
            </a:r>
            <a:br>
              <a:rPr lang="en-US" dirty="0"/>
            </a:br>
            <a:r>
              <a:rPr lang="en-US" dirty="0"/>
              <a:t>AI can analyze energy consumption patterns to recommend ways to reduce waste and optimize energy use in buildings and manufacturing facilities. By forecasting demand and automatically adjusting systems like lighting, heating, and cooling, AI helps to reduce costs and environmental impact.</a:t>
            </a:r>
          </a:p>
        </p:txBody>
      </p:sp>
    </p:spTree>
    <p:extLst>
      <p:ext uri="{BB962C8B-B14F-4D97-AF65-F5344CB8AC3E}">
        <p14:creationId xmlns:p14="http://schemas.microsoft.com/office/powerpoint/2010/main" val="154286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C864D-0A79-9FCA-7F6C-2FFF8CEBC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5C2E6-5950-E0B2-B144-C28BE28D7DDF}"/>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A1242EC0-261C-2B6A-62EA-530C7DBE42E6}"/>
              </a:ext>
            </a:extLst>
          </p:cNvPr>
          <p:cNvSpPr>
            <a:spLocks noGrp="1"/>
          </p:cNvSpPr>
          <p:nvPr>
            <p:ph type="body" idx="1"/>
          </p:nvPr>
        </p:nvSpPr>
        <p:spPr/>
        <p:txBody>
          <a:bodyPr>
            <a:normAutofit/>
          </a:bodyPr>
          <a:lstStyle/>
          <a:p>
            <a:pPr marL="0" indent="0">
              <a:buFont typeface="+mj-lt"/>
              <a:buNone/>
            </a:pPr>
            <a:r>
              <a:rPr lang="en-US" dirty="0"/>
              <a:t>https://www.forbes.com/sites/marisagarcia/2024/02/19/what-air-canada-lost-in-remarkable-lying-ai-chatbot-case/</a:t>
            </a:r>
          </a:p>
          <a:p>
            <a:pPr marL="0" indent="0">
              <a:buFont typeface="+mj-lt"/>
              <a:buNone/>
            </a:pPr>
            <a:endParaRPr lang="en-US" dirty="0"/>
          </a:p>
        </p:txBody>
      </p:sp>
    </p:spTree>
    <p:extLst>
      <p:ext uri="{BB962C8B-B14F-4D97-AF65-F5344CB8AC3E}">
        <p14:creationId xmlns:p14="http://schemas.microsoft.com/office/powerpoint/2010/main" val="894556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52925-BC26-AE8D-B155-1E32696E0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176A2-E887-7ACD-0ABD-B14C9B95238E}"/>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8D67F19A-2437-0350-8C06-75419B20BFDB}"/>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882935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DCF74-33F6-279A-065A-8953C5C035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33FC4F-D3BA-4CE4-5B2B-BAE484A0A8CA}"/>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5B7F888E-AFBA-49A0-5C8F-F201C3F98491}"/>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012541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D3059-ABD0-3C95-1FD1-65D9D09FDF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265F9-E1F2-345A-479F-7509467FDFFF}"/>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5E9A98DA-A43D-8724-E10C-3578FA4E5A38}"/>
              </a:ext>
            </a:extLst>
          </p:cNvPr>
          <p:cNvSpPr>
            <a:spLocks noGrp="1"/>
          </p:cNvSpPr>
          <p:nvPr>
            <p:ph type="body" idx="1"/>
          </p:nvPr>
        </p:nvSpPr>
        <p:spPr/>
        <p:txBody>
          <a:bodyPr>
            <a:normAutofit fontScale="70000" lnSpcReduction="20000"/>
          </a:bodyPr>
          <a:lstStyle/>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Title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Understanding the SAFE Innovation Framework Act</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Content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Break down the main goals of the SAFE Innovation Framework:</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Prioritizing transparency in AI systems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Ensuring data protection</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Setting clear accountability standards for AI use in high-risk applications</a:t>
            </a:r>
          </a:p>
          <a:p>
            <a:endParaRPr lang="en-US" dirty="0"/>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Title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Ensuring Algorithmic Accountability in AI</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Content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Explain the requirements of the Algorithmic Accountability Act:</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Mandatory impact assessments for high-risk AI systems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Focus on identifying and mitigating biases and risks in AI algorithms</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Regular audits for compliance and fairness</a:t>
            </a:r>
          </a:p>
          <a:p>
            <a:endParaRPr lang="en-US" dirty="0"/>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Title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Role of the National AI Commission in Shaping AI Policy</a:t>
            </a: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Content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Describe the proposed National AI Commission, its goals, and the potential influence it could have on AI governance:</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Monitoring AI’s social and economic impact</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Establishing best practices for AI usage</a:t>
            </a:r>
          </a:p>
          <a:p>
            <a:pPr marL="742950" marR="0" lvl="1" indent="-285750">
              <a:lnSpc>
                <a:spcPct val="107000"/>
              </a:lnSpc>
              <a:spcBef>
                <a:spcPts val="0"/>
              </a:spcBef>
              <a:spcAft>
                <a:spcPts val="8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Guiding future legislative efforts based on emerging AI trends</a:t>
            </a:r>
          </a:p>
          <a:p>
            <a:endParaRPr lang="en-US" dirty="0"/>
          </a:p>
        </p:txBody>
      </p:sp>
    </p:spTree>
    <p:extLst>
      <p:ext uri="{BB962C8B-B14F-4D97-AF65-F5344CB8AC3E}">
        <p14:creationId xmlns:p14="http://schemas.microsoft.com/office/powerpoint/2010/main" val="3607344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9E0E2-CD83-FAE8-B711-6CEC51E50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0E78E5-F77C-59D5-692D-CDFCDA324A59}"/>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21390EB3-26B6-6D6B-DE25-19616EE7169D}"/>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3687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52D06-7BA9-733B-8A46-A51022B10A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3CFA81-A36E-0AF4-1408-26E0E9E6CD67}"/>
              </a:ext>
            </a:extLst>
          </p:cNvPr>
          <p:cNvSpPr>
            <a:spLocks noGrp="1" noRot="1" noChangeAspect="1"/>
          </p:cNvSpPr>
          <p:nvPr>
            <p:ph type="sldImg"/>
          </p:nvPr>
        </p:nvSpPr>
        <p:spPr>
          <a:xfrm>
            <a:off x="584200" y="849313"/>
            <a:ext cx="5689600" cy="3200400"/>
          </a:xfrm>
        </p:spPr>
      </p:sp>
      <p:sp>
        <p:nvSpPr>
          <p:cNvPr id="3" name="Notes Placeholder 2">
            <a:extLst>
              <a:ext uri="{FF2B5EF4-FFF2-40B4-BE49-F238E27FC236}">
                <a16:creationId xmlns:a16="http://schemas.microsoft.com/office/drawing/2014/main" id="{9CE14C22-8208-38D4-8346-3A9BF18C84B9}"/>
              </a:ext>
            </a:extLst>
          </p:cNvPr>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52095298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sv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11.png"/><Relationship Id="rId9"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23.sv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2.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8.sv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332456-B513-FF3E-43B9-8F446C381512}"/>
              </a:ext>
            </a:extLst>
          </p:cNvPr>
          <p:cNvSpPr/>
          <p:nvPr userDrawn="1"/>
        </p:nvSpPr>
        <p:spPr>
          <a:xfrm>
            <a:off x="0" y="-3746"/>
            <a:ext cx="9168384" cy="516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8" name="dots pattern">
            <a:extLst>
              <a:ext uri="{FF2B5EF4-FFF2-40B4-BE49-F238E27FC236}">
                <a16:creationId xmlns:a16="http://schemas.microsoft.com/office/drawing/2014/main" id="{51307983-B155-12AF-E72C-C06C52F677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3" name="Polygon3">
            <a:extLst>
              <a:ext uri="{FF2B5EF4-FFF2-40B4-BE49-F238E27FC236}">
                <a16:creationId xmlns:a16="http://schemas.microsoft.com/office/drawing/2014/main" id="{9F9B96E2-4EBE-835C-0934-3E6F7B6AB8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1429"/>
            <a:ext cx="5114166" cy="5145785"/>
          </a:xfrm>
          <a:prstGeom prst="rect">
            <a:avLst/>
          </a:prstGeom>
        </p:spPr>
      </p:pic>
      <p:sp>
        <p:nvSpPr>
          <p:cNvPr id="37" name="Eyebrow Text">
            <a:extLst>
              <a:ext uri="{FF2B5EF4-FFF2-40B4-BE49-F238E27FC236}">
                <a16:creationId xmlns:a16="http://schemas.microsoft.com/office/drawing/2014/main" id="{79E50B4C-2076-204C-BCF7-43CD41234F63}"/>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38" name="Text Placeholder 6">
            <a:extLst>
              <a:ext uri="{FF2B5EF4-FFF2-40B4-BE49-F238E27FC236}">
                <a16:creationId xmlns:a16="http://schemas.microsoft.com/office/drawing/2014/main" id="{F2A467D3-E1C8-F34F-98CA-37A8CAF1565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39" name="Text Placeholder 8">
            <a:extLst>
              <a:ext uri="{FF2B5EF4-FFF2-40B4-BE49-F238E27FC236}">
                <a16:creationId xmlns:a16="http://schemas.microsoft.com/office/drawing/2014/main" id="{1195B549-480A-6944-938D-FC661B143F7E}"/>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2024</a:t>
            </a:r>
          </a:p>
        </p:txBody>
      </p:sp>
      <p:sp>
        <p:nvSpPr>
          <p:cNvPr id="57" name="Title 1"/>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tx1"/>
                </a:solidFill>
                <a:latin typeface="Neue Haas Grotesk Text Pro" panose="020B0504020202020204" pitchFamily="34" charset="77"/>
              </a:defRPr>
            </a:lvl1pPr>
          </a:lstStyle>
          <a:p>
            <a:r>
              <a:rPr lang="en-US" dirty="0"/>
              <a:t>Presentation Title on 2 Lines Bold 48pt</a:t>
            </a:r>
          </a:p>
        </p:txBody>
      </p:sp>
      <p:pic>
        <p:nvPicPr>
          <p:cNvPr id="27" name="Polygon3">
            <a:extLst>
              <a:ext uri="{FF2B5EF4-FFF2-40B4-BE49-F238E27FC236}">
                <a16:creationId xmlns:a16="http://schemas.microsoft.com/office/drawing/2014/main" id="{02E329F3-05B3-8D47-E0BD-B976A245CE29}"/>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5112" y="16767"/>
            <a:ext cx="2326602" cy="1093539"/>
          </a:xfrm>
          <a:prstGeom prst="rect">
            <a:avLst/>
          </a:prstGeom>
        </p:spPr>
      </p:pic>
      <p:sp>
        <p:nvSpPr>
          <p:cNvPr id="4" name="TextBox 3">
            <a:extLst>
              <a:ext uri="{FF2B5EF4-FFF2-40B4-BE49-F238E27FC236}">
                <a16:creationId xmlns:a16="http://schemas.microsoft.com/office/drawing/2014/main" id="{3715CB71-9CBE-3B4A-B140-AFBE5CAACF9C}"/>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5" name="TextBox 4">
            <a:extLst>
              <a:ext uri="{FF2B5EF4-FFF2-40B4-BE49-F238E27FC236}">
                <a16:creationId xmlns:a16="http://schemas.microsoft.com/office/drawing/2014/main" id="{75020270-E33A-B5F6-CA82-91CA5483391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6" name="HV logo">
            <a:extLst>
              <a:ext uri="{FF2B5EF4-FFF2-40B4-BE49-F238E27FC236}">
                <a16:creationId xmlns:a16="http://schemas.microsoft.com/office/drawing/2014/main" id="{49A8529F-A066-D42B-C9AB-32E5CABED2B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9" name="TextBox 8">
            <a:extLst>
              <a:ext uri="{FF2B5EF4-FFF2-40B4-BE49-F238E27FC236}">
                <a16:creationId xmlns:a16="http://schemas.microsoft.com/office/drawing/2014/main" id="{8F7C1FCC-65B5-A763-75BC-20898D223C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0" name="TextBox 9">
            <a:extLst>
              <a:ext uri="{FF2B5EF4-FFF2-40B4-BE49-F238E27FC236}">
                <a16:creationId xmlns:a16="http://schemas.microsoft.com/office/drawing/2014/main" id="{7C8323FE-CCCA-6EBE-14C6-0B1230150D5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2" name="Graphic 1">
            <a:extLst>
              <a:ext uri="{FF2B5EF4-FFF2-40B4-BE49-F238E27FC236}">
                <a16:creationId xmlns:a16="http://schemas.microsoft.com/office/drawing/2014/main" id="{3662C2A6-546A-C2D7-AF73-C1409F245E89}"/>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256071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ustain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1120BC-E9A8-1F1B-C3DA-69DEFB280009}"/>
              </a:ext>
            </a:extLst>
          </p:cNvPr>
          <p:cNvPicPr>
            <a:picLocks noChangeAspect="1"/>
          </p:cNvPicPr>
          <p:nvPr userDrawn="1"/>
        </p:nvPicPr>
        <p:blipFill>
          <a:blip r:embed="rId2"/>
          <a:srcRect/>
          <a:stretch/>
        </p:blipFill>
        <p:spPr>
          <a:xfrm>
            <a:off x="0" y="-1162"/>
            <a:ext cx="9146066" cy="514466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dirty="0"/>
              <a:t>Divider Slide Title Goes Here</a:t>
            </a:r>
          </a:p>
        </p:txBody>
      </p:sp>
    </p:spTree>
    <p:extLst>
      <p:ext uri="{BB962C8B-B14F-4D97-AF65-F5344CB8AC3E}">
        <p14:creationId xmlns:p14="http://schemas.microsoft.com/office/powerpoint/2010/main" val="216721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ck with Red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4165" y="-1143"/>
            <a:ext cx="9148165"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2" name="Polygon3">
            <a:extLst>
              <a:ext uri="{FF2B5EF4-FFF2-40B4-BE49-F238E27FC236}">
                <a16:creationId xmlns:a16="http://schemas.microsoft.com/office/drawing/2014/main" id="{33C2EFAD-C1E2-7125-E4F2-42296283AE55}"/>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4" name="TextBox 3">
            <a:extLst>
              <a:ext uri="{FF2B5EF4-FFF2-40B4-BE49-F238E27FC236}">
                <a16:creationId xmlns:a16="http://schemas.microsoft.com/office/drawing/2014/main" id="{01F21E40-A080-321F-6B5A-A330F0853679}"/>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5" name="Graphic 4">
            <a:extLst>
              <a:ext uri="{FF2B5EF4-FFF2-40B4-BE49-F238E27FC236}">
                <a16:creationId xmlns:a16="http://schemas.microsoft.com/office/drawing/2014/main" id="{0526CC39-ED40-DA02-69E3-579E5FAE8EE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pic>
        <p:nvPicPr>
          <p:cNvPr id="9" name="HV logo">
            <a:extLst>
              <a:ext uri="{FF2B5EF4-FFF2-40B4-BE49-F238E27FC236}">
                <a16:creationId xmlns:a16="http://schemas.microsoft.com/office/drawing/2014/main" id="{1674EDFF-5864-6DAD-04BF-14D416A4E84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5" y="4618104"/>
            <a:ext cx="1408176" cy="704088"/>
          </a:xfrm>
          <a:prstGeom prst="rect">
            <a:avLst/>
          </a:prstGeom>
        </p:spPr>
      </p:pic>
      <p:sp>
        <p:nvSpPr>
          <p:cNvPr id="8" name="Title Placeholder 1">
            <a:extLst>
              <a:ext uri="{FF2B5EF4-FFF2-40B4-BE49-F238E27FC236}">
                <a16:creationId xmlns:a16="http://schemas.microsoft.com/office/drawing/2014/main" id="{9B704A44-1E39-E077-C523-83526F4B032A}"/>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dirty="0"/>
              <a:t>Click to add title</a:t>
            </a:r>
          </a:p>
        </p:txBody>
      </p:sp>
      <p:sp>
        <p:nvSpPr>
          <p:cNvPr id="10" name="Eyebrow Text">
            <a:extLst>
              <a:ext uri="{FF2B5EF4-FFF2-40B4-BE49-F238E27FC236}">
                <a16:creationId xmlns:a16="http://schemas.microsoft.com/office/drawing/2014/main" id="{4E03AF08-4BD3-3596-32CE-4AC205966A69}"/>
              </a:ext>
            </a:extLst>
          </p:cNvPr>
          <p:cNvSpPr>
            <a:spLocks noGrp="1"/>
          </p:cNvSpPr>
          <p:nvPr>
            <p:ph type="subTitle" idx="1" hasCustomPrompt="1"/>
          </p:nvPr>
        </p:nvSpPr>
        <p:spPr>
          <a:xfrm>
            <a:off x="637413" y="1598552"/>
            <a:ext cx="3095343"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Placeholder</a:t>
            </a:r>
          </a:p>
        </p:txBody>
      </p:sp>
      <p:sp>
        <p:nvSpPr>
          <p:cNvPr id="13" name="Text Placeholder 12">
            <a:extLst>
              <a:ext uri="{FF2B5EF4-FFF2-40B4-BE49-F238E27FC236}">
                <a16:creationId xmlns:a16="http://schemas.microsoft.com/office/drawing/2014/main" id="{6D39A44B-9E43-1968-2228-2A443A017316}"/>
              </a:ext>
            </a:extLst>
          </p:cNvPr>
          <p:cNvSpPr>
            <a:spLocks noGrp="1"/>
          </p:cNvSpPr>
          <p:nvPr>
            <p:ph type="body" sz="quarter" idx="10" hasCustomPrompt="1"/>
          </p:nvPr>
        </p:nvSpPr>
        <p:spPr>
          <a:xfrm>
            <a:off x="638175" y="1992313"/>
            <a:ext cx="3419475" cy="2266536"/>
          </a:xfrm>
        </p:spPr>
        <p:txBody>
          <a:bodyPr/>
          <a:lstStyle>
            <a:lvl1pPr marL="0" indent="0">
              <a:lnSpc>
                <a:spcPct val="90000"/>
              </a:lnSpc>
              <a:buNone/>
              <a:defRPr sz="3200" b="1">
                <a:solidFill>
                  <a:schemeClr val="bg1"/>
                </a:solidFill>
              </a:defRPr>
            </a:lvl1pPr>
          </a:lstStyle>
          <a:p>
            <a:pPr lvl="0"/>
            <a:r>
              <a:rPr lang="en-GB" dirty="0"/>
              <a:t>Delete text box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3179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 with White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6858"/>
            <a:ext cx="916838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2" name="Polygon3">
            <a:extLst>
              <a:ext uri="{FF2B5EF4-FFF2-40B4-BE49-F238E27FC236}">
                <a16:creationId xmlns:a16="http://schemas.microsoft.com/office/drawing/2014/main" id="{B320675F-D5B3-7373-63CB-DC061CBABAF1}"/>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4" name="TextBox 3">
            <a:extLst>
              <a:ext uri="{FF2B5EF4-FFF2-40B4-BE49-F238E27FC236}">
                <a16:creationId xmlns:a16="http://schemas.microsoft.com/office/drawing/2014/main" id="{01F21E40-A080-321F-6B5A-A330F0853679}"/>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5" name="Graphic 4">
            <a:extLst>
              <a:ext uri="{FF2B5EF4-FFF2-40B4-BE49-F238E27FC236}">
                <a16:creationId xmlns:a16="http://schemas.microsoft.com/office/drawing/2014/main" id="{0526CC39-ED40-DA02-69E3-579E5FAE8EE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pic>
        <p:nvPicPr>
          <p:cNvPr id="9" name="HV logo">
            <a:extLst>
              <a:ext uri="{FF2B5EF4-FFF2-40B4-BE49-F238E27FC236}">
                <a16:creationId xmlns:a16="http://schemas.microsoft.com/office/drawing/2014/main" id="{1674EDFF-5864-6DAD-04BF-14D416A4E84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5" y="4618104"/>
            <a:ext cx="1408176" cy="704088"/>
          </a:xfrm>
          <a:prstGeom prst="rect">
            <a:avLst/>
          </a:prstGeom>
        </p:spPr>
      </p:pic>
      <p:sp>
        <p:nvSpPr>
          <p:cNvPr id="11" name="Title Placeholder 1">
            <a:extLst>
              <a:ext uri="{FF2B5EF4-FFF2-40B4-BE49-F238E27FC236}">
                <a16:creationId xmlns:a16="http://schemas.microsoft.com/office/drawing/2014/main" id="{2206ADF6-971B-4473-11D4-B23902AD21AA}"/>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dirty="0"/>
              <a:t>Click to add title</a:t>
            </a:r>
          </a:p>
        </p:txBody>
      </p:sp>
      <p:sp>
        <p:nvSpPr>
          <p:cNvPr id="2" name="Eyebrow Text">
            <a:extLst>
              <a:ext uri="{FF2B5EF4-FFF2-40B4-BE49-F238E27FC236}">
                <a16:creationId xmlns:a16="http://schemas.microsoft.com/office/drawing/2014/main" id="{B79B2293-0F78-2AB5-27FD-E6914B7476F7}"/>
              </a:ext>
            </a:extLst>
          </p:cNvPr>
          <p:cNvSpPr>
            <a:spLocks noGrp="1"/>
          </p:cNvSpPr>
          <p:nvPr>
            <p:ph type="subTitle" idx="1" hasCustomPrompt="1"/>
          </p:nvPr>
        </p:nvSpPr>
        <p:spPr>
          <a:xfrm>
            <a:off x="637413" y="1598552"/>
            <a:ext cx="3095343"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Placeholder</a:t>
            </a:r>
          </a:p>
        </p:txBody>
      </p:sp>
      <p:sp>
        <p:nvSpPr>
          <p:cNvPr id="8" name="Text Placeholder 12">
            <a:extLst>
              <a:ext uri="{FF2B5EF4-FFF2-40B4-BE49-F238E27FC236}">
                <a16:creationId xmlns:a16="http://schemas.microsoft.com/office/drawing/2014/main" id="{6E76DB19-DDA0-2A38-69AD-BABA4A532579}"/>
              </a:ext>
            </a:extLst>
          </p:cNvPr>
          <p:cNvSpPr>
            <a:spLocks noGrp="1"/>
          </p:cNvSpPr>
          <p:nvPr>
            <p:ph type="body" sz="quarter" idx="10" hasCustomPrompt="1"/>
          </p:nvPr>
        </p:nvSpPr>
        <p:spPr>
          <a:xfrm>
            <a:off x="638175" y="1992313"/>
            <a:ext cx="3419475" cy="2266536"/>
          </a:xfrm>
        </p:spPr>
        <p:txBody>
          <a:bodyPr/>
          <a:lstStyle>
            <a:lvl1pPr marL="0" indent="0">
              <a:lnSpc>
                <a:spcPct val="90000"/>
              </a:lnSpc>
              <a:buNone/>
              <a:defRPr sz="3200" b="1">
                <a:solidFill>
                  <a:schemeClr val="bg1"/>
                </a:solidFill>
              </a:defRPr>
            </a:lvl1pPr>
          </a:lstStyle>
          <a:p>
            <a:pPr lvl="0"/>
            <a:r>
              <a:rPr lang="en-GB" dirty="0"/>
              <a:t>Delete text box if not required.</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74170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White with Red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0"/>
            <a:ext cx="9168384" cy="515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8" name="Polygon3">
            <a:extLst>
              <a:ext uri="{FF2B5EF4-FFF2-40B4-BE49-F238E27FC236}">
                <a16:creationId xmlns:a16="http://schemas.microsoft.com/office/drawing/2014/main" id="{91FB0933-FAA2-3405-5245-76367F88567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4" name="TextBox 13">
            <a:extLst>
              <a:ext uri="{FF2B5EF4-FFF2-40B4-BE49-F238E27FC236}">
                <a16:creationId xmlns:a16="http://schemas.microsoft.com/office/drawing/2014/main" id="{A338A6B9-650F-5120-8937-A930093E6B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15" name="TextBox 14">
            <a:extLst>
              <a:ext uri="{FF2B5EF4-FFF2-40B4-BE49-F238E27FC236}">
                <a16:creationId xmlns:a16="http://schemas.microsoft.com/office/drawing/2014/main" id="{D0B705AD-3786-518C-F56D-593C059B2B0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pic>
        <p:nvPicPr>
          <p:cNvPr id="16" name="Graphic 15">
            <a:extLst>
              <a:ext uri="{FF2B5EF4-FFF2-40B4-BE49-F238E27FC236}">
                <a16:creationId xmlns:a16="http://schemas.microsoft.com/office/drawing/2014/main" id="{5BEEB0DB-9415-6C8D-5B26-1CADD18E297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sp>
        <p:nvSpPr>
          <p:cNvPr id="2" name="Title Placeholder 1">
            <a:extLst>
              <a:ext uri="{FF2B5EF4-FFF2-40B4-BE49-F238E27FC236}">
                <a16:creationId xmlns:a16="http://schemas.microsoft.com/office/drawing/2014/main" id="{F34ED82E-DCBE-C3D2-EC9B-9D42C3795A92}"/>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tx1"/>
                </a:solidFill>
              </a:defRPr>
            </a:lvl1pPr>
          </a:lstStyle>
          <a:p>
            <a:pPr lvl="0"/>
            <a:r>
              <a:rPr lang="en-US" dirty="0"/>
              <a:t>Click to add title</a:t>
            </a:r>
          </a:p>
        </p:txBody>
      </p:sp>
    </p:spTree>
    <p:extLst>
      <p:ext uri="{BB962C8B-B14F-4D97-AF65-F5344CB8AC3E}">
        <p14:creationId xmlns:p14="http://schemas.microsoft.com/office/powerpoint/2010/main" val="7005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White with Grey Dots">
    <p:spTree>
      <p:nvGrpSpPr>
        <p:cNvPr id="1" name=""/>
        <p:cNvGrpSpPr/>
        <p:nvPr/>
      </p:nvGrpSpPr>
      <p:grpSpPr>
        <a:xfrm>
          <a:off x="0" y="0"/>
          <a:ext cx="0" cy="0"/>
          <a:chOff x="0" y="0"/>
          <a:chExt cx="0" cy="0"/>
        </a:xfrm>
      </p:grpSpPr>
      <p:sp>
        <p:nvSpPr>
          <p:cNvPr id="6" name="background fill">
            <a:extLst>
              <a:ext uri="{FF2B5EF4-FFF2-40B4-BE49-F238E27FC236}">
                <a16:creationId xmlns:a16="http://schemas.microsoft.com/office/drawing/2014/main" id="{EA6DEF61-F6A3-8790-0067-80A7AD74CA2D}"/>
              </a:ext>
            </a:extLst>
          </p:cNvPr>
          <p:cNvSpPr/>
          <p:nvPr userDrawn="1"/>
        </p:nvSpPr>
        <p:spPr>
          <a:xfrm>
            <a:off x="0" y="-1"/>
            <a:ext cx="9168384" cy="5156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7" name="dots pattern">
            <a:extLst>
              <a:ext uri="{FF2B5EF4-FFF2-40B4-BE49-F238E27FC236}">
                <a16:creationId xmlns:a16="http://schemas.microsoft.com/office/drawing/2014/main" id="{02A9CA2E-D40D-45E7-F731-88AED1947F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4" name="Polygon3">
            <a:extLst>
              <a:ext uri="{FF2B5EF4-FFF2-40B4-BE49-F238E27FC236}">
                <a16:creationId xmlns:a16="http://schemas.microsoft.com/office/drawing/2014/main" id="{7620B809-42E9-5E56-8720-4D61BF68F9A3}"/>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7357" b="14221"/>
          <a:stretch/>
        </p:blipFill>
        <p:spPr>
          <a:xfrm>
            <a:off x="0" y="-1"/>
            <a:ext cx="4955487" cy="5143501"/>
          </a:xfrm>
          <a:prstGeom prst="rect">
            <a:avLst/>
          </a:prstGeom>
        </p:spPr>
      </p:pic>
      <p:sp>
        <p:nvSpPr>
          <p:cNvPr id="3" name="TextBox 2">
            <a:extLst>
              <a:ext uri="{FF2B5EF4-FFF2-40B4-BE49-F238E27FC236}">
                <a16:creationId xmlns:a16="http://schemas.microsoft.com/office/drawing/2014/main" id="{15EFE086-5B39-34EF-1617-CB07BDAA089A}"/>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4" name="TextBox 13">
            <a:extLst>
              <a:ext uri="{FF2B5EF4-FFF2-40B4-BE49-F238E27FC236}">
                <a16:creationId xmlns:a16="http://schemas.microsoft.com/office/drawing/2014/main" id="{A338A6B9-650F-5120-8937-A930093E6B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15" name="TextBox 14">
            <a:extLst>
              <a:ext uri="{FF2B5EF4-FFF2-40B4-BE49-F238E27FC236}">
                <a16:creationId xmlns:a16="http://schemas.microsoft.com/office/drawing/2014/main" id="{D0B705AD-3786-518C-F56D-593C059B2B0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pic>
        <p:nvPicPr>
          <p:cNvPr id="16" name="Graphic 15">
            <a:extLst>
              <a:ext uri="{FF2B5EF4-FFF2-40B4-BE49-F238E27FC236}">
                <a16:creationId xmlns:a16="http://schemas.microsoft.com/office/drawing/2014/main" id="{5BEEB0DB-9415-6C8D-5B26-1CADD18E297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4623615"/>
            <a:ext cx="1400680" cy="700340"/>
          </a:xfrm>
          <a:prstGeom prst="rect">
            <a:avLst/>
          </a:prstGeom>
        </p:spPr>
      </p:pic>
      <p:sp>
        <p:nvSpPr>
          <p:cNvPr id="2" name="Title Placeholder 1">
            <a:extLst>
              <a:ext uri="{FF2B5EF4-FFF2-40B4-BE49-F238E27FC236}">
                <a16:creationId xmlns:a16="http://schemas.microsoft.com/office/drawing/2014/main" id="{9FC930A6-B4F4-6070-5BB9-00636990D21D}"/>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tx1"/>
                </a:solidFill>
              </a:defRPr>
            </a:lvl1pPr>
          </a:lstStyle>
          <a:p>
            <a:pPr lvl="0"/>
            <a:r>
              <a:rPr lang="en-US" dirty="0"/>
              <a:t>Click to add title</a:t>
            </a:r>
          </a:p>
        </p:txBody>
      </p:sp>
    </p:spTree>
    <p:extLst>
      <p:ext uri="{BB962C8B-B14F-4D97-AF65-F5344CB8AC3E}">
        <p14:creationId xmlns:p14="http://schemas.microsoft.com/office/powerpoint/2010/main" val="129634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67074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Grey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B140-CD96-4753-1322-EE0F59622851}"/>
              </a:ext>
            </a:extLst>
          </p:cNvPr>
          <p:cNvSpPr/>
          <p:nvPr userDrawn="1"/>
        </p:nvSpPr>
        <p:spPr>
          <a:xfrm>
            <a:off x="0" y="0"/>
            <a:ext cx="9144000" cy="785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191075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D0D7E8-C0AE-E80B-000E-6A6F999C4679}"/>
              </a:ext>
            </a:extLst>
          </p:cNvPr>
          <p:cNvSpPr/>
          <p:nvPr userDrawn="1"/>
        </p:nvSpPr>
        <p:spPr>
          <a:xfrm>
            <a:off x="0" y="0"/>
            <a:ext cx="9144000" cy="4821829"/>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lvl1pPr>
              <a:defRPr>
                <a:solidFill>
                  <a:schemeClr val="bg1"/>
                </a:solidFill>
              </a:defRPr>
            </a:lvl1pPr>
          </a:lstStyle>
          <a:p>
            <a:pPr lvl="0"/>
            <a:r>
              <a:rPr lang="en-US" dirty="0"/>
              <a:t>Click to add title</a:t>
            </a:r>
          </a:p>
        </p:txBody>
      </p:sp>
    </p:spTree>
    <p:extLst>
      <p:ext uri="{BB962C8B-B14F-4D97-AF65-F5344CB8AC3E}">
        <p14:creationId xmlns:p14="http://schemas.microsoft.com/office/powerpoint/2010/main" val="285362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6AB7-2B7E-09C4-6F67-71BA005906DA}"/>
              </a:ext>
            </a:extLst>
          </p:cNvPr>
          <p:cNvSpPr/>
          <p:nvPr userDrawn="1"/>
        </p:nvSpPr>
        <p:spPr>
          <a:xfrm>
            <a:off x="-9144" y="-7375"/>
            <a:ext cx="9153144" cy="48316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4" name="Title Placeholder 1">
            <a:extLst>
              <a:ext uri="{FF2B5EF4-FFF2-40B4-BE49-F238E27FC236}">
                <a16:creationId xmlns:a16="http://schemas.microsoft.com/office/drawing/2014/main" id="{0CA9DA9D-5260-B6D4-091B-5AAD06C81315}"/>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118557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Grey White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426AB7-2B7E-09C4-6F67-71BA005906DA}"/>
              </a:ext>
            </a:extLst>
          </p:cNvPr>
          <p:cNvSpPr/>
          <p:nvPr userDrawn="1"/>
        </p:nvSpPr>
        <p:spPr>
          <a:xfrm>
            <a:off x="0" y="0"/>
            <a:ext cx="9153144" cy="51572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5" name="TextBox 4">
            <a:extLst>
              <a:ext uri="{FF2B5EF4-FFF2-40B4-BE49-F238E27FC236}">
                <a16:creationId xmlns:a16="http://schemas.microsoft.com/office/drawing/2014/main" id="{A373A742-D580-6E84-DE22-B26C90D35ED7}"/>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dirty="0">
              <a:solidFill>
                <a:prstClr val="white">
                  <a:alpha val="50000"/>
                </a:prstClr>
              </a:solidFill>
              <a:latin typeface="Neue Haas Grotesk Text Pro" panose="020B0504020202020204" pitchFamily="34" charset="77"/>
            </a:endParaRPr>
          </a:p>
        </p:txBody>
      </p:sp>
      <p:sp>
        <p:nvSpPr>
          <p:cNvPr id="9" name="TextBox 8">
            <a:extLst>
              <a:ext uri="{FF2B5EF4-FFF2-40B4-BE49-F238E27FC236}">
                <a16:creationId xmlns:a16="http://schemas.microsoft.com/office/drawing/2014/main" id="{CAE6BCFD-5569-DF89-A836-8298A073C595}"/>
              </a:ext>
            </a:extLst>
          </p:cNvPr>
          <p:cNvSpPr txBox="1"/>
          <p:nvPr userDrawn="1"/>
        </p:nvSpPr>
        <p:spPr>
          <a:xfrm>
            <a:off x="1611" y="4915450"/>
            <a:ext cx="316112" cy="215444"/>
          </a:xfrm>
          <a:prstGeom prst="rect">
            <a:avLst/>
          </a:prstGeom>
          <a:noFill/>
        </p:spPr>
        <p:txBody>
          <a:bodyPr wrap="none" rtlCol="0">
            <a:spAutoFit/>
          </a:bodyPr>
          <a:lstStyle/>
          <a:p>
            <a:fld id="{111F478C-84AE-4601-9BE4-60468A3A6C06}" type="slidenum">
              <a:rPr lang="en-US" sz="800" b="0" i="0" smtClean="0">
                <a:solidFill>
                  <a:prstClr val="white">
                    <a:alpha val="50000"/>
                  </a:prstClr>
                </a:solidFill>
                <a:latin typeface="Neue Haas Grotesk Text Pro" panose="020B0504020202020204" pitchFamily="34" charset="77"/>
              </a:rPr>
              <a:pPr/>
              <a:t>‹#›</a:t>
            </a:fld>
            <a:endParaRPr lang="en-US" sz="800" b="0" i="0" dirty="0">
              <a:solidFill>
                <a:prstClr val="white">
                  <a:alpha val="50000"/>
                </a:prstClr>
              </a:solidFill>
              <a:latin typeface="Neue Haas Grotesk Text Pro" panose="020B0504020202020204" pitchFamily="34" charset="77"/>
            </a:endParaRPr>
          </a:p>
        </p:txBody>
      </p:sp>
      <p:sp>
        <p:nvSpPr>
          <p:cNvPr id="14" name="Rectangle 13">
            <a:extLst>
              <a:ext uri="{FF2B5EF4-FFF2-40B4-BE49-F238E27FC236}">
                <a16:creationId xmlns:a16="http://schemas.microsoft.com/office/drawing/2014/main" id="{733B1E77-EDD4-95C6-6BD5-936D2161C0B8}"/>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0C5FBE38-02E8-D4C2-0861-2004C50C7B7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3" name="Title Placeholder 1">
            <a:extLst>
              <a:ext uri="{FF2B5EF4-FFF2-40B4-BE49-F238E27FC236}">
                <a16:creationId xmlns:a16="http://schemas.microsoft.com/office/drawing/2014/main" id="{4ADAEB4C-BEBA-0902-AFAE-54D2599FCA18}"/>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6" name="TextBox 5">
            <a:extLst>
              <a:ext uri="{FF2B5EF4-FFF2-40B4-BE49-F238E27FC236}">
                <a16:creationId xmlns:a16="http://schemas.microsoft.com/office/drawing/2014/main" id="{AB281916-AE38-9003-176B-43F10889C7E2}"/>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7" name="TextBox 6">
            <a:extLst>
              <a:ext uri="{FF2B5EF4-FFF2-40B4-BE49-F238E27FC236}">
                <a16:creationId xmlns:a16="http://schemas.microsoft.com/office/drawing/2014/main" id="{D84645F7-82DB-DAD5-36A4-3265BBC2400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278368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ack">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332456-B513-FF3E-43B9-8F446C381512}"/>
              </a:ext>
            </a:extLst>
          </p:cNvPr>
          <p:cNvSpPr/>
          <p:nvPr userDrawn="1"/>
        </p:nvSpPr>
        <p:spPr>
          <a:xfrm>
            <a:off x="0" y="0"/>
            <a:ext cx="9168384" cy="5157214"/>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8" name="dots pattern">
            <a:extLst>
              <a:ext uri="{FF2B5EF4-FFF2-40B4-BE49-F238E27FC236}">
                <a16:creationId xmlns:a16="http://schemas.microsoft.com/office/drawing/2014/main" id="{51307983-B155-12AF-E72C-C06C52F6770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13" name="Polygon3">
            <a:extLst>
              <a:ext uri="{FF2B5EF4-FFF2-40B4-BE49-F238E27FC236}">
                <a16:creationId xmlns:a16="http://schemas.microsoft.com/office/drawing/2014/main" id="{9F9B96E2-4EBE-835C-0934-3E6F7B6AB87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11429"/>
            <a:ext cx="5114166" cy="5145785"/>
          </a:xfrm>
          <a:prstGeom prst="rect">
            <a:avLst/>
          </a:prstGeom>
        </p:spPr>
      </p:pic>
      <p:sp>
        <p:nvSpPr>
          <p:cNvPr id="37" name="Eyebrow Text">
            <a:extLst>
              <a:ext uri="{FF2B5EF4-FFF2-40B4-BE49-F238E27FC236}">
                <a16:creationId xmlns:a16="http://schemas.microsoft.com/office/drawing/2014/main" id="{79E50B4C-2076-204C-BCF7-43CD41234F63}"/>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38" name="Text Placeholder 6">
            <a:extLst>
              <a:ext uri="{FF2B5EF4-FFF2-40B4-BE49-F238E27FC236}">
                <a16:creationId xmlns:a16="http://schemas.microsoft.com/office/drawing/2014/main" id="{F2A467D3-E1C8-F34F-98CA-37A8CAF1565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39" name="Text Placeholder 8">
            <a:extLst>
              <a:ext uri="{FF2B5EF4-FFF2-40B4-BE49-F238E27FC236}">
                <a16:creationId xmlns:a16="http://schemas.microsoft.com/office/drawing/2014/main" id="{1195B549-480A-6944-938D-FC661B143F7E}"/>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2024</a:t>
            </a:r>
          </a:p>
        </p:txBody>
      </p:sp>
      <p:sp>
        <p:nvSpPr>
          <p:cNvPr id="57" name="Title 1"/>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bg1"/>
                </a:solidFill>
                <a:latin typeface="Neue Haas Grotesk Text Pro" panose="020B0504020202020204" pitchFamily="34" charset="77"/>
              </a:defRPr>
            </a:lvl1pPr>
          </a:lstStyle>
          <a:p>
            <a:r>
              <a:rPr lang="en-US" dirty="0"/>
              <a:t>Presentation Title on 2 Lines Bold 48pt</a:t>
            </a:r>
          </a:p>
        </p:txBody>
      </p:sp>
      <p:pic>
        <p:nvPicPr>
          <p:cNvPr id="27" name="Polygon3">
            <a:extLst>
              <a:ext uri="{FF2B5EF4-FFF2-40B4-BE49-F238E27FC236}">
                <a16:creationId xmlns:a16="http://schemas.microsoft.com/office/drawing/2014/main" id="{02E329F3-05B3-8D47-E0BD-B976A245CE29}"/>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5112" y="16767"/>
            <a:ext cx="2326602" cy="1093539"/>
          </a:xfrm>
          <a:prstGeom prst="rect">
            <a:avLst/>
          </a:prstGeom>
        </p:spPr>
      </p:pic>
      <p:sp>
        <p:nvSpPr>
          <p:cNvPr id="4" name="TextBox 3">
            <a:extLst>
              <a:ext uri="{FF2B5EF4-FFF2-40B4-BE49-F238E27FC236}">
                <a16:creationId xmlns:a16="http://schemas.microsoft.com/office/drawing/2014/main" id="{3715CB71-9CBE-3B4A-B140-AFBE5CAACF9C}"/>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5" name="TextBox 4">
            <a:extLst>
              <a:ext uri="{FF2B5EF4-FFF2-40B4-BE49-F238E27FC236}">
                <a16:creationId xmlns:a16="http://schemas.microsoft.com/office/drawing/2014/main" id="{75020270-E33A-B5F6-CA82-91CA5483391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6" name="HV logo">
            <a:extLst>
              <a:ext uri="{FF2B5EF4-FFF2-40B4-BE49-F238E27FC236}">
                <a16:creationId xmlns:a16="http://schemas.microsoft.com/office/drawing/2014/main" id="{49A8529F-A066-D42B-C9AB-32E5CABED2B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9" name="TextBox 8">
            <a:extLst>
              <a:ext uri="{FF2B5EF4-FFF2-40B4-BE49-F238E27FC236}">
                <a16:creationId xmlns:a16="http://schemas.microsoft.com/office/drawing/2014/main" id="{8F7C1FCC-65B5-A763-75BC-20898D223CF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0" name="TextBox 9">
            <a:extLst>
              <a:ext uri="{FF2B5EF4-FFF2-40B4-BE49-F238E27FC236}">
                <a16:creationId xmlns:a16="http://schemas.microsoft.com/office/drawing/2014/main" id="{7C8323FE-CCCA-6EBE-14C6-0B1230150D5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Tree>
    <p:extLst>
      <p:ext uri="{BB962C8B-B14F-4D97-AF65-F5344CB8AC3E}">
        <p14:creationId xmlns:p14="http://schemas.microsoft.com/office/powerpoint/2010/main" val="102829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Only White No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D5F0EB-88A0-6408-357E-ADD4605ED15C}"/>
              </a:ext>
            </a:extLst>
          </p:cNvPr>
          <p:cNvSpPr/>
          <p:nvPr userDrawn="1"/>
        </p:nvSpPr>
        <p:spPr>
          <a:xfrm rot="10800000">
            <a:off x="0" y="4660899"/>
            <a:ext cx="9147175" cy="49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pic>
        <p:nvPicPr>
          <p:cNvPr id="9" name="Graphic 8">
            <a:extLst>
              <a:ext uri="{FF2B5EF4-FFF2-40B4-BE49-F238E27FC236}">
                <a16:creationId xmlns:a16="http://schemas.microsoft.com/office/drawing/2014/main" id="{2818130C-6DBC-0460-1E17-2E269D11949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0646" y="1"/>
            <a:ext cx="1403354" cy="700340"/>
          </a:xfrm>
          <a:prstGeom prst="rect">
            <a:avLst/>
          </a:prstGeom>
        </p:spPr>
      </p:pic>
      <p:sp>
        <p:nvSpPr>
          <p:cNvPr id="5" name="TextBox 4">
            <a:extLst>
              <a:ext uri="{FF2B5EF4-FFF2-40B4-BE49-F238E27FC236}">
                <a16:creationId xmlns:a16="http://schemas.microsoft.com/office/drawing/2014/main" id="{0FEC6368-1995-41AF-E88D-2B106D0919E1}"/>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8" name="TextBox 7">
            <a:extLst>
              <a:ext uri="{FF2B5EF4-FFF2-40B4-BE49-F238E27FC236}">
                <a16:creationId xmlns:a16="http://schemas.microsoft.com/office/drawing/2014/main" id="{80F61AAD-35B5-DD2D-220E-BCA6C62F5D89}"/>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360900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White Grey Header No Foot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C1B140-CD96-4753-1322-EE0F59622851}"/>
              </a:ext>
            </a:extLst>
          </p:cNvPr>
          <p:cNvSpPr/>
          <p:nvPr userDrawn="1"/>
        </p:nvSpPr>
        <p:spPr>
          <a:xfrm>
            <a:off x="0" y="0"/>
            <a:ext cx="9144000" cy="7855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itle Placeholder 1">
            <a:extLst>
              <a:ext uri="{FF2B5EF4-FFF2-40B4-BE49-F238E27FC236}">
                <a16:creationId xmlns:a16="http://schemas.microsoft.com/office/drawing/2014/main" id="{EB6F5A55-8B4B-818E-5ED9-D1D81C259BEE}"/>
              </a:ext>
            </a:extLst>
          </p:cNvPr>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9" name="Rectangle 8">
            <a:extLst>
              <a:ext uri="{FF2B5EF4-FFF2-40B4-BE49-F238E27FC236}">
                <a16:creationId xmlns:a16="http://schemas.microsoft.com/office/drawing/2014/main" id="{E7F23A3D-947A-905D-F88D-048E9D2BF7A0}"/>
              </a:ext>
            </a:extLst>
          </p:cNvPr>
          <p:cNvSpPr/>
          <p:nvPr userDrawn="1"/>
        </p:nvSpPr>
        <p:spPr>
          <a:xfrm rot="10800000">
            <a:off x="0" y="4660899"/>
            <a:ext cx="9147175" cy="494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Graphic 1">
            <a:extLst>
              <a:ext uri="{FF2B5EF4-FFF2-40B4-BE49-F238E27FC236}">
                <a16:creationId xmlns:a16="http://schemas.microsoft.com/office/drawing/2014/main" id="{8D536D02-9EE1-C505-B561-91F470EBD85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0646" y="1"/>
            <a:ext cx="1403354" cy="700340"/>
          </a:xfrm>
          <a:prstGeom prst="rect">
            <a:avLst/>
          </a:prstGeom>
        </p:spPr>
      </p:pic>
      <p:sp>
        <p:nvSpPr>
          <p:cNvPr id="3" name="TextBox 2">
            <a:extLst>
              <a:ext uri="{FF2B5EF4-FFF2-40B4-BE49-F238E27FC236}">
                <a16:creationId xmlns:a16="http://schemas.microsoft.com/office/drawing/2014/main" id="{9D638DF7-A548-80F0-C019-72FAD8BB2FFE}"/>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70555608-FC93-1DA8-1DC9-B838BFEDA552}"/>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388802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Left and Conten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C5366B26-C34B-3B4C-9CE0-83402FE3D7F8}"/>
              </a:ext>
            </a:extLst>
          </p:cNvPr>
          <p:cNvSpPr>
            <a:spLocks noGrp="1"/>
          </p:cNvSpPr>
          <p:nvPr>
            <p:ph type="pic" sz="quarter" idx="15"/>
          </p:nvPr>
        </p:nvSpPr>
        <p:spPr>
          <a:xfrm>
            <a:off x="0" y="0"/>
            <a:ext cx="4571999" cy="4800600"/>
          </a:xfrm>
          <a:prstGeom prst="rect">
            <a:avLst/>
          </a:prstGeom>
          <a:solidFill>
            <a:schemeClr val="bg1"/>
          </a:solidFill>
          <a:effectLst/>
        </p:spPr>
        <p:txBody>
          <a:bodyPr/>
          <a:lstStyle>
            <a:lvl1pPr marL="0" indent="0">
              <a:buNone/>
              <a:defRPr/>
            </a:lvl1pPr>
          </a:lstStyle>
          <a:p>
            <a:r>
              <a:rPr lang="en-US"/>
              <a:t>Click icon to add picture</a:t>
            </a:r>
            <a:endParaRPr lang="en-US" dirty="0"/>
          </a:p>
        </p:txBody>
      </p:sp>
      <p:sp>
        <p:nvSpPr>
          <p:cNvPr id="36" name="Text Placeholder 53">
            <a:extLst>
              <a:ext uri="{FF2B5EF4-FFF2-40B4-BE49-F238E27FC236}">
                <a16:creationId xmlns:a16="http://schemas.microsoft.com/office/drawing/2014/main" id="{668044C6-C934-9C4A-9FD7-E424C5CA7410}"/>
              </a:ext>
            </a:extLst>
          </p:cNvPr>
          <p:cNvSpPr>
            <a:spLocks noGrp="1"/>
          </p:cNvSpPr>
          <p:nvPr>
            <p:ph idx="16" hasCustomPrompt="1"/>
          </p:nvPr>
        </p:nvSpPr>
        <p:spPr>
          <a:xfrm>
            <a:off x="456504" y="1408355"/>
            <a:ext cx="3997446" cy="1163395"/>
          </a:xfrm>
          <a:prstGeom prst="rect">
            <a:avLst/>
          </a:prstGeom>
        </p:spPr>
        <p:txBody>
          <a:bodyPr vert="horz" wrap="square" lIns="0" tIns="45720" rIns="91440" bIns="45720" rtlCol="0">
            <a:spAutoFit/>
          </a:bodyPr>
          <a:lstStyle>
            <a:lvl1pPr>
              <a:spcBef>
                <a:spcPts val="500"/>
              </a:spcBef>
              <a:defRPr>
                <a:solidFill>
                  <a:schemeClr val="tx1"/>
                </a:solidFill>
              </a:defRPr>
            </a:lvl1pPr>
            <a:lvl2pPr>
              <a:spcBef>
                <a:spcPts val="300"/>
              </a:spcBef>
              <a:defRPr>
                <a:solidFill>
                  <a:schemeClr val="tx1"/>
                </a:solidFill>
              </a:defRPr>
            </a:lvl2pPr>
            <a:lvl3pPr>
              <a:spcBef>
                <a:spcPts val="200"/>
              </a:spcBef>
              <a:defRPr>
                <a:solidFill>
                  <a:schemeClr val="tx1"/>
                </a:solidFill>
              </a:defRPr>
            </a:lvl3pPr>
            <a:lvl4pPr>
              <a:defRPr>
                <a:solidFill>
                  <a:schemeClr val="tx1"/>
                </a:solidFill>
              </a:defRPr>
            </a:lvl4pPr>
            <a:lvl5pPr>
              <a:defRPr sz="800" b="0" i="0">
                <a:solidFill>
                  <a:schemeClr val="tx1"/>
                </a:solidFill>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999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able Placeholder 3">
            <a:extLst>
              <a:ext uri="{FF2B5EF4-FFF2-40B4-BE49-F238E27FC236}">
                <a16:creationId xmlns:a16="http://schemas.microsoft.com/office/drawing/2014/main" id="{72E238BF-A2C0-C94D-9521-BC69A95CBD52}"/>
              </a:ext>
            </a:extLst>
          </p:cNvPr>
          <p:cNvSpPr>
            <a:spLocks noGrp="1"/>
          </p:cNvSpPr>
          <p:nvPr>
            <p:ph type="tbl" sz="quarter" idx="10"/>
          </p:nvPr>
        </p:nvSpPr>
        <p:spPr>
          <a:xfrm>
            <a:off x="2377800" y="1078200"/>
            <a:ext cx="6483701" cy="3436262"/>
          </a:xfrm>
          <a:solidFill>
            <a:schemeClr val="bg2"/>
          </a:solidFill>
        </p:spPr>
        <p:txBody>
          <a:bodyPr/>
          <a:lstStyle/>
          <a:p>
            <a:r>
              <a:rPr lang="en-US"/>
              <a:t>Click icon to add table</a:t>
            </a:r>
            <a:endParaRPr lang="en-US" dirty="0"/>
          </a:p>
        </p:txBody>
      </p:sp>
      <p:sp>
        <p:nvSpPr>
          <p:cNvPr id="5" name="Text Placeholder 53">
            <a:extLst>
              <a:ext uri="{FF2B5EF4-FFF2-40B4-BE49-F238E27FC236}">
                <a16:creationId xmlns:a16="http://schemas.microsoft.com/office/drawing/2014/main" id="{8A904D47-BE89-9242-8FAA-EEAF730B2BA8}"/>
              </a:ext>
            </a:extLst>
          </p:cNvPr>
          <p:cNvSpPr>
            <a:spLocks noGrp="1"/>
          </p:cNvSpPr>
          <p:nvPr>
            <p:ph idx="1" hasCustomPrompt="1"/>
          </p:nvPr>
        </p:nvSpPr>
        <p:spPr>
          <a:xfrm>
            <a:off x="133795" y="1078200"/>
            <a:ext cx="1987262"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513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3 Colum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1"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7" name="Text Placeholder 53">
            <a:extLst>
              <a:ext uri="{FF2B5EF4-FFF2-40B4-BE49-F238E27FC236}">
                <a16:creationId xmlns:a16="http://schemas.microsoft.com/office/drawing/2014/main" id="{34A239C9-4494-0548-8502-19C73911F643}"/>
              </a:ext>
            </a:extLst>
          </p:cNvPr>
          <p:cNvSpPr>
            <a:spLocks noGrp="1"/>
          </p:cNvSpPr>
          <p:nvPr>
            <p:ph idx="11" hasCustomPrompt="1"/>
          </p:nvPr>
        </p:nvSpPr>
        <p:spPr>
          <a:xfrm>
            <a:off x="6186246" y="1143653"/>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3">
            <a:extLst>
              <a:ext uri="{FF2B5EF4-FFF2-40B4-BE49-F238E27FC236}">
                <a16:creationId xmlns:a16="http://schemas.microsoft.com/office/drawing/2014/main" id="{08DC579F-A1A9-5A43-878A-431450FE78C5}"/>
              </a:ext>
            </a:extLst>
          </p:cNvPr>
          <p:cNvSpPr>
            <a:spLocks noGrp="1"/>
          </p:cNvSpPr>
          <p:nvPr>
            <p:ph idx="12" hasCustomPrompt="1"/>
          </p:nvPr>
        </p:nvSpPr>
        <p:spPr>
          <a:xfrm>
            <a:off x="3241040" y="1128304"/>
            <a:ext cx="2661920"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47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Quadra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59" y="990259"/>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721626" y="990259"/>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264159" y="2880908"/>
            <a:ext cx="415821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4721626" y="2880908"/>
            <a:ext cx="412654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57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4 Columns">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166626" y="990258"/>
            <a:ext cx="1882693" cy="3576593"/>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2469352" y="990259"/>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4772078" y="998757"/>
            <a:ext cx="1882693" cy="3576592"/>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7074803" y="998757"/>
            <a:ext cx="1882693" cy="3568095"/>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804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02688" y="990259"/>
            <a:ext cx="3906889"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4329174" y="990259"/>
            <a:ext cx="387713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202688" y="2880908"/>
            <a:ext cx="3906889"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4329174" y="2880908"/>
            <a:ext cx="3877130"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785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02688" y="1128304"/>
            <a:ext cx="864547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Tree>
    <p:extLst>
      <p:ext uri="{BB962C8B-B14F-4D97-AF65-F5344CB8AC3E}">
        <p14:creationId xmlns:p14="http://schemas.microsoft.com/office/powerpoint/2010/main" val="265270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Byline Conte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8584006"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117598" y="163551"/>
            <a:ext cx="7051040" cy="384241"/>
          </a:xfrm>
          <a:prstGeom prst="rect">
            <a:avLst/>
          </a:prstGeom>
        </p:spPr>
        <p:txBody>
          <a:bodyPr vert="horz" lIns="72000" tIns="0" rIns="91440" bIns="0" rtlCol="0" anchor="ctr">
            <a:normAutofit/>
          </a:bodyPr>
          <a:lstStyle/>
          <a:p>
            <a:pPr lvl="0"/>
            <a:r>
              <a:rPr lang="en-US" dirty="0"/>
              <a:t>Click to add title</a:t>
            </a:r>
          </a:p>
        </p:txBody>
      </p:sp>
      <p:sp>
        <p:nvSpPr>
          <p:cNvPr id="5" name="Text Placeholder 4">
            <a:extLst>
              <a:ext uri="{FF2B5EF4-FFF2-40B4-BE49-F238E27FC236}">
                <a16:creationId xmlns:a16="http://schemas.microsoft.com/office/drawing/2014/main" id="{F0DA03DC-ECC5-D464-6736-7E1B0A83EA5C}"/>
              </a:ext>
            </a:extLst>
          </p:cNvPr>
          <p:cNvSpPr>
            <a:spLocks noGrp="1"/>
          </p:cNvSpPr>
          <p:nvPr>
            <p:ph type="body" sz="quarter" idx="10" hasCustomPrompt="1"/>
          </p:nvPr>
        </p:nvSpPr>
        <p:spPr>
          <a:xfrm>
            <a:off x="202688" y="480886"/>
            <a:ext cx="6965950" cy="153888"/>
          </a:xfrm>
        </p:spPr>
        <p:txBody>
          <a:bodyPr/>
          <a:lstStyle>
            <a:lvl1pPr marL="0" indent="0">
              <a:spcAft>
                <a:spcPts val="0"/>
              </a:spcAft>
              <a:buNone/>
              <a:defRPr sz="1000" b="0"/>
            </a:lvl1pPr>
          </a:lstStyle>
          <a:p>
            <a:pPr lvl="0"/>
            <a:r>
              <a:rPr lang="en-GB" dirty="0" err="1"/>
              <a:t>Byline</a:t>
            </a:r>
            <a:r>
              <a:rPr lang="en-GB" dirty="0"/>
              <a:t> 10pt Neue Haas </a:t>
            </a:r>
            <a:r>
              <a:rPr lang="en-GB" dirty="0" err="1"/>
              <a:t>Grotesk</a:t>
            </a:r>
            <a:r>
              <a:rPr lang="en-GB" dirty="0"/>
              <a:t> Text Pro font</a:t>
            </a:r>
            <a:endParaRPr lang="en-US" dirty="0"/>
          </a:p>
        </p:txBody>
      </p:sp>
    </p:spTree>
    <p:extLst>
      <p:ext uri="{BB962C8B-B14F-4D97-AF65-F5344CB8AC3E}">
        <p14:creationId xmlns:p14="http://schemas.microsoft.com/office/powerpoint/2010/main" val="165624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a:spLocks/>
          </p:cNvSpPr>
          <p:nvPr userDrawn="1"/>
        </p:nvSpPr>
        <p:spPr>
          <a:xfrm>
            <a:off x="0" y="0"/>
            <a:ext cx="9153144" cy="5157216"/>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5" name="dots pattern">
            <a:extLst>
              <a:ext uri="{FF2B5EF4-FFF2-40B4-BE49-F238E27FC236}">
                <a16:creationId xmlns:a16="http://schemas.microsoft.com/office/drawing/2014/main" id="{EFD8E20D-8B6B-3813-24AD-412BA7CAB07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38627"/>
          <a:stretch/>
        </p:blipFill>
        <p:spPr>
          <a:xfrm>
            <a:off x="5444261" y="-300155"/>
            <a:ext cx="5415967" cy="4963904"/>
          </a:xfrm>
          <a:prstGeom prst="rect">
            <a:avLst/>
          </a:prstGeom>
        </p:spPr>
      </p:pic>
      <p:sp>
        <p:nvSpPr>
          <p:cNvPr id="3" name="TextBox 2">
            <a:extLst>
              <a:ext uri="{FF2B5EF4-FFF2-40B4-BE49-F238E27FC236}">
                <a16:creationId xmlns:a16="http://schemas.microsoft.com/office/drawing/2014/main" id="{678ED88B-543E-5F6F-0853-93A7371BB82E}"/>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F36879B-E417-A6C1-2CBD-9E79FACE481F}"/>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10" name="HV logo">
            <a:extLst>
              <a:ext uri="{FF2B5EF4-FFF2-40B4-BE49-F238E27FC236}">
                <a16:creationId xmlns:a16="http://schemas.microsoft.com/office/drawing/2014/main" id="{CC955F9A-2F94-1FC9-64EE-11C7724566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
        <p:nvSpPr>
          <p:cNvPr id="2" name="Eyebrow Text">
            <a:extLst>
              <a:ext uri="{FF2B5EF4-FFF2-40B4-BE49-F238E27FC236}">
                <a16:creationId xmlns:a16="http://schemas.microsoft.com/office/drawing/2014/main" id="{BC3FD556-9BCD-2AA3-40E0-CA128E2BFF70}"/>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4" name="Text Placeholder 6">
            <a:extLst>
              <a:ext uri="{FF2B5EF4-FFF2-40B4-BE49-F238E27FC236}">
                <a16:creationId xmlns:a16="http://schemas.microsoft.com/office/drawing/2014/main" id="{56B36B19-218C-0316-5DE4-91AD032117B9}"/>
              </a:ext>
            </a:extLst>
          </p:cNvPr>
          <p:cNvSpPr>
            <a:spLocks noGrp="1"/>
          </p:cNvSpPr>
          <p:nvPr>
            <p:ph type="body" sz="quarter" idx="11" hasCustomPrompt="1"/>
          </p:nvPr>
        </p:nvSpPr>
        <p:spPr>
          <a:xfrm>
            <a:off x="637413" y="2989221"/>
            <a:ext cx="3544411" cy="246221"/>
          </a:xfrm>
        </p:spPr>
        <p:txBody>
          <a:bodyPr anchor="t"/>
          <a:lstStyle>
            <a:lvl1pPr marL="0" indent="0">
              <a:spcBef>
                <a:spcPts val="0"/>
              </a:spcBef>
              <a:spcAft>
                <a:spcPts val="300"/>
              </a:spcAft>
              <a:buNone/>
              <a:defRPr sz="16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6" name="Text Placeholder 8">
            <a:extLst>
              <a:ext uri="{FF2B5EF4-FFF2-40B4-BE49-F238E27FC236}">
                <a16:creationId xmlns:a16="http://schemas.microsoft.com/office/drawing/2014/main" id="{698FAF50-A01B-6EE9-9360-DC7C3F539BA8}"/>
              </a:ext>
            </a:extLst>
          </p:cNvPr>
          <p:cNvSpPr>
            <a:spLocks noGrp="1"/>
          </p:cNvSpPr>
          <p:nvPr>
            <p:ph type="body" sz="quarter" idx="12" hasCustomPrompt="1"/>
          </p:nvPr>
        </p:nvSpPr>
        <p:spPr>
          <a:xfrm>
            <a:off x="637413" y="3228414"/>
            <a:ext cx="3544411" cy="369332"/>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2024</a:t>
            </a:r>
          </a:p>
        </p:txBody>
      </p:sp>
      <p:sp>
        <p:nvSpPr>
          <p:cNvPr id="8" name="Title 1">
            <a:extLst>
              <a:ext uri="{FF2B5EF4-FFF2-40B4-BE49-F238E27FC236}">
                <a16:creationId xmlns:a16="http://schemas.microsoft.com/office/drawing/2014/main" id="{577C23BD-16BE-8EA4-A9B6-D73B44F0A5E0}"/>
              </a:ext>
            </a:extLst>
          </p:cNvPr>
          <p:cNvSpPr>
            <a:spLocks noGrp="1"/>
          </p:cNvSpPr>
          <p:nvPr>
            <p:ph type="ctrTitle" hasCustomPrompt="1"/>
          </p:nvPr>
        </p:nvSpPr>
        <p:spPr>
          <a:xfrm>
            <a:off x="607715" y="1513211"/>
            <a:ext cx="5954926" cy="1319001"/>
          </a:xfrm>
          <a:prstGeom prst="rect">
            <a:avLst/>
          </a:prstGeom>
          <a:effectLst/>
        </p:spPr>
        <p:txBody>
          <a:bodyPr lIns="0" rIns="0" anchor="t" anchorCtr="0">
            <a:normAutofit/>
          </a:bodyPr>
          <a:lstStyle>
            <a:lvl1pPr>
              <a:lnSpc>
                <a:spcPct val="88000"/>
              </a:lnSpc>
              <a:defRPr sz="4800" b="1" i="0" cap="none" spc="-50" baseline="0">
                <a:solidFill>
                  <a:schemeClr val="bg1"/>
                </a:solidFill>
                <a:latin typeface="Neue Haas Grotesk Text Pro" panose="020B0504020202020204" pitchFamily="34" charset="77"/>
              </a:defRPr>
            </a:lvl1pPr>
          </a:lstStyle>
          <a:p>
            <a:r>
              <a:rPr lang="en-US" dirty="0"/>
              <a:t>Presentation Title on 2 Lines Bold 48pt</a:t>
            </a:r>
          </a:p>
        </p:txBody>
      </p:sp>
    </p:spTree>
    <p:extLst>
      <p:ext uri="{BB962C8B-B14F-4D97-AF65-F5344CB8AC3E}">
        <p14:creationId xmlns:p14="http://schemas.microsoft.com/office/powerpoint/2010/main" val="9706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Right with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0" y="785554"/>
            <a:ext cx="4572000" cy="4030286"/>
          </a:xfrm>
          <a:prstGeom prst="rect">
            <a:avLst/>
          </a:prstGeom>
          <a:noFill/>
          <a:effectLst/>
        </p:spPr>
        <p:txBody>
          <a:bodyPr/>
          <a:lstStyle>
            <a:lvl1pPr marL="0" indent="0">
              <a:buNone/>
              <a:defRPr/>
            </a:lvl1pPr>
          </a:lstStyle>
          <a:p>
            <a:r>
              <a:rPr lang="en-US"/>
              <a:t>Click icon to add picture</a:t>
            </a:r>
            <a:endParaRPr lang="en-US" dirty="0"/>
          </a:p>
        </p:txBody>
      </p:sp>
      <p:sp>
        <p:nvSpPr>
          <p:cNvPr id="7"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5" name="Text Placeholder 53">
            <a:extLst>
              <a:ext uri="{FF2B5EF4-FFF2-40B4-BE49-F238E27FC236}">
                <a16:creationId xmlns:a16="http://schemas.microsoft.com/office/drawing/2014/main" id="{E2CFE7CB-9993-F94F-ABAA-E164A8D3C94C}"/>
              </a:ext>
            </a:extLst>
          </p:cNvPr>
          <p:cNvSpPr>
            <a:spLocks noGrp="1"/>
          </p:cNvSpPr>
          <p:nvPr>
            <p:ph idx="16" hasCustomPrompt="1"/>
          </p:nvPr>
        </p:nvSpPr>
        <p:spPr>
          <a:xfrm>
            <a:off x="4783015" y="979621"/>
            <a:ext cx="4192337"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53">
            <a:extLst>
              <a:ext uri="{FF2B5EF4-FFF2-40B4-BE49-F238E27FC236}">
                <a16:creationId xmlns:a16="http://schemas.microsoft.com/office/drawing/2014/main" id="{C4FC214E-EA83-989A-41CB-95789D88A56C}"/>
              </a:ext>
            </a:extLst>
          </p:cNvPr>
          <p:cNvSpPr>
            <a:spLocks noGrp="1"/>
          </p:cNvSpPr>
          <p:nvPr>
            <p:ph idx="17" hasCustomPrompt="1"/>
          </p:nvPr>
        </p:nvSpPr>
        <p:spPr>
          <a:xfrm>
            <a:off x="4783015" y="2338521"/>
            <a:ext cx="4192337"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841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Left and Quadrant">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3330596" y="99025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sp>
        <p:nvSpPr>
          <p:cNvPr id="4" name="Text Placeholder 53">
            <a:extLst>
              <a:ext uri="{FF2B5EF4-FFF2-40B4-BE49-F238E27FC236}">
                <a16:creationId xmlns:a16="http://schemas.microsoft.com/office/drawing/2014/main" id="{0EDBE5EC-4A62-3848-BF4E-CBFB60BEDC53}"/>
              </a:ext>
            </a:extLst>
          </p:cNvPr>
          <p:cNvSpPr>
            <a:spLocks noGrp="1"/>
          </p:cNvSpPr>
          <p:nvPr>
            <p:ph idx="10" hasCustomPrompt="1"/>
          </p:nvPr>
        </p:nvSpPr>
        <p:spPr>
          <a:xfrm>
            <a:off x="6046047" y="99025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53">
            <a:extLst>
              <a:ext uri="{FF2B5EF4-FFF2-40B4-BE49-F238E27FC236}">
                <a16:creationId xmlns:a16="http://schemas.microsoft.com/office/drawing/2014/main" id="{B9FC520E-099C-834A-8949-D1C686DE7C97}"/>
              </a:ext>
            </a:extLst>
          </p:cNvPr>
          <p:cNvSpPr>
            <a:spLocks noGrp="1"/>
          </p:cNvSpPr>
          <p:nvPr>
            <p:ph idx="11" hasCustomPrompt="1"/>
          </p:nvPr>
        </p:nvSpPr>
        <p:spPr>
          <a:xfrm>
            <a:off x="3330596" y="2752839"/>
            <a:ext cx="2634295"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53">
            <a:extLst>
              <a:ext uri="{FF2B5EF4-FFF2-40B4-BE49-F238E27FC236}">
                <a16:creationId xmlns:a16="http://schemas.microsoft.com/office/drawing/2014/main" id="{BAA6301F-0971-434A-B3EE-2A16E2947BDA}"/>
              </a:ext>
            </a:extLst>
          </p:cNvPr>
          <p:cNvSpPr>
            <a:spLocks noGrp="1"/>
          </p:cNvSpPr>
          <p:nvPr>
            <p:ph idx="12" hasCustomPrompt="1"/>
          </p:nvPr>
        </p:nvSpPr>
        <p:spPr>
          <a:xfrm>
            <a:off x="6046047" y="2752839"/>
            <a:ext cx="2614228" cy="168594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53">
            <a:extLst>
              <a:ext uri="{FF2B5EF4-FFF2-40B4-BE49-F238E27FC236}">
                <a16:creationId xmlns:a16="http://schemas.microsoft.com/office/drawing/2014/main" id="{5F6E00F2-CE9D-2114-02B3-46D6DF0F963B}"/>
              </a:ext>
            </a:extLst>
          </p:cNvPr>
          <p:cNvSpPr>
            <a:spLocks noGrp="1"/>
          </p:cNvSpPr>
          <p:nvPr>
            <p:ph idx="13" hasCustomPrompt="1"/>
          </p:nvPr>
        </p:nvSpPr>
        <p:spPr>
          <a:xfrm>
            <a:off x="379927" y="990259"/>
            <a:ext cx="2634295" cy="3448524"/>
          </a:xfrm>
          <a:prstGeom prst="rect">
            <a:avLst/>
          </a:prstGeom>
        </p:spPr>
        <p:txBody>
          <a:bodyPr vert="horz" wrap="square" lIns="0" tIns="45720" rIns="91440" bIns="45720" rtlCol="0">
            <a:norm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839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Ti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3E400-6BC1-E64A-8478-6831B7A08AF2}"/>
              </a:ext>
            </a:extLst>
          </p:cNvPr>
          <p:cNvSpPr>
            <a:spLocks noGrp="1"/>
          </p:cNvSpPr>
          <p:nvPr>
            <p:ph type="title"/>
          </p:nvPr>
        </p:nvSpPr>
        <p:spPr>
          <a:xfrm>
            <a:off x="202688" y="53113"/>
            <a:ext cx="7051040" cy="732441"/>
          </a:xfrm>
        </p:spPr>
        <p:txBody>
          <a:bodyPr/>
          <a:lstStyle/>
          <a:p>
            <a:r>
              <a:rPr lang="en-US"/>
              <a:t>Click to edit Master title style</a:t>
            </a:r>
          </a:p>
        </p:txBody>
      </p:sp>
      <p:sp>
        <p:nvSpPr>
          <p:cNvPr id="3" name="Picture Placeholder 7">
            <a:extLst>
              <a:ext uri="{FF2B5EF4-FFF2-40B4-BE49-F238E27FC236}">
                <a16:creationId xmlns:a16="http://schemas.microsoft.com/office/drawing/2014/main" id="{EE888CFF-2BFE-0744-825D-49559CF9484B}"/>
              </a:ext>
            </a:extLst>
          </p:cNvPr>
          <p:cNvSpPr>
            <a:spLocks noGrp="1"/>
          </p:cNvSpPr>
          <p:nvPr>
            <p:ph type="pic" sz="quarter" idx="15"/>
          </p:nvPr>
        </p:nvSpPr>
        <p:spPr>
          <a:xfrm>
            <a:off x="6172257" y="2811532"/>
            <a:ext cx="2780795" cy="1910018"/>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4" name="Text Placeholder 2">
            <a:extLst>
              <a:ext uri="{FF2B5EF4-FFF2-40B4-BE49-F238E27FC236}">
                <a16:creationId xmlns:a16="http://schemas.microsoft.com/office/drawing/2014/main" id="{7EE04616-DBAD-004F-8DB8-5FA017DD3016}"/>
              </a:ext>
            </a:extLst>
          </p:cNvPr>
          <p:cNvSpPr>
            <a:spLocks noGrp="1"/>
          </p:cNvSpPr>
          <p:nvPr>
            <p:ph type="body" sz="quarter" idx="16" hasCustomPrompt="1"/>
          </p:nvPr>
        </p:nvSpPr>
        <p:spPr>
          <a:xfrm>
            <a:off x="6329120" y="419359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5" name="Text Placeholder 2">
            <a:extLst>
              <a:ext uri="{FF2B5EF4-FFF2-40B4-BE49-F238E27FC236}">
                <a16:creationId xmlns:a16="http://schemas.microsoft.com/office/drawing/2014/main" id="{A2027F03-828B-8344-846D-60B726A8D6E7}"/>
              </a:ext>
            </a:extLst>
          </p:cNvPr>
          <p:cNvSpPr>
            <a:spLocks noGrp="1"/>
          </p:cNvSpPr>
          <p:nvPr>
            <p:ph type="body" sz="quarter" idx="18" hasCustomPrompt="1"/>
          </p:nvPr>
        </p:nvSpPr>
        <p:spPr>
          <a:xfrm>
            <a:off x="6329120" y="439507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6" name="Picture Placeholder 7">
            <a:extLst>
              <a:ext uri="{FF2B5EF4-FFF2-40B4-BE49-F238E27FC236}">
                <a16:creationId xmlns:a16="http://schemas.microsoft.com/office/drawing/2014/main" id="{7684E943-BF3A-C440-9E36-8336E6625DC8}"/>
              </a:ext>
            </a:extLst>
          </p:cNvPr>
          <p:cNvSpPr>
            <a:spLocks noGrp="1"/>
          </p:cNvSpPr>
          <p:nvPr>
            <p:ph type="pic" sz="quarter" idx="19"/>
          </p:nvPr>
        </p:nvSpPr>
        <p:spPr>
          <a:xfrm>
            <a:off x="3200777" y="2810128"/>
            <a:ext cx="2780795" cy="1910018"/>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7" name="Text Placeholder 2">
            <a:extLst>
              <a:ext uri="{FF2B5EF4-FFF2-40B4-BE49-F238E27FC236}">
                <a16:creationId xmlns:a16="http://schemas.microsoft.com/office/drawing/2014/main" id="{71A148BF-537A-FF4C-91FA-9CFE927FD594}"/>
              </a:ext>
            </a:extLst>
          </p:cNvPr>
          <p:cNvSpPr>
            <a:spLocks noGrp="1"/>
          </p:cNvSpPr>
          <p:nvPr>
            <p:ph type="body" sz="quarter" idx="20" hasCustomPrompt="1"/>
          </p:nvPr>
        </p:nvSpPr>
        <p:spPr>
          <a:xfrm>
            <a:off x="3401965" y="4192188"/>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8" name="Text Placeholder 2">
            <a:extLst>
              <a:ext uri="{FF2B5EF4-FFF2-40B4-BE49-F238E27FC236}">
                <a16:creationId xmlns:a16="http://schemas.microsoft.com/office/drawing/2014/main" id="{846F506E-2077-0F49-B7D6-4A9E8C420A47}"/>
              </a:ext>
            </a:extLst>
          </p:cNvPr>
          <p:cNvSpPr>
            <a:spLocks noGrp="1"/>
          </p:cNvSpPr>
          <p:nvPr>
            <p:ph type="body" sz="quarter" idx="21" hasCustomPrompt="1"/>
          </p:nvPr>
        </p:nvSpPr>
        <p:spPr>
          <a:xfrm>
            <a:off x="3401965" y="4393668"/>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9" name="Picture Placeholder 7">
            <a:extLst>
              <a:ext uri="{FF2B5EF4-FFF2-40B4-BE49-F238E27FC236}">
                <a16:creationId xmlns:a16="http://schemas.microsoft.com/office/drawing/2014/main" id="{053EA1A7-DE08-5443-8CD2-5E80F9877FFB}"/>
              </a:ext>
            </a:extLst>
          </p:cNvPr>
          <p:cNvSpPr>
            <a:spLocks noGrp="1"/>
          </p:cNvSpPr>
          <p:nvPr>
            <p:ph type="pic" sz="quarter" idx="22"/>
          </p:nvPr>
        </p:nvSpPr>
        <p:spPr>
          <a:xfrm>
            <a:off x="229297" y="2808724"/>
            <a:ext cx="2780795" cy="1910018"/>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10" name="Text Placeholder 2">
            <a:extLst>
              <a:ext uri="{FF2B5EF4-FFF2-40B4-BE49-F238E27FC236}">
                <a16:creationId xmlns:a16="http://schemas.microsoft.com/office/drawing/2014/main" id="{078CF79D-4067-914F-9A2B-CB48821A8AD7}"/>
              </a:ext>
            </a:extLst>
          </p:cNvPr>
          <p:cNvSpPr>
            <a:spLocks noGrp="1"/>
          </p:cNvSpPr>
          <p:nvPr>
            <p:ph type="body" sz="quarter" idx="23" hasCustomPrompt="1"/>
          </p:nvPr>
        </p:nvSpPr>
        <p:spPr>
          <a:xfrm>
            <a:off x="467126" y="4190784"/>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1" name="Text Placeholder 2">
            <a:extLst>
              <a:ext uri="{FF2B5EF4-FFF2-40B4-BE49-F238E27FC236}">
                <a16:creationId xmlns:a16="http://schemas.microsoft.com/office/drawing/2014/main" id="{288A013E-D6B9-3A48-B17C-E6BAAE0F98E6}"/>
              </a:ext>
            </a:extLst>
          </p:cNvPr>
          <p:cNvSpPr>
            <a:spLocks noGrp="1"/>
          </p:cNvSpPr>
          <p:nvPr>
            <p:ph type="body" sz="quarter" idx="24" hasCustomPrompt="1"/>
          </p:nvPr>
        </p:nvSpPr>
        <p:spPr>
          <a:xfrm>
            <a:off x="467126" y="4392264"/>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2" name="Picture Placeholder 7">
            <a:extLst>
              <a:ext uri="{FF2B5EF4-FFF2-40B4-BE49-F238E27FC236}">
                <a16:creationId xmlns:a16="http://schemas.microsoft.com/office/drawing/2014/main" id="{CEF55DBB-B3CC-C347-BD0E-29F1F62AAF7C}"/>
              </a:ext>
            </a:extLst>
          </p:cNvPr>
          <p:cNvSpPr>
            <a:spLocks noGrp="1"/>
          </p:cNvSpPr>
          <p:nvPr>
            <p:ph type="pic" sz="quarter" idx="25"/>
          </p:nvPr>
        </p:nvSpPr>
        <p:spPr>
          <a:xfrm>
            <a:off x="6172257" y="800240"/>
            <a:ext cx="2780795" cy="1910018"/>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13" name="Text Placeholder 2">
            <a:extLst>
              <a:ext uri="{FF2B5EF4-FFF2-40B4-BE49-F238E27FC236}">
                <a16:creationId xmlns:a16="http://schemas.microsoft.com/office/drawing/2014/main" id="{F79B057E-2AB3-334B-B69A-342EF75769AB}"/>
              </a:ext>
            </a:extLst>
          </p:cNvPr>
          <p:cNvSpPr>
            <a:spLocks noGrp="1"/>
          </p:cNvSpPr>
          <p:nvPr>
            <p:ph type="body" sz="quarter" idx="26" hasCustomPrompt="1"/>
          </p:nvPr>
        </p:nvSpPr>
        <p:spPr>
          <a:xfrm>
            <a:off x="6329120" y="2182300"/>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4" name="Text Placeholder 2">
            <a:extLst>
              <a:ext uri="{FF2B5EF4-FFF2-40B4-BE49-F238E27FC236}">
                <a16:creationId xmlns:a16="http://schemas.microsoft.com/office/drawing/2014/main" id="{8643242E-5523-834A-B4AE-01CDF8342184}"/>
              </a:ext>
            </a:extLst>
          </p:cNvPr>
          <p:cNvSpPr>
            <a:spLocks noGrp="1"/>
          </p:cNvSpPr>
          <p:nvPr>
            <p:ph type="body" sz="quarter" idx="27" hasCustomPrompt="1"/>
          </p:nvPr>
        </p:nvSpPr>
        <p:spPr>
          <a:xfrm>
            <a:off x="6329120" y="2383780"/>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5" name="Picture Placeholder 7">
            <a:extLst>
              <a:ext uri="{FF2B5EF4-FFF2-40B4-BE49-F238E27FC236}">
                <a16:creationId xmlns:a16="http://schemas.microsoft.com/office/drawing/2014/main" id="{C6498435-F3DB-AD49-9384-AAB5705A8DD7}"/>
              </a:ext>
            </a:extLst>
          </p:cNvPr>
          <p:cNvSpPr>
            <a:spLocks noGrp="1"/>
          </p:cNvSpPr>
          <p:nvPr>
            <p:ph type="pic" sz="quarter" idx="28"/>
          </p:nvPr>
        </p:nvSpPr>
        <p:spPr>
          <a:xfrm>
            <a:off x="3200777" y="798836"/>
            <a:ext cx="2780795" cy="1910018"/>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16" name="Text Placeholder 2">
            <a:extLst>
              <a:ext uri="{FF2B5EF4-FFF2-40B4-BE49-F238E27FC236}">
                <a16:creationId xmlns:a16="http://schemas.microsoft.com/office/drawing/2014/main" id="{F5B56A4E-A819-8C4A-AC58-6BB2E301E8F3}"/>
              </a:ext>
            </a:extLst>
          </p:cNvPr>
          <p:cNvSpPr>
            <a:spLocks noGrp="1"/>
          </p:cNvSpPr>
          <p:nvPr>
            <p:ph type="body" sz="quarter" idx="29" hasCustomPrompt="1"/>
          </p:nvPr>
        </p:nvSpPr>
        <p:spPr>
          <a:xfrm>
            <a:off x="3401965" y="2180896"/>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7" name="Text Placeholder 2">
            <a:extLst>
              <a:ext uri="{FF2B5EF4-FFF2-40B4-BE49-F238E27FC236}">
                <a16:creationId xmlns:a16="http://schemas.microsoft.com/office/drawing/2014/main" id="{B57E2C8D-0AC1-104B-AA97-1F0F12F38D31}"/>
              </a:ext>
            </a:extLst>
          </p:cNvPr>
          <p:cNvSpPr>
            <a:spLocks noGrp="1"/>
          </p:cNvSpPr>
          <p:nvPr>
            <p:ph type="body" sz="quarter" idx="30" hasCustomPrompt="1"/>
          </p:nvPr>
        </p:nvSpPr>
        <p:spPr>
          <a:xfrm>
            <a:off x="3401965" y="2382376"/>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8" name="Picture Placeholder 7">
            <a:extLst>
              <a:ext uri="{FF2B5EF4-FFF2-40B4-BE49-F238E27FC236}">
                <a16:creationId xmlns:a16="http://schemas.microsoft.com/office/drawing/2014/main" id="{B0F496A8-2D58-A442-9137-09641E1D4F76}"/>
              </a:ext>
            </a:extLst>
          </p:cNvPr>
          <p:cNvSpPr>
            <a:spLocks noGrp="1"/>
          </p:cNvSpPr>
          <p:nvPr>
            <p:ph type="pic" sz="quarter" idx="31"/>
          </p:nvPr>
        </p:nvSpPr>
        <p:spPr>
          <a:xfrm>
            <a:off x="229297" y="797432"/>
            <a:ext cx="2780795" cy="1910018"/>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19" name="Text Placeholder 2">
            <a:extLst>
              <a:ext uri="{FF2B5EF4-FFF2-40B4-BE49-F238E27FC236}">
                <a16:creationId xmlns:a16="http://schemas.microsoft.com/office/drawing/2014/main" id="{6D0DDEE2-1C13-A841-BFFC-C188B59F463F}"/>
              </a:ext>
            </a:extLst>
          </p:cNvPr>
          <p:cNvSpPr>
            <a:spLocks noGrp="1"/>
          </p:cNvSpPr>
          <p:nvPr>
            <p:ph type="body" sz="quarter" idx="32" hasCustomPrompt="1"/>
          </p:nvPr>
        </p:nvSpPr>
        <p:spPr>
          <a:xfrm>
            <a:off x="467126" y="217949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20" name="Text Placeholder 2">
            <a:extLst>
              <a:ext uri="{FF2B5EF4-FFF2-40B4-BE49-F238E27FC236}">
                <a16:creationId xmlns:a16="http://schemas.microsoft.com/office/drawing/2014/main" id="{82FE8DC9-2483-3047-B15D-B23164609A7F}"/>
              </a:ext>
            </a:extLst>
          </p:cNvPr>
          <p:cNvSpPr>
            <a:spLocks noGrp="1"/>
          </p:cNvSpPr>
          <p:nvPr>
            <p:ph type="body" sz="quarter" idx="33" hasCustomPrompt="1"/>
          </p:nvPr>
        </p:nvSpPr>
        <p:spPr>
          <a:xfrm>
            <a:off x="467126" y="238097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Tree>
    <p:extLst>
      <p:ext uri="{BB962C8B-B14F-4D97-AF65-F5344CB8AC3E}">
        <p14:creationId xmlns:p14="http://schemas.microsoft.com/office/powerpoint/2010/main" val="309992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Photo Tiles">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6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3" name="Picture Placeholder 7">
            <a:extLst>
              <a:ext uri="{FF2B5EF4-FFF2-40B4-BE49-F238E27FC236}">
                <a16:creationId xmlns:a16="http://schemas.microsoft.com/office/drawing/2014/main" id="{7307512B-76EF-9645-9A49-2D7D690BE207}"/>
              </a:ext>
            </a:extLst>
          </p:cNvPr>
          <p:cNvSpPr>
            <a:spLocks noGrp="1"/>
          </p:cNvSpPr>
          <p:nvPr>
            <p:ph type="pic" sz="quarter" idx="15"/>
          </p:nvPr>
        </p:nvSpPr>
        <p:spPr>
          <a:xfrm>
            <a:off x="6163057" y="2498667"/>
            <a:ext cx="2843784" cy="2261307"/>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4" name="Text Placeholder 2">
            <a:extLst>
              <a:ext uri="{FF2B5EF4-FFF2-40B4-BE49-F238E27FC236}">
                <a16:creationId xmlns:a16="http://schemas.microsoft.com/office/drawing/2014/main" id="{E76E9A7C-8D4F-7E44-920E-93D227D3F10C}"/>
              </a:ext>
            </a:extLst>
          </p:cNvPr>
          <p:cNvSpPr>
            <a:spLocks noGrp="1"/>
          </p:cNvSpPr>
          <p:nvPr>
            <p:ph type="body" sz="quarter" idx="16" hasCustomPrompt="1"/>
          </p:nvPr>
        </p:nvSpPr>
        <p:spPr>
          <a:xfrm>
            <a:off x="6382908" y="4232016"/>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5" name="Text Placeholder 2">
            <a:extLst>
              <a:ext uri="{FF2B5EF4-FFF2-40B4-BE49-F238E27FC236}">
                <a16:creationId xmlns:a16="http://schemas.microsoft.com/office/drawing/2014/main" id="{EF32DE9C-692A-4646-8D08-E79437110B5E}"/>
              </a:ext>
            </a:extLst>
          </p:cNvPr>
          <p:cNvSpPr>
            <a:spLocks noGrp="1"/>
          </p:cNvSpPr>
          <p:nvPr>
            <p:ph type="body" sz="quarter" idx="18" hasCustomPrompt="1"/>
          </p:nvPr>
        </p:nvSpPr>
        <p:spPr>
          <a:xfrm>
            <a:off x="6382908" y="4433496"/>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6" name="Picture Placeholder 7">
            <a:extLst>
              <a:ext uri="{FF2B5EF4-FFF2-40B4-BE49-F238E27FC236}">
                <a16:creationId xmlns:a16="http://schemas.microsoft.com/office/drawing/2014/main" id="{A3E62F3F-45D9-1F45-92CB-D9FEC60CEFB1}"/>
              </a:ext>
            </a:extLst>
          </p:cNvPr>
          <p:cNvSpPr>
            <a:spLocks noGrp="1"/>
          </p:cNvSpPr>
          <p:nvPr>
            <p:ph type="pic" sz="quarter" idx="19"/>
          </p:nvPr>
        </p:nvSpPr>
        <p:spPr>
          <a:xfrm>
            <a:off x="3182114" y="2497263"/>
            <a:ext cx="2843784" cy="2261307"/>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7" name="Text Placeholder 2">
            <a:extLst>
              <a:ext uri="{FF2B5EF4-FFF2-40B4-BE49-F238E27FC236}">
                <a16:creationId xmlns:a16="http://schemas.microsoft.com/office/drawing/2014/main" id="{F0055207-2121-7E48-9072-E9D178DB0699}"/>
              </a:ext>
            </a:extLst>
          </p:cNvPr>
          <p:cNvSpPr>
            <a:spLocks noGrp="1"/>
          </p:cNvSpPr>
          <p:nvPr>
            <p:ph type="body" sz="quarter" idx="20" hasCustomPrompt="1"/>
          </p:nvPr>
        </p:nvSpPr>
        <p:spPr>
          <a:xfrm>
            <a:off x="3401965" y="4230612"/>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8" name="Text Placeholder 2">
            <a:extLst>
              <a:ext uri="{FF2B5EF4-FFF2-40B4-BE49-F238E27FC236}">
                <a16:creationId xmlns:a16="http://schemas.microsoft.com/office/drawing/2014/main" id="{58EF39B7-A35F-9D4B-BF8A-190CC38138DB}"/>
              </a:ext>
            </a:extLst>
          </p:cNvPr>
          <p:cNvSpPr>
            <a:spLocks noGrp="1"/>
          </p:cNvSpPr>
          <p:nvPr>
            <p:ph type="body" sz="quarter" idx="21" hasCustomPrompt="1"/>
          </p:nvPr>
        </p:nvSpPr>
        <p:spPr>
          <a:xfrm>
            <a:off x="3401965" y="4432092"/>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9" name="Picture Placeholder 7">
            <a:extLst>
              <a:ext uri="{FF2B5EF4-FFF2-40B4-BE49-F238E27FC236}">
                <a16:creationId xmlns:a16="http://schemas.microsoft.com/office/drawing/2014/main" id="{82C92BD9-E2E3-6C4A-A8B2-B0057BD6AB61}"/>
              </a:ext>
            </a:extLst>
          </p:cNvPr>
          <p:cNvSpPr>
            <a:spLocks noGrp="1"/>
          </p:cNvSpPr>
          <p:nvPr>
            <p:ph type="pic" sz="quarter" idx="22"/>
          </p:nvPr>
        </p:nvSpPr>
        <p:spPr>
          <a:xfrm>
            <a:off x="201171" y="2495859"/>
            <a:ext cx="2843784" cy="2261307"/>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10" name="Text Placeholder 2">
            <a:extLst>
              <a:ext uri="{FF2B5EF4-FFF2-40B4-BE49-F238E27FC236}">
                <a16:creationId xmlns:a16="http://schemas.microsoft.com/office/drawing/2014/main" id="{303D5816-F997-3C40-B128-202595F172DB}"/>
              </a:ext>
            </a:extLst>
          </p:cNvPr>
          <p:cNvSpPr>
            <a:spLocks noGrp="1"/>
          </p:cNvSpPr>
          <p:nvPr>
            <p:ph type="body" sz="quarter" idx="23" hasCustomPrompt="1"/>
          </p:nvPr>
        </p:nvSpPr>
        <p:spPr>
          <a:xfrm>
            <a:off x="421022" y="4229208"/>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1" name="Text Placeholder 2">
            <a:extLst>
              <a:ext uri="{FF2B5EF4-FFF2-40B4-BE49-F238E27FC236}">
                <a16:creationId xmlns:a16="http://schemas.microsoft.com/office/drawing/2014/main" id="{EBD7B380-A778-B248-9259-73FA8DFF17E1}"/>
              </a:ext>
            </a:extLst>
          </p:cNvPr>
          <p:cNvSpPr>
            <a:spLocks noGrp="1"/>
          </p:cNvSpPr>
          <p:nvPr>
            <p:ph type="body" sz="quarter" idx="24" hasCustomPrompt="1"/>
          </p:nvPr>
        </p:nvSpPr>
        <p:spPr>
          <a:xfrm>
            <a:off x="421022" y="4430688"/>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2" name="Picture Placeholder 7">
            <a:extLst>
              <a:ext uri="{FF2B5EF4-FFF2-40B4-BE49-F238E27FC236}">
                <a16:creationId xmlns:a16="http://schemas.microsoft.com/office/drawing/2014/main" id="{8603EB58-AD66-5746-99F6-9016398B357F}"/>
              </a:ext>
            </a:extLst>
          </p:cNvPr>
          <p:cNvSpPr>
            <a:spLocks noGrp="1"/>
          </p:cNvSpPr>
          <p:nvPr>
            <p:ph type="pic" sz="quarter" idx="25"/>
          </p:nvPr>
        </p:nvSpPr>
        <p:spPr>
          <a:xfrm>
            <a:off x="6163057" y="108132"/>
            <a:ext cx="2843784" cy="2261307"/>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13" name="Text Placeholder 2">
            <a:extLst>
              <a:ext uri="{FF2B5EF4-FFF2-40B4-BE49-F238E27FC236}">
                <a16:creationId xmlns:a16="http://schemas.microsoft.com/office/drawing/2014/main" id="{6C623267-AB6D-874E-B5D1-AB7969FA6918}"/>
              </a:ext>
            </a:extLst>
          </p:cNvPr>
          <p:cNvSpPr>
            <a:spLocks noGrp="1"/>
          </p:cNvSpPr>
          <p:nvPr>
            <p:ph type="body" sz="quarter" idx="26" hasCustomPrompt="1"/>
          </p:nvPr>
        </p:nvSpPr>
        <p:spPr>
          <a:xfrm>
            <a:off x="6382908" y="1841481"/>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4" name="Text Placeholder 2">
            <a:extLst>
              <a:ext uri="{FF2B5EF4-FFF2-40B4-BE49-F238E27FC236}">
                <a16:creationId xmlns:a16="http://schemas.microsoft.com/office/drawing/2014/main" id="{AA279820-0751-FE40-8732-2866FEB58864}"/>
              </a:ext>
            </a:extLst>
          </p:cNvPr>
          <p:cNvSpPr>
            <a:spLocks noGrp="1"/>
          </p:cNvSpPr>
          <p:nvPr>
            <p:ph type="body" sz="quarter" idx="27" hasCustomPrompt="1"/>
          </p:nvPr>
        </p:nvSpPr>
        <p:spPr>
          <a:xfrm>
            <a:off x="6382908" y="2042961"/>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5" name="Picture Placeholder 7">
            <a:extLst>
              <a:ext uri="{FF2B5EF4-FFF2-40B4-BE49-F238E27FC236}">
                <a16:creationId xmlns:a16="http://schemas.microsoft.com/office/drawing/2014/main" id="{B9DCF450-5FCB-264C-BC42-BF96EBDC0EDE}"/>
              </a:ext>
            </a:extLst>
          </p:cNvPr>
          <p:cNvSpPr>
            <a:spLocks noGrp="1"/>
          </p:cNvSpPr>
          <p:nvPr>
            <p:ph type="pic" sz="quarter" idx="28"/>
          </p:nvPr>
        </p:nvSpPr>
        <p:spPr>
          <a:xfrm>
            <a:off x="3182114" y="106728"/>
            <a:ext cx="2843784" cy="2261307"/>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16" name="Text Placeholder 2">
            <a:extLst>
              <a:ext uri="{FF2B5EF4-FFF2-40B4-BE49-F238E27FC236}">
                <a16:creationId xmlns:a16="http://schemas.microsoft.com/office/drawing/2014/main" id="{FFD8CEBD-7D4F-F24B-9C43-C3923509F682}"/>
              </a:ext>
            </a:extLst>
          </p:cNvPr>
          <p:cNvSpPr>
            <a:spLocks noGrp="1"/>
          </p:cNvSpPr>
          <p:nvPr>
            <p:ph type="body" sz="quarter" idx="29" hasCustomPrompt="1"/>
          </p:nvPr>
        </p:nvSpPr>
        <p:spPr>
          <a:xfrm>
            <a:off x="3401965" y="1840077"/>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17" name="Text Placeholder 2">
            <a:extLst>
              <a:ext uri="{FF2B5EF4-FFF2-40B4-BE49-F238E27FC236}">
                <a16:creationId xmlns:a16="http://schemas.microsoft.com/office/drawing/2014/main" id="{594408B4-CD76-0B43-996C-1E1C6BC564E9}"/>
              </a:ext>
            </a:extLst>
          </p:cNvPr>
          <p:cNvSpPr>
            <a:spLocks noGrp="1"/>
          </p:cNvSpPr>
          <p:nvPr>
            <p:ph type="body" sz="quarter" idx="30" hasCustomPrompt="1"/>
          </p:nvPr>
        </p:nvSpPr>
        <p:spPr>
          <a:xfrm>
            <a:off x="3401965" y="2041557"/>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18" name="Picture Placeholder 7">
            <a:extLst>
              <a:ext uri="{FF2B5EF4-FFF2-40B4-BE49-F238E27FC236}">
                <a16:creationId xmlns:a16="http://schemas.microsoft.com/office/drawing/2014/main" id="{121B0939-CA43-6143-A6FE-1676D69C02EF}"/>
              </a:ext>
            </a:extLst>
          </p:cNvPr>
          <p:cNvSpPr>
            <a:spLocks noGrp="1"/>
          </p:cNvSpPr>
          <p:nvPr>
            <p:ph type="pic" sz="quarter" idx="31"/>
          </p:nvPr>
        </p:nvSpPr>
        <p:spPr>
          <a:xfrm>
            <a:off x="201171" y="105324"/>
            <a:ext cx="2843784" cy="2261307"/>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19" name="Text Placeholder 2">
            <a:extLst>
              <a:ext uri="{FF2B5EF4-FFF2-40B4-BE49-F238E27FC236}">
                <a16:creationId xmlns:a16="http://schemas.microsoft.com/office/drawing/2014/main" id="{6626BD9E-00BF-3B41-B673-8BE1C57C7BF3}"/>
              </a:ext>
            </a:extLst>
          </p:cNvPr>
          <p:cNvSpPr>
            <a:spLocks noGrp="1"/>
          </p:cNvSpPr>
          <p:nvPr>
            <p:ph type="body" sz="quarter" idx="32" hasCustomPrompt="1"/>
          </p:nvPr>
        </p:nvSpPr>
        <p:spPr>
          <a:xfrm>
            <a:off x="421022" y="1838673"/>
            <a:ext cx="2174332" cy="196716"/>
          </a:xfrm>
        </p:spPr>
        <p:txBody>
          <a:bodyPr lIns="0" tIns="0" rIns="0" bIns="36000" anchor="b" anchorCtr="0"/>
          <a:lstStyle>
            <a:lvl1pPr marL="0" indent="0">
              <a:lnSpc>
                <a:spcPts val="1200"/>
              </a:lnSpc>
              <a:spcBef>
                <a:spcPts val="0"/>
              </a:spcBef>
              <a:spcAft>
                <a:spcPts val="0"/>
              </a:spcAft>
              <a:buFontTx/>
              <a:buNone/>
              <a:defRPr sz="14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 Vertical </a:t>
            </a:r>
          </a:p>
        </p:txBody>
      </p:sp>
      <p:sp>
        <p:nvSpPr>
          <p:cNvPr id="20" name="Text Placeholder 2">
            <a:extLst>
              <a:ext uri="{FF2B5EF4-FFF2-40B4-BE49-F238E27FC236}">
                <a16:creationId xmlns:a16="http://schemas.microsoft.com/office/drawing/2014/main" id="{9AF29F8A-F16C-AA43-B85F-23AEAF58B4B2}"/>
              </a:ext>
            </a:extLst>
          </p:cNvPr>
          <p:cNvSpPr>
            <a:spLocks noGrp="1"/>
          </p:cNvSpPr>
          <p:nvPr>
            <p:ph type="body" sz="quarter" idx="33" hasCustomPrompt="1"/>
          </p:nvPr>
        </p:nvSpPr>
        <p:spPr>
          <a:xfrm>
            <a:off x="421022" y="2040153"/>
            <a:ext cx="2174332" cy="166063"/>
          </a:xfrm>
        </p:spPr>
        <p:txBody>
          <a:bodyPr lIns="0" tIns="0" rIns="0" bIns="0">
            <a:noAutofit/>
          </a:bodyPr>
          <a:lstStyle>
            <a:lvl1pPr marL="0" indent="0">
              <a:buFontTx/>
              <a:buNone/>
              <a:defRPr sz="10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Tree>
    <p:extLst>
      <p:ext uri="{BB962C8B-B14F-4D97-AF65-F5344CB8AC3E}">
        <p14:creationId xmlns:p14="http://schemas.microsoft.com/office/powerpoint/2010/main" val="158435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ary Stats">
    <p:spTree>
      <p:nvGrpSpPr>
        <p:cNvPr id="1" name=""/>
        <p:cNvGrpSpPr/>
        <p:nvPr/>
      </p:nvGrpSpPr>
      <p:grpSpPr>
        <a:xfrm>
          <a:off x="0" y="0"/>
          <a:ext cx="0" cy="0"/>
          <a:chOff x="0" y="0"/>
          <a:chExt cx="0" cy="0"/>
        </a:xfrm>
      </p:grpSpPr>
      <p:sp>
        <p:nvSpPr>
          <p:cNvPr id="22" name="Picture Placeholder 7">
            <a:extLst>
              <a:ext uri="{FF2B5EF4-FFF2-40B4-BE49-F238E27FC236}">
                <a16:creationId xmlns:a16="http://schemas.microsoft.com/office/drawing/2014/main" id="{6F33D32B-42C8-2345-8C07-F9714860D4D9}"/>
              </a:ext>
            </a:extLst>
          </p:cNvPr>
          <p:cNvSpPr>
            <a:spLocks noGrp="1"/>
          </p:cNvSpPr>
          <p:nvPr>
            <p:ph type="pic" sz="quarter" idx="15"/>
          </p:nvPr>
        </p:nvSpPr>
        <p:spPr>
          <a:xfrm>
            <a:off x="2433937" y="1452360"/>
            <a:ext cx="4336693" cy="1971255"/>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BAFD2588-1BB7-F04C-ADC6-7045B51DB1D8}"/>
              </a:ext>
            </a:extLst>
          </p:cNvPr>
          <p:cNvSpPr>
            <a:spLocks noGrp="1"/>
          </p:cNvSpPr>
          <p:nvPr>
            <p:ph type="body" sz="quarter" idx="16" hasCustomPrompt="1"/>
          </p:nvPr>
        </p:nvSpPr>
        <p:spPr>
          <a:xfrm>
            <a:off x="2653788" y="2844233"/>
            <a:ext cx="3315797"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24" name="Text Placeholder 2">
            <a:extLst>
              <a:ext uri="{FF2B5EF4-FFF2-40B4-BE49-F238E27FC236}">
                <a16:creationId xmlns:a16="http://schemas.microsoft.com/office/drawing/2014/main" id="{6A9DD270-C393-A441-8ABE-4D78DC96661C}"/>
              </a:ext>
            </a:extLst>
          </p:cNvPr>
          <p:cNvSpPr>
            <a:spLocks noGrp="1"/>
          </p:cNvSpPr>
          <p:nvPr>
            <p:ph type="body" sz="quarter" idx="18" hasCustomPrompt="1"/>
          </p:nvPr>
        </p:nvSpPr>
        <p:spPr>
          <a:xfrm>
            <a:off x="2653788" y="3065149"/>
            <a:ext cx="3315797" cy="198052"/>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25" name="Picture Placeholder 7">
            <a:extLst>
              <a:ext uri="{FF2B5EF4-FFF2-40B4-BE49-F238E27FC236}">
                <a16:creationId xmlns:a16="http://schemas.microsoft.com/office/drawing/2014/main" id="{0A6211D9-A730-B542-889D-BF765C60672F}"/>
              </a:ext>
            </a:extLst>
          </p:cNvPr>
          <p:cNvSpPr>
            <a:spLocks noGrp="1"/>
          </p:cNvSpPr>
          <p:nvPr>
            <p:ph type="pic" sz="quarter" idx="19"/>
          </p:nvPr>
        </p:nvSpPr>
        <p:spPr>
          <a:xfrm>
            <a:off x="2417032" y="3531863"/>
            <a:ext cx="1391801" cy="1197660"/>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26" name="Text Placeholder 2">
            <a:extLst>
              <a:ext uri="{FF2B5EF4-FFF2-40B4-BE49-F238E27FC236}">
                <a16:creationId xmlns:a16="http://schemas.microsoft.com/office/drawing/2014/main" id="{CF08E28F-36FC-A24A-9723-D1DD007D1DE4}"/>
              </a:ext>
            </a:extLst>
          </p:cNvPr>
          <p:cNvSpPr>
            <a:spLocks noGrp="1"/>
          </p:cNvSpPr>
          <p:nvPr>
            <p:ph type="body" sz="quarter" idx="20" hasCustomPrompt="1"/>
          </p:nvPr>
        </p:nvSpPr>
        <p:spPr>
          <a:xfrm>
            <a:off x="2585608"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27" name="Text Placeholder 2">
            <a:extLst>
              <a:ext uri="{FF2B5EF4-FFF2-40B4-BE49-F238E27FC236}">
                <a16:creationId xmlns:a16="http://schemas.microsoft.com/office/drawing/2014/main" id="{E2F1B6E8-F412-6342-AE96-5693B6C63FFF}"/>
              </a:ext>
            </a:extLst>
          </p:cNvPr>
          <p:cNvSpPr>
            <a:spLocks noGrp="1"/>
          </p:cNvSpPr>
          <p:nvPr>
            <p:ph type="body" sz="quarter" idx="21" hasCustomPrompt="1"/>
          </p:nvPr>
        </p:nvSpPr>
        <p:spPr>
          <a:xfrm>
            <a:off x="2585608"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28" name="Picture Placeholder 7">
            <a:extLst>
              <a:ext uri="{FF2B5EF4-FFF2-40B4-BE49-F238E27FC236}">
                <a16:creationId xmlns:a16="http://schemas.microsoft.com/office/drawing/2014/main" id="{F90711C9-FD3D-F54E-90BB-E4CD1755164F}"/>
              </a:ext>
            </a:extLst>
          </p:cNvPr>
          <p:cNvSpPr>
            <a:spLocks noGrp="1"/>
          </p:cNvSpPr>
          <p:nvPr>
            <p:ph type="pic" sz="quarter" idx="22"/>
          </p:nvPr>
        </p:nvSpPr>
        <p:spPr>
          <a:xfrm>
            <a:off x="201171" y="2465123"/>
            <a:ext cx="2160000" cy="2261307"/>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29" name="Text Placeholder 2">
            <a:extLst>
              <a:ext uri="{FF2B5EF4-FFF2-40B4-BE49-F238E27FC236}">
                <a16:creationId xmlns:a16="http://schemas.microsoft.com/office/drawing/2014/main" id="{CF6BD474-4F37-DF4F-BB48-9A635D2442D2}"/>
              </a:ext>
            </a:extLst>
          </p:cNvPr>
          <p:cNvSpPr>
            <a:spLocks noGrp="1"/>
          </p:cNvSpPr>
          <p:nvPr>
            <p:ph type="body" sz="quarter" idx="23" hasCustomPrompt="1"/>
          </p:nvPr>
        </p:nvSpPr>
        <p:spPr>
          <a:xfrm>
            <a:off x="421022" y="4179172"/>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0" name="Text Placeholder 2">
            <a:extLst>
              <a:ext uri="{FF2B5EF4-FFF2-40B4-BE49-F238E27FC236}">
                <a16:creationId xmlns:a16="http://schemas.microsoft.com/office/drawing/2014/main" id="{EE448954-2406-A142-B766-C86EBC2E8658}"/>
              </a:ext>
            </a:extLst>
          </p:cNvPr>
          <p:cNvSpPr>
            <a:spLocks noGrp="1"/>
          </p:cNvSpPr>
          <p:nvPr>
            <p:ph type="body" sz="quarter" idx="24" hasCustomPrompt="1"/>
          </p:nvPr>
        </p:nvSpPr>
        <p:spPr>
          <a:xfrm>
            <a:off x="421022" y="4399952"/>
            <a:ext cx="1756121"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31" name="Picture Placeholder 7">
            <a:extLst>
              <a:ext uri="{FF2B5EF4-FFF2-40B4-BE49-F238E27FC236}">
                <a16:creationId xmlns:a16="http://schemas.microsoft.com/office/drawing/2014/main" id="{F66C6C16-E939-8D43-B543-A422805B9D99}"/>
              </a:ext>
            </a:extLst>
          </p:cNvPr>
          <p:cNvSpPr>
            <a:spLocks noGrp="1"/>
          </p:cNvSpPr>
          <p:nvPr>
            <p:ph type="pic" sz="quarter" idx="28"/>
          </p:nvPr>
        </p:nvSpPr>
        <p:spPr>
          <a:xfrm>
            <a:off x="2422233" y="74588"/>
            <a:ext cx="2159999" cy="1278182"/>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32" name="Text Placeholder 2">
            <a:extLst>
              <a:ext uri="{FF2B5EF4-FFF2-40B4-BE49-F238E27FC236}">
                <a16:creationId xmlns:a16="http://schemas.microsoft.com/office/drawing/2014/main" id="{A5AD7692-8E93-5B4D-8F18-2055B710E587}"/>
              </a:ext>
            </a:extLst>
          </p:cNvPr>
          <p:cNvSpPr>
            <a:spLocks noGrp="1"/>
          </p:cNvSpPr>
          <p:nvPr>
            <p:ph type="body" sz="quarter" idx="29" hasCustomPrompt="1"/>
          </p:nvPr>
        </p:nvSpPr>
        <p:spPr>
          <a:xfrm>
            <a:off x="2590810" y="773387"/>
            <a:ext cx="1651516"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3" name="Text Placeholder 2">
            <a:extLst>
              <a:ext uri="{FF2B5EF4-FFF2-40B4-BE49-F238E27FC236}">
                <a16:creationId xmlns:a16="http://schemas.microsoft.com/office/drawing/2014/main" id="{99CBAD1E-C733-8E4A-914E-A788A10AE81C}"/>
              </a:ext>
            </a:extLst>
          </p:cNvPr>
          <p:cNvSpPr>
            <a:spLocks noGrp="1"/>
          </p:cNvSpPr>
          <p:nvPr>
            <p:ph type="body" sz="quarter" idx="30" hasCustomPrompt="1"/>
          </p:nvPr>
        </p:nvSpPr>
        <p:spPr>
          <a:xfrm>
            <a:off x="2590810" y="1026292"/>
            <a:ext cx="1651516"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34" name="Picture Placeholder 7">
            <a:extLst>
              <a:ext uri="{FF2B5EF4-FFF2-40B4-BE49-F238E27FC236}">
                <a16:creationId xmlns:a16="http://schemas.microsoft.com/office/drawing/2014/main" id="{B8C60CCD-4A45-8947-8B49-DEF612208B6F}"/>
              </a:ext>
            </a:extLst>
          </p:cNvPr>
          <p:cNvSpPr>
            <a:spLocks noGrp="1"/>
          </p:cNvSpPr>
          <p:nvPr>
            <p:ph type="pic" sz="quarter" idx="31"/>
          </p:nvPr>
        </p:nvSpPr>
        <p:spPr>
          <a:xfrm>
            <a:off x="201171" y="74588"/>
            <a:ext cx="2160000" cy="2260800"/>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35" name="Text Placeholder 2">
            <a:extLst>
              <a:ext uri="{FF2B5EF4-FFF2-40B4-BE49-F238E27FC236}">
                <a16:creationId xmlns:a16="http://schemas.microsoft.com/office/drawing/2014/main" id="{1754DAA5-95DE-6247-B80D-537627EB30FC}"/>
              </a:ext>
            </a:extLst>
          </p:cNvPr>
          <p:cNvSpPr>
            <a:spLocks noGrp="1"/>
          </p:cNvSpPr>
          <p:nvPr>
            <p:ph type="body" sz="quarter" idx="32" hasCustomPrompt="1"/>
          </p:nvPr>
        </p:nvSpPr>
        <p:spPr>
          <a:xfrm>
            <a:off x="421022" y="1756512"/>
            <a:ext cx="1756121"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6" name="Text Placeholder 2">
            <a:extLst>
              <a:ext uri="{FF2B5EF4-FFF2-40B4-BE49-F238E27FC236}">
                <a16:creationId xmlns:a16="http://schemas.microsoft.com/office/drawing/2014/main" id="{4117E31C-C218-4046-B2FF-C7EF6AACF3D9}"/>
              </a:ext>
            </a:extLst>
          </p:cNvPr>
          <p:cNvSpPr>
            <a:spLocks noGrp="1"/>
          </p:cNvSpPr>
          <p:nvPr>
            <p:ph type="body" sz="quarter" idx="33" hasCustomPrompt="1"/>
          </p:nvPr>
        </p:nvSpPr>
        <p:spPr>
          <a:xfrm>
            <a:off x="421022" y="2009417"/>
            <a:ext cx="1756122"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37" name="Picture Placeholder 7">
            <a:extLst>
              <a:ext uri="{FF2B5EF4-FFF2-40B4-BE49-F238E27FC236}">
                <a16:creationId xmlns:a16="http://schemas.microsoft.com/office/drawing/2014/main" id="{4212EF96-FA99-194F-A5C5-86B5530986DD}"/>
              </a:ext>
            </a:extLst>
          </p:cNvPr>
          <p:cNvSpPr>
            <a:spLocks noGrp="1"/>
          </p:cNvSpPr>
          <p:nvPr>
            <p:ph type="pic" sz="quarter" idx="34"/>
          </p:nvPr>
        </p:nvSpPr>
        <p:spPr>
          <a:xfrm>
            <a:off x="6846841" y="2465123"/>
            <a:ext cx="2160000" cy="2261307"/>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38" name="Text Placeholder 2">
            <a:extLst>
              <a:ext uri="{FF2B5EF4-FFF2-40B4-BE49-F238E27FC236}">
                <a16:creationId xmlns:a16="http://schemas.microsoft.com/office/drawing/2014/main" id="{D46B4904-27A0-3D41-9B73-5B02AC466159}"/>
              </a:ext>
            </a:extLst>
          </p:cNvPr>
          <p:cNvSpPr>
            <a:spLocks noGrp="1"/>
          </p:cNvSpPr>
          <p:nvPr>
            <p:ph type="body" sz="quarter" idx="35" hasCustomPrompt="1"/>
          </p:nvPr>
        </p:nvSpPr>
        <p:spPr>
          <a:xfrm>
            <a:off x="7066692" y="4179172"/>
            <a:ext cx="1756121"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39" name="Text Placeholder 2">
            <a:extLst>
              <a:ext uri="{FF2B5EF4-FFF2-40B4-BE49-F238E27FC236}">
                <a16:creationId xmlns:a16="http://schemas.microsoft.com/office/drawing/2014/main" id="{B312469C-AAC4-BC41-8EC5-7DD105129120}"/>
              </a:ext>
            </a:extLst>
          </p:cNvPr>
          <p:cNvSpPr>
            <a:spLocks noGrp="1"/>
          </p:cNvSpPr>
          <p:nvPr>
            <p:ph type="body" sz="quarter" idx="36" hasCustomPrompt="1"/>
          </p:nvPr>
        </p:nvSpPr>
        <p:spPr>
          <a:xfrm>
            <a:off x="7066692" y="4399952"/>
            <a:ext cx="1756121"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0" name="Picture Placeholder 7">
            <a:extLst>
              <a:ext uri="{FF2B5EF4-FFF2-40B4-BE49-F238E27FC236}">
                <a16:creationId xmlns:a16="http://schemas.microsoft.com/office/drawing/2014/main" id="{6209BC6A-500E-464F-AE06-6A0492DE230A}"/>
              </a:ext>
            </a:extLst>
          </p:cNvPr>
          <p:cNvSpPr>
            <a:spLocks noGrp="1"/>
          </p:cNvSpPr>
          <p:nvPr>
            <p:ph type="pic" sz="quarter" idx="37"/>
          </p:nvPr>
        </p:nvSpPr>
        <p:spPr>
          <a:xfrm>
            <a:off x="6846841" y="74588"/>
            <a:ext cx="2160000" cy="2260800"/>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41" name="Text Placeholder 2">
            <a:extLst>
              <a:ext uri="{FF2B5EF4-FFF2-40B4-BE49-F238E27FC236}">
                <a16:creationId xmlns:a16="http://schemas.microsoft.com/office/drawing/2014/main" id="{8D132B81-E0E9-5349-B707-0C2E8D447511}"/>
              </a:ext>
            </a:extLst>
          </p:cNvPr>
          <p:cNvSpPr>
            <a:spLocks noGrp="1"/>
          </p:cNvSpPr>
          <p:nvPr>
            <p:ph type="body" sz="quarter" idx="38" hasCustomPrompt="1"/>
          </p:nvPr>
        </p:nvSpPr>
        <p:spPr>
          <a:xfrm>
            <a:off x="7066692" y="1756512"/>
            <a:ext cx="1756121"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42" name="Text Placeholder 2">
            <a:extLst>
              <a:ext uri="{FF2B5EF4-FFF2-40B4-BE49-F238E27FC236}">
                <a16:creationId xmlns:a16="http://schemas.microsoft.com/office/drawing/2014/main" id="{E5FF8C73-21B4-4647-ACD8-DA90953BEEBA}"/>
              </a:ext>
            </a:extLst>
          </p:cNvPr>
          <p:cNvSpPr>
            <a:spLocks noGrp="1"/>
          </p:cNvSpPr>
          <p:nvPr>
            <p:ph type="body" sz="quarter" idx="39" hasCustomPrompt="1"/>
          </p:nvPr>
        </p:nvSpPr>
        <p:spPr>
          <a:xfrm>
            <a:off x="7066692" y="2009417"/>
            <a:ext cx="1756122"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3" name="Picture Placeholder 7">
            <a:extLst>
              <a:ext uri="{FF2B5EF4-FFF2-40B4-BE49-F238E27FC236}">
                <a16:creationId xmlns:a16="http://schemas.microsoft.com/office/drawing/2014/main" id="{D9A3FAF5-7ADB-AB42-BBAD-3F4667C5D507}"/>
              </a:ext>
            </a:extLst>
          </p:cNvPr>
          <p:cNvSpPr>
            <a:spLocks noGrp="1"/>
          </p:cNvSpPr>
          <p:nvPr>
            <p:ph type="pic" sz="quarter" idx="40"/>
          </p:nvPr>
        </p:nvSpPr>
        <p:spPr>
          <a:xfrm>
            <a:off x="4634537" y="74588"/>
            <a:ext cx="2159999" cy="1278182"/>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44" name="Text Placeholder 2">
            <a:extLst>
              <a:ext uri="{FF2B5EF4-FFF2-40B4-BE49-F238E27FC236}">
                <a16:creationId xmlns:a16="http://schemas.microsoft.com/office/drawing/2014/main" id="{5803544C-A283-E043-8014-CE8CB6F17EC5}"/>
              </a:ext>
            </a:extLst>
          </p:cNvPr>
          <p:cNvSpPr>
            <a:spLocks noGrp="1"/>
          </p:cNvSpPr>
          <p:nvPr>
            <p:ph type="body" sz="quarter" idx="41" hasCustomPrompt="1"/>
          </p:nvPr>
        </p:nvSpPr>
        <p:spPr>
          <a:xfrm>
            <a:off x="4803114" y="773387"/>
            <a:ext cx="1651516" cy="248141"/>
          </a:xfrm>
        </p:spPr>
        <p:txBody>
          <a:bodyPr lIns="0" tIns="0" rIns="0" bIns="36000" anchor="b" anchorCtr="0"/>
          <a:lstStyle>
            <a:lvl1pPr marL="0" indent="0">
              <a:lnSpc>
                <a:spcPts val="1200"/>
              </a:lnSpc>
              <a:spcBef>
                <a:spcPts val="0"/>
              </a:spcBef>
              <a:spcAft>
                <a:spcPts val="0"/>
              </a:spcAft>
              <a:buFontTx/>
              <a:buNone/>
              <a:defRPr sz="3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45" name="Text Placeholder 2">
            <a:extLst>
              <a:ext uri="{FF2B5EF4-FFF2-40B4-BE49-F238E27FC236}">
                <a16:creationId xmlns:a16="http://schemas.microsoft.com/office/drawing/2014/main" id="{B74586BA-1FA2-364F-9156-C4EF6A869F6C}"/>
              </a:ext>
            </a:extLst>
          </p:cNvPr>
          <p:cNvSpPr>
            <a:spLocks noGrp="1"/>
          </p:cNvSpPr>
          <p:nvPr>
            <p:ph type="body" sz="quarter" idx="42" hasCustomPrompt="1"/>
          </p:nvPr>
        </p:nvSpPr>
        <p:spPr>
          <a:xfrm>
            <a:off x="4803114" y="1026292"/>
            <a:ext cx="1651516"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6" name="Picture Placeholder 7">
            <a:extLst>
              <a:ext uri="{FF2B5EF4-FFF2-40B4-BE49-F238E27FC236}">
                <a16:creationId xmlns:a16="http://schemas.microsoft.com/office/drawing/2014/main" id="{258408AA-1FF6-684D-ADF1-1FC89A030C30}"/>
              </a:ext>
            </a:extLst>
          </p:cNvPr>
          <p:cNvSpPr>
            <a:spLocks noGrp="1"/>
          </p:cNvSpPr>
          <p:nvPr>
            <p:ph type="pic" sz="quarter" idx="43"/>
          </p:nvPr>
        </p:nvSpPr>
        <p:spPr>
          <a:xfrm>
            <a:off x="3897931" y="3531863"/>
            <a:ext cx="1391801" cy="1197660"/>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47" name="Text Placeholder 2">
            <a:extLst>
              <a:ext uri="{FF2B5EF4-FFF2-40B4-BE49-F238E27FC236}">
                <a16:creationId xmlns:a16="http://schemas.microsoft.com/office/drawing/2014/main" id="{56549B1C-87A2-C74A-A7DD-42EE80A96190}"/>
              </a:ext>
            </a:extLst>
          </p:cNvPr>
          <p:cNvSpPr>
            <a:spLocks noGrp="1"/>
          </p:cNvSpPr>
          <p:nvPr>
            <p:ph type="body" sz="quarter" idx="44" hasCustomPrompt="1"/>
          </p:nvPr>
        </p:nvSpPr>
        <p:spPr>
          <a:xfrm>
            <a:off x="4066507"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48" name="Text Placeholder 2">
            <a:extLst>
              <a:ext uri="{FF2B5EF4-FFF2-40B4-BE49-F238E27FC236}">
                <a16:creationId xmlns:a16="http://schemas.microsoft.com/office/drawing/2014/main" id="{C7A65242-C118-5F49-8FDA-65F52C99DE96}"/>
              </a:ext>
            </a:extLst>
          </p:cNvPr>
          <p:cNvSpPr>
            <a:spLocks noGrp="1"/>
          </p:cNvSpPr>
          <p:nvPr>
            <p:ph type="body" sz="quarter" idx="45" hasCustomPrompt="1"/>
          </p:nvPr>
        </p:nvSpPr>
        <p:spPr>
          <a:xfrm>
            <a:off x="4066507"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
        <p:nvSpPr>
          <p:cNvPr id="49" name="Picture Placeholder 7">
            <a:extLst>
              <a:ext uri="{FF2B5EF4-FFF2-40B4-BE49-F238E27FC236}">
                <a16:creationId xmlns:a16="http://schemas.microsoft.com/office/drawing/2014/main" id="{F6643DF6-E0CF-C240-89EF-8440038FD056}"/>
              </a:ext>
            </a:extLst>
          </p:cNvPr>
          <p:cNvSpPr>
            <a:spLocks noGrp="1"/>
          </p:cNvSpPr>
          <p:nvPr>
            <p:ph type="pic" sz="quarter" idx="46"/>
          </p:nvPr>
        </p:nvSpPr>
        <p:spPr>
          <a:xfrm>
            <a:off x="5378830" y="3531863"/>
            <a:ext cx="1391801" cy="1197660"/>
          </a:xfrm>
          <a:prstGeom prst="rect">
            <a:avLst/>
          </a:prstGeom>
          <a:solidFill>
            <a:schemeClr val="bg2"/>
          </a:solidFill>
          <a:effectLst/>
        </p:spPr>
        <p:txBody>
          <a:bodyPr/>
          <a:lstStyle>
            <a:lvl1pPr marL="0" indent="0">
              <a:buNone/>
              <a:defRPr/>
            </a:lvl1pPr>
          </a:lstStyle>
          <a:p>
            <a:r>
              <a:rPr lang="en-US"/>
              <a:t>Click icon to add picture</a:t>
            </a:r>
            <a:endParaRPr lang="en-US" dirty="0"/>
          </a:p>
        </p:txBody>
      </p:sp>
      <p:sp>
        <p:nvSpPr>
          <p:cNvPr id="50" name="Text Placeholder 2">
            <a:extLst>
              <a:ext uri="{FF2B5EF4-FFF2-40B4-BE49-F238E27FC236}">
                <a16:creationId xmlns:a16="http://schemas.microsoft.com/office/drawing/2014/main" id="{4AD36AF2-04DC-324A-8922-A1EC08F9AA40}"/>
              </a:ext>
            </a:extLst>
          </p:cNvPr>
          <p:cNvSpPr>
            <a:spLocks noGrp="1"/>
          </p:cNvSpPr>
          <p:nvPr>
            <p:ph type="body" sz="quarter" idx="47" hasCustomPrompt="1"/>
          </p:nvPr>
        </p:nvSpPr>
        <p:spPr>
          <a:xfrm>
            <a:off x="5547406" y="4182265"/>
            <a:ext cx="1162154" cy="216016"/>
          </a:xfrm>
        </p:spPr>
        <p:txBody>
          <a:bodyPr lIns="0" tIns="0" rIns="0" bIns="36000" anchor="b" anchorCtr="0"/>
          <a:lstStyle>
            <a:lvl1pPr marL="0" indent="0">
              <a:lnSpc>
                <a:spcPts val="1200"/>
              </a:lnSpc>
              <a:spcBef>
                <a:spcPts val="0"/>
              </a:spcBef>
              <a:spcAft>
                <a:spcPts val="0"/>
              </a:spcAft>
              <a:buFontTx/>
              <a:buNone/>
              <a:defRPr sz="2000" b="1">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Title</a:t>
            </a:r>
            <a:endParaRPr lang="en-US" dirty="0"/>
          </a:p>
        </p:txBody>
      </p:sp>
      <p:sp>
        <p:nvSpPr>
          <p:cNvPr id="51" name="Text Placeholder 2">
            <a:extLst>
              <a:ext uri="{FF2B5EF4-FFF2-40B4-BE49-F238E27FC236}">
                <a16:creationId xmlns:a16="http://schemas.microsoft.com/office/drawing/2014/main" id="{E5F1C27B-E75F-B44E-BAE4-2E5EF9F0EF28}"/>
              </a:ext>
            </a:extLst>
          </p:cNvPr>
          <p:cNvSpPr>
            <a:spLocks noGrp="1"/>
          </p:cNvSpPr>
          <p:nvPr>
            <p:ph type="body" sz="quarter" idx="48" hasCustomPrompt="1"/>
          </p:nvPr>
        </p:nvSpPr>
        <p:spPr>
          <a:xfrm>
            <a:off x="5547406" y="4403045"/>
            <a:ext cx="1162154" cy="166063"/>
          </a:xfrm>
        </p:spPr>
        <p:txBody>
          <a:bodyPr lIns="0" tIns="0" rIns="0" bIns="0">
            <a:noAutofit/>
          </a:bodyPr>
          <a:lstStyle>
            <a:lvl1pPr marL="0" indent="0">
              <a:buFontTx/>
              <a:buNone/>
              <a:defRPr sz="800" b="0">
                <a:solidFill>
                  <a:schemeClr val="tx1"/>
                </a:solidFill>
              </a:defRPr>
            </a:lvl1pPr>
            <a:lvl2pPr marL="280987" indent="0">
              <a:buFontTx/>
              <a:buNone/>
              <a:defRPr/>
            </a:lvl2pPr>
            <a:lvl3pPr marL="574675" indent="0">
              <a:buFontTx/>
              <a:buNone/>
              <a:defRPr/>
            </a:lvl3pPr>
            <a:lvl4pPr marL="855663" indent="0">
              <a:buFontTx/>
              <a:buNone/>
              <a:defRPr/>
            </a:lvl4pPr>
            <a:lvl5pPr marL="1090613" indent="0">
              <a:buFontTx/>
              <a:buNone/>
              <a:defRPr/>
            </a:lvl5pPr>
          </a:lstStyle>
          <a:p>
            <a:pPr lvl="0"/>
            <a:r>
              <a:rPr lang="en-GB" dirty="0"/>
              <a:t>Sub description Text</a:t>
            </a:r>
            <a:endParaRPr lang="en-US" dirty="0"/>
          </a:p>
        </p:txBody>
      </p:sp>
    </p:spTree>
    <p:extLst>
      <p:ext uri="{BB962C8B-B14F-4D97-AF65-F5344CB8AC3E}">
        <p14:creationId xmlns:p14="http://schemas.microsoft.com/office/powerpoint/2010/main" val="315473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Monitor">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371361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grpSp>
        <p:nvGrpSpPr>
          <p:cNvPr id="60" name="Group 59">
            <a:extLst>
              <a:ext uri="{FF2B5EF4-FFF2-40B4-BE49-F238E27FC236}">
                <a16:creationId xmlns:a16="http://schemas.microsoft.com/office/drawing/2014/main" id="{9A7000C7-6E78-AA45-9884-4D4DB0F7AB7D}"/>
              </a:ext>
            </a:extLst>
          </p:cNvPr>
          <p:cNvGrpSpPr/>
          <p:nvPr userDrawn="1"/>
        </p:nvGrpSpPr>
        <p:grpSpPr>
          <a:xfrm>
            <a:off x="4741050" y="1157127"/>
            <a:ext cx="3880382" cy="3124838"/>
            <a:chOff x="2732225" y="2151497"/>
            <a:chExt cx="2916299" cy="2348470"/>
          </a:xfrm>
        </p:grpSpPr>
        <p:sp>
          <p:nvSpPr>
            <p:cNvPr id="61" name="Freeform 5">
              <a:extLst>
                <a:ext uri="{FF2B5EF4-FFF2-40B4-BE49-F238E27FC236}">
                  <a16:creationId xmlns:a16="http://schemas.microsoft.com/office/drawing/2014/main" id="{5DAECE9D-5829-8547-873C-5CA6F81BE383}"/>
                </a:ext>
              </a:extLst>
            </p:cNvPr>
            <p:cNvSpPr>
              <a:spLocks/>
            </p:cNvSpPr>
            <p:nvPr/>
          </p:nvSpPr>
          <p:spPr bwMode="auto">
            <a:xfrm>
              <a:off x="2732225" y="2151497"/>
              <a:ext cx="2916299" cy="1762965"/>
            </a:xfrm>
            <a:custGeom>
              <a:avLst/>
              <a:gdLst>
                <a:gd name="T0" fmla="*/ 2537 w 2537"/>
                <a:gd name="T1" fmla="*/ 1533 h 1533"/>
                <a:gd name="T2" fmla="*/ 2537 w 2537"/>
                <a:gd name="T3" fmla="*/ 71 h 1533"/>
                <a:gd name="T4" fmla="*/ 2467 w 2537"/>
                <a:gd name="T5" fmla="*/ 0 h 1533"/>
                <a:gd name="T6" fmla="*/ 71 w 2537"/>
                <a:gd name="T7" fmla="*/ 0 h 1533"/>
                <a:gd name="T8" fmla="*/ 0 w 2537"/>
                <a:gd name="T9" fmla="*/ 71 h 1533"/>
                <a:gd name="T10" fmla="*/ 0 w 2537"/>
                <a:gd name="T11" fmla="*/ 1533 h 1533"/>
                <a:gd name="T12" fmla="*/ 2537 w 2537"/>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2537" h="1533">
                  <a:moveTo>
                    <a:pt x="2537" y="1533"/>
                  </a:moveTo>
                  <a:cubicBezTo>
                    <a:pt x="2537" y="71"/>
                    <a:pt x="2537" y="71"/>
                    <a:pt x="2537" y="71"/>
                  </a:cubicBezTo>
                  <a:cubicBezTo>
                    <a:pt x="2537" y="32"/>
                    <a:pt x="2506" y="0"/>
                    <a:pt x="2467" y="0"/>
                  </a:cubicBezTo>
                  <a:cubicBezTo>
                    <a:pt x="71" y="0"/>
                    <a:pt x="71" y="0"/>
                    <a:pt x="71" y="0"/>
                  </a:cubicBezTo>
                  <a:cubicBezTo>
                    <a:pt x="32" y="0"/>
                    <a:pt x="0" y="32"/>
                    <a:pt x="0" y="71"/>
                  </a:cubicBezTo>
                  <a:cubicBezTo>
                    <a:pt x="0" y="1533"/>
                    <a:pt x="0" y="1533"/>
                    <a:pt x="0" y="1533"/>
                  </a:cubicBezTo>
                  <a:lnTo>
                    <a:pt x="2537" y="1533"/>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2" name="Freeform 6">
              <a:extLst>
                <a:ext uri="{FF2B5EF4-FFF2-40B4-BE49-F238E27FC236}">
                  <a16:creationId xmlns:a16="http://schemas.microsoft.com/office/drawing/2014/main" id="{52AC28E0-D460-1749-9133-EFEE7C84B6E7}"/>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close/>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3" name="Freeform 7">
              <a:extLst>
                <a:ext uri="{FF2B5EF4-FFF2-40B4-BE49-F238E27FC236}">
                  <a16:creationId xmlns:a16="http://schemas.microsoft.com/office/drawing/2014/main" id="{C44813B2-E1CA-D442-9A93-2EE526193ED0}"/>
                </a:ext>
              </a:extLst>
            </p:cNvPr>
            <p:cNvSpPr>
              <a:spLocks noEditPoints="1"/>
            </p:cNvSpPr>
            <p:nvPr/>
          </p:nvSpPr>
          <p:spPr bwMode="auto">
            <a:xfrm>
              <a:off x="2845730" y="2271436"/>
              <a:ext cx="2689289" cy="1521798"/>
            </a:xfrm>
            <a:custGeom>
              <a:avLst/>
              <a:gdLst>
                <a:gd name="T0" fmla="*/ 2075 w 2085"/>
                <a:gd name="T1" fmla="*/ 10 h 1180"/>
                <a:gd name="T2" fmla="*/ 2075 w 2085"/>
                <a:gd name="T3" fmla="*/ 1170 h 1180"/>
                <a:gd name="T4" fmla="*/ 10 w 2085"/>
                <a:gd name="T5" fmla="*/ 1170 h 1180"/>
                <a:gd name="T6" fmla="*/ 10 w 2085"/>
                <a:gd name="T7" fmla="*/ 10 h 1180"/>
                <a:gd name="T8" fmla="*/ 2075 w 2085"/>
                <a:gd name="T9" fmla="*/ 10 h 1180"/>
                <a:gd name="T10" fmla="*/ 2085 w 2085"/>
                <a:gd name="T11" fmla="*/ 0 h 1180"/>
                <a:gd name="T12" fmla="*/ 2075 w 2085"/>
                <a:gd name="T13" fmla="*/ 0 h 1180"/>
                <a:gd name="T14" fmla="*/ 10 w 2085"/>
                <a:gd name="T15" fmla="*/ 0 h 1180"/>
                <a:gd name="T16" fmla="*/ 0 w 2085"/>
                <a:gd name="T17" fmla="*/ 0 h 1180"/>
                <a:gd name="T18" fmla="*/ 0 w 2085"/>
                <a:gd name="T19" fmla="*/ 10 h 1180"/>
                <a:gd name="T20" fmla="*/ 0 w 2085"/>
                <a:gd name="T21" fmla="*/ 1170 h 1180"/>
                <a:gd name="T22" fmla="*/ 0 w 2085"/>
                <a:gd name="T23" fmla="*/ 1180 h 1180"/>
                <a:gd name="T24" fmla="*/ 10 w 2085"/>
                <a:gd name="T25" fmla="*/ 1180 h 1180"/>
                <a:gd name="T26" fmla="*/ 2075 w 2085"/>
                <a:gd name="T27" fmla="*/ 1180 h 1180"/>
                <a:gd name="T28" fmla="*/ 2085 w 2085"/>
                <a:gd name="T29" fmla="*/ 1180 h 1180"/>
                <a:gd name="T30" fmla="*/ 2085 w 2085"/>
                <a:gd name="T31" fmla="*/ 1170 h 1180"/>
                <a:gd name="T32" fmla="*/ 2085 w 2085"/>
                <a:gd name="T33" fmla="*/ 10 h 1180"/>
                <a:gd name="T34" fmla="*/ 2085 w 2085"/>
                <a:gd name="T35" fmla="*/ 0 h 1180"/>
                <a:gd name="T36" fmla="*/ 2085 w 2085"/>
                <a:gd name="T37" fmla="*/ 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5" h="1180">
                  <a:moveTo>
                    <a:pt x="2075" y="10"/>
                  </a:moveTo>
                  <a:lnTo>
                    <a:pt x="2075" y="1170"/>
                  </a:lnTo>
                  <a:lnTo>
                    <a:pt x="10" y="1170"/>
                  </a:lnTo>
                  <a:lnTo>
                    <a:pt x="10" y="10"/>
                  </a:lnTo>
                  <a:lnTo>
                    <a:pt x="2075" y="10"/>
                  </a:lnTo>
                  <a:moveTo>
                    <a:pt x="2085" y="0"/>
                  </a:moveTo>
                  <a:lnTo>
                    <a:pt x="2075" y="0"/>
                  </a:lnTo>
                  <a:lnTo>
                    <a:pt x="10" y="0"/>
                  </a:lnTo>
                  <a:lnTo>
                    <a:pt x="0" y="0"/>
                  </a:lnTo>
                  <a:lnTo>
                    <a:pt x="0" y="10"/>
                  </a:lnTo>
                  <a:lnTo>
                    <a:pt x="0" y="1170"/>
                  </a:lnTo>
                  <a:lnTo>
                    <a:pt x="0" y="1180"/>
                  </a:lnTo>
                  <a:lnTo>
                    <a:pt x="10" y="1180"/>
                  </a:lnTo>
                  <a:lnTo>
                    <a:pt x="2075" y="1180"/>
                  </a:lnTo>
                  <a:lnTo>
                    <a:pt x="2085" y="1180"/>
                  </a:lnTo>
                  <a:lnTo>
                    <a:pt x="2085" y="1170"/>
                  </a:lnTo>
                  <a:lnTo>
                    <a:pt x="2085" y="10"/>
                  </a:lnTo>
                  <a:lnTo>
                    <a:pt x="2085" y="0"/>
                  </a:lnTo>
                  <a:lnTo>
                    <a:pt x="208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4" name="Rectangle 8">
              <a:extLst>
                <a:ext uri="{FF2B5EF4-FFF2-40B4-BE49-F238E27FC236}">
                  <a16:creationId xmlns:a16="http://schemas.microsoft.com/office/drawing/2014/main" id="{350585A1-16EC-4841-8921-32AA95D934B5}"/>
                </a:ext>
              </a:extLst>
            </p:cNvPr>
            <p:cNvSpPr>
              <a:spLocks noChangeArrowheads="1"/>
            </p:cNvSpPr>
            <p:nvPr/>
          </p:nvSpPr>
          <p:spPr bwMode="auto">
            <a:xfrm>
              <a:off x="2858628" y="2284332"/>
              <a:ext cx="2663493" cy="1496005"/>
            </a:xfrm>
            <a:prstGeom prst="rect">
              <a:avLst/>
            </a:prstGeom>
            <a:solidFill>
              <a:srgbClr val="7E7E7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5" name="Freeform 9">
              <a:extLst>
                <a:ext uri="{FF2B5EF4-FFF2-40B4-BE49-F238E27FC236}">
                  <a16:creationId xmlns:a16="http://schemas.microsoft.com/office/drawing/2014/main" id="{EA66194B-20DF-E146-BD82-41DAD63F1A02}"/>
                </a:ext>
              </a:extLst>
            </p:cNvPr>
            <p:cNvSpPr>
              <a:spLocks/>
            </p:cNvSpPr>
            <p:nvPr/>
          </p:nvSpPr>
          <p:spPr bwMode="auto">
            <a:xfrm>
              <a:off x="3694436" y="4459987"/>
              <a:ext cx="981559" cy="39980"/>
            </a:xfrm>
            <a:custGeom>
              <a:avLst/>
              <a:gdLst>
                <a:gd name="T0" fmla="*/ 852 w 854"/>
                <a:gd name="T1" fmla="*/ 24 h 35"/>
                <a:gd name="T2" fmla="*/ 478 w 854"/>
                <a:gd name="T3" fmla="*/ 5 h 35"/>
                <a:gd name="T4" fmla="*/ 478 w 854"/>
                <a:gd name="T5" fmla="*/ 0 h 35"/>
                <a:gd name="T6" fmla="*/ 427 w 854"/>
                <a:gd name="T7" fmla="*/ 3 h 35"/>
                <a:gd name="T8" fmla="*/ 375 w 854"/>
                <a:gd name="T9" fmla="*/ 0 h 35"/>
                <a:gd name="T10" fmla="*/ 375 w 854"/>
                <a:gd name="T11" fmla="*/ 5 h 35"/>
                <a:gd name="T12" fmla="*/ 1 w 854"/>
                <a:gd name="T13" fmla="*/ 24 h 35"/>
                <a:gd name="T14" fmla="*/ 24 w 854"/>
                <a:gd name="T15" fmla="*/ 35 h 35"/>
                <a:gd name="T16" fmla="*/ 375 w 854"/>
                <a:gd name="T17" fmla="*/ 35 h 35"/>
                <a:gd name="T18" fmla="*/ 478 w 854"/>
                <a:gd name="T19" fmla="*/ 35 h 35"/>
                <a:gd name="T20" fmla="*/ 829 w 854"/>
                <a:gd name="T21" fmla="*/ 35 h 35"/>
                <a:gd name="T22" fmla="*/ 852 w 854"/>
                <a:gd name="T23"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35">
                  <a:moveTo>
                    <a:pt x="852" y="24"/>
                  </a:moveTo>
                  <a:cubicBezTo>
                    <a:pt x="478" y="5"/>
                    <a:pt x="478" y="5"/>
                    <a:pt x="478" y="5"/>
                  </a:cubicBezTo>
                  <a:cubicBezTo>
                    <a:pt x="478" y="0"/>
                    <a:pt x="478" y="0"/>
                    <a:pt x="478" y="0"/>
                  </a:cubicBezTo>
                  <a:cubicBezTo>
                    <a:pt x="427" y="3"/>
                    <a:pt x="427" y="3"/>
                    <a:pt x="427" y="3"/>
                  </a:cubicBezTo>
                  <a:cubicBezTo>
                    <a:pt x="375" y="0"/>
                    <a:pt x="375" y="0"/>
                    <a:pt x="375" y="0"/>
                  </a:cubicBezTo>
                  <a:cubicBezTo>
                    <a:pt x="375" y="5"/>
                    <a:pt x="375" y="5"/>
                    <a:pt x="375" y="5"/>
                  </a:cubicBezTo>
                  <a:cubicBezTo>
                    <a:pt x="1" y="24"/>
                    <a:pt x="1" y="24"/>
                    <a:pt x="1" y="24"/>
                  </a:cubicBezTo>
                  <a:cubicBezTo>
                    <a:pt x="1" y="24"/>
                    <a:pt x="0" y="35"/>
                    <a:pt x="24" y="35"/>
                  </a:cubicBezTo>
                  <a:cubicBezTo>
                    <a:pt x="41" y="35"/>
                    <a:pt x="247" y="35"/>
                    <a:pt x="375" y="35"/>
                  </a:cubicBezTo>
                  <a:cubicBezTo>
                    <a:pt x="435" y="35"/>
                    <a:pt x="478" y="35"/>
                    <a:pt x="478" y="35"/>
                  </a:cubicBezTo>
                  <a:cubicBezTo>
                    <a:pt x="606" y="35"/>
                    <a:pt x="812" y="35"/>
                    <a:pt x="829" y="35"/>
                  </a:cubicBezTo>
                  <a:cubicBezTo>
                    <a:pt x="854" y="35"/>
                    <a:pt x="852" y="24"/>
                    <a:pt x="852" y="24"/>
                  </a:cubicBez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6" name="Freeform 10">
              <a:extLst>
                <a:ext uri="{FF2B5EF4-FFF2-40B4-BE49-F238E27FC236}">
                  <a16:creationId xmlns:a16="http://schemas.microsoft.com/office/drawing/2014/main" id="{534B2525-8C1C-EF47-972B-B3EA14270E21}"/>
                </a:ext>
              </a:extLst>
            </p:cNvPr>
            <p:cNvSpPr>
              <a:spLocks/>
            </p:cNvSpPr>
            <p:nvPr/>
          </p:nvSpPr>
          <p:spPr bwMode="auto">
            <a:xfrm>
              <a:off x="3689277" y="4151759"/>
              <a:ext cx="990587" cy="339181"/>
            </a:xfrm>
            <a:custGeom>
              <a:avLst/>
              <a:gdLst>
                <a:gd name="T0" fmla="*/ 790 w 861"/>
                <a:gd name="T1" fmla="*/ 274 h 295"/>
                <a:gd name="T2" fmla="*/ 738 w 861"/>
                <a:gd name="T3" fmla="*/ 224 h 295"/>
                <a:gd name="T4" fmla="*/ 714 w 861"/>
                <a:gd name="T5" fmla="*/ 0 h 295"/>
                <a:gd name="T6" fmla="*/ 431 w 861"/>
                <a:gd name="T7" fmla="*/ 4 h 295"/>
                <a:gd name="T8" fmla="*/ 147 w 861"/>
                <a:gd name="T9" fmla="*/ 0 h 295"/>
                <a:gd name="T10" fmla="*/ 124 w 861"/>
                <a:gd name="T11" fmla="*/ 224 h 295"/>
                <a:gd name="T12" fmla="*/ 72 w 861"/>
                <a:gd name="T13" fmla="*/ 274 h 295"/>
                <a:gd name="T14" fmla="*/ 0 w 861"/>
                <a:gd name="T15" fmla="*/ 291 h 295"/>
                <a:gd name="T16" fmla="*/ 0 w 861"/>
                <a:gd name="T17" fmla="*/ 295 h 295"/>
                <a:gd name="T18" fmla="*/ 379 w 861"/>
                <a:gd name="T19" fmla="*/ 295 h 295"/>
                <a:gd name="T20" fmla="*/ 482 w 861"/>
                <a:gd name="T21" fmla="*/ 295 h 295"/>
                <a:gd name="T22" fmla="*/ 861 w 861"/>
                <a:gd name="T23" fmla="*/ 295 h 295"/>
                <a:gd name="T24" fmla="*/ 861 w 861"/>
                <a:gd name="T25" fmla="*/ 291 h 295"/>
                <a:gd name="T26" fmla="*/ 790 w 861"/>
                <a:gd name="T27" fmla="*/ 27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1" h="295">
                  <a:moveTo>
                    <a:pt x="790" y="274"/>
                  </a:moveTo>
                  <a:cubicBezTo>
                    <a:pt x="760" y="268"/>
                    <a:pt x="744" y="271"/>
                    <a:pt x="738" y="224"/>
                  </a:cubicBezTo>
                  <a:cubicBezTo>
                    <a:pt x="731" y="177"/>
                    <a:pt x="714" y="0"/>
                    <a:pt x="714" y="0"/>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82" y="295"/>
                    <a:pt x="482" y="295"/>
                    <a:pt x="482" y="295"/>
                  </a:cubicBezTo>
                  <a:cubicBezTo>
                    <a:pt x="861" y="295"/>
                    <a:pt x="861" y="295"/>
                    <a:pt x="861" y="295"/>
                  </a:cubicBezTo>
                  <a:cubicBezTo>
                    <a:pt x="861" y="295"/>
                    <a:pt x="861" y="295"/>
                    <a:pt x="861" y="291"/>
                  </a:cubicBezTo>
                  <a:cubicBezTo>
                    <a:pt x="861" y="287"/>
                    <a:pt x="820" y="280"/>
                    <a:pt x="790" y="274"/>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7" name="Oval 11">
              <a:extLst>
                <a:ext uri="{FF2B5EF4-FFF2-40B4-BE49-F238E27FC236}">
                  <a16:creationId xmlns:a16="http://schemas.microsoft.com/office/drawing/2014/main" id="{2428EF70-44C4-9045-BECF-DB89E3EE6D70}"/>
                </a:ext>
              </a:extLst>
            </p:cNvPr>
            <p:cNvSpPr>
              <a:spLocks noChangeArrowheads="1"/>
            </p:cNvSpPr>
            <p:nvPr/>
          </p:nvSpPr>
          <p:spPr bwMode="auto">
            <a:xfrm>
              <a:off x="4170382" y="2200504"/>
              <a:ext cx="39985" cy="39980"/>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8" name="Oval 12">
              <a:extLst>
                <a:ext uri="{FF2B5EF4-FFF2-40B4-BE49-F238E27FC236}">
                  <a16:creationId xmlns:a16="http://schemas.microsoft.com/office/drawing/2014/main" id="{F3E56140-7DE2-8B49-B52F-FC565DD0DBA5}"/>
                </a:ext>
              </a:extLst>
            </p:cNvPr>
            <p:cNvSpPr>
              <a:spLocks noChangeArrowheads="1"/>
            </p:cNvSpPr>
            <p:nvPr/>
          </p:nvSpPr>
          <p:spPr bwMode="auto">
            <a:xfrm>
              <a:off x="4170382" y="2197925"/>
              <a:ext cx="39985" cy="39980"/>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9" name="Oval 13">
              <a:extLst>
                <a:ext uri="{FF2B5EF4-FFF2-40B4-BE49-F238E27FC236}">
                  <a16:creationId xmlns:a16="http://schemas.microsoft.com/office/drawing/2014/main" id="{A527A6D5-2BC6-204C-9380-6A478544142C}"/>
                </a:ext>
              </a:extLst>
            </p:cNvPr>
            <p:cNvSpPr>
              <a:spLocks noChangeArrowheads="1"/>
            </p:cNvSpPr>
            <p:nvPr/>
          </p:nvSpPr>
          <p:spPr bwMode="auto">
            <a:xfrm>
              <a:off x="4176831" y="2204373"/>
              <a:ext cx="27087" cy="25793"/>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70" name="Oval 14">
              <a:extLst>
                <a:ext uri="{FF2B5EF4-FFF2-40B4-BE49-F238E27FC236}">
                  <a16:creationId xmlns:a16="http://schemas.microsoft.com/office/drawing/2014/main" id="{8351ED78-87E3-4F47-9CCB-66049973812D}"/>
                </a:ext>
              </a:extLst>
            </p:cNvPr>
            <p:cNvSpPr>
              <a:spLocks noChangeArrowheads="1"/>
            </p:cNvSpPr>
            <p:nvPr/>
          </p:nvSpPr>
          <p:spPr bwMode="auto">
            <a:xfrm>
              <a:off x="4184570" y="2209532"/>
              <a:ext cx="12898" cy="15476"/>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71" name="Oval 15">
              <a:extLst>
                <a:ext uri="{FF2B5EF4-FFF2-40B4-BE49-F238E27FC236}">
                  <a16:creationId xmlns:a16="http://schemas.microsoft.com/office/drawing/2014/main" id="{19F9B13B-39F0-594E-B5E4-5C0F80BACF26}"/>
                </a:ext>
              </a:extLst>
            </p:cNvPr>
            <p:cNvSpPr>
              <a:spLocks noChangeArrowheads="1"/>
            </p:cNvSpPr>
            <p:nvPr/>
          </p:nvSpPr>
          <p:spPr bwMode="auto">
            <a:xfrm>
              <a:off x="4188440" y="2215980"/>
              <a:ext cx="3870" cy="3869"/>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72" name="Freeform 16">
              <a:extLst>
                <a:ext uri="{FF2B5EF4-FFF2-40B4-BE49-F238E27FC236}">
                  <a16:creationId xmlns:a16="http://schemas.microsoft.com/office/drawing/2014/main" id="{A0BE6006-51BB-1746-BB25-7B92EA36365B}"/>
                </a:ext>
              </a:extLst>
            </p:cNvPr>
            <p:cNvSpPr>
              <a:spLocks/>
            </p:cNvSpPr>
            <p:nvPr/>
          </p:nvSpPr>
          <p:spPr bwMode="auto">
            <a:xfrm>
              <a:off x="3689277" y="4151759"/>
              <a:ext cx="800983" cy="339181"/>
            </a:xfrm>
            <a:custGeom>
              <a:avLst/>
              <a:gdLst>
                <a:gd name="T0" fmla="*/ 696 w 696"/>
                <a:gd name="T1" fmla="*/ 10 h 295"/>
                <a:gd name="T2" fmla="*/ 573 w 696"/>
                <a:gd name="T3" fmla="*/ 2 h 295"/>
                <a:gd name="T4" fmla="*/ 431 w 696"/>
                <a:gd name="T5" fmla="*/ 4 h 295"/>
                <a:gd name="T6" fmla="*/ 147 w 696"/>
                <a:gd name="T7" fmla="*/ 0 h 295"/>
                <a:gd name="T8" fmla="*/ 124 w 696"/>
                <a:gd name="T9" fmla="*/ 224 h 295"/>
                <a:gd name="T10" fmla="*/ 72 w 696"/>
                <a:gd name="T11" fmla="*/ 274 h 295"/>
                <a:gd name="T12" fmla="*/ 0 w 696"/>
                <a:gd name="T13" fmla="*/ 291 h 295"/>
                <a:gd name="T14" fmla="*/ 0 w 696"/>
                <a:gd name="T15" fmla="*/ 295 h 295"/>
                <a:gd name="T16" fmla="*/ 379 w 696"/>
                <a:gd name="T17" fmla="*/ 295 h 295"/>
                <a:gd name="T18" fmla="*/ 432 w 696"/>
                <a:gd name="T19" fmla="*/ 295 h 295"/>
                <a:gd name="T20" fmla="*/ 696 w 696"/>
                <a:gd name="T21" fmla="*/ 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295">
                  <a:moveTo>
                    <a:pt x="696" y="10"/>
                  </a:moveTo>
                  <a:cubicBezTo>
                    <a:pt x="573" y="2"/>
                    <a:pt x="573" y="2"/>
                    <a:pt x="573" y="2"/>
                  </a:cubicBezTo>
                  <a:cubicBezTo>
                    <a:pt x="431" y="4"/>
                    <a:pt x="431" y="4"/>
                    <a:pt x="431" y="4"/>
                  </a:cubicBezTo>
                  <a:cubicBezTo>
                    <a:pt x="147" y="0"/>
                    <a:pt x="147" y="0"/>
                    <a:pt x="147" y="0"/>
                  </a:cubicBezTo>
                  <a:cubicBezTo>
                    <a:pt x="147" y="0"/>
                    <a:pt x="130" y="177"/>
                    <a:pt x="124" y="224"/>
                  </a:cubicBezTo>
                  <a:cubicBezTo>
                    <a:pt x="117" y="271"/>
                    <a:pt x="102" y="268"/>
                    <a:pt x="72" y="274"/>
                  </a:cubicBezTo>
                  <a:cubicBezTo>
                    <a:pt x="42" y="280"/>
                    <a:pt x="0" y="287"/>
                    <a:pt x="0" y="291"/>
                  </a:cubicBezTo>
                  <a:cubicBezTo>
                    <a:pt x="0" y="295"/>
                    <a:pt x="0" y="295"/>
                    <a:pt x="0" y="295"/>
                  </a:cubicBezTo>
                  <a:cubicBezTo>
                    <a:pt x="379" y="295"/>
                    <a:pt x="379" y="295"/>
                    <a:pt x="379" y="295"/>
                  </a:cubicBezTo>
                  <a:cubicBezTo>
                    <a:pt x="432" y="295"/>
                    <a:pt x="432" y="295"/>
                    <a:pt x="432" y="295"/>
                  </a:cubicBezTo>
                  <a:lnTo>
                    <a:pt x="696" y="10"/>
                  </a:lnTo>
                  <a:close/>
                </a:path>
              </a:pathLst>
            </a:custGeom>
            <a:solidFill>
              <a:srgbClr val="A8A9A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73" name="Freeform 17">
              <a:extLst>
                <a:ext uri="{FF2B5EF4-FFF2-40B4-BE49-F238E27FC236}">
                  <a16:creationId xmlns:a16="http://schemas.microsoft.com/office/drawing/2014/main" id="{902DB871-EEAE-8145-B13B-EC68139F5061}"/>
                </a:ext>
              </a:extLst>
            </p:cNvPr>
            <p:cNvSpPr>
              <a:spLocks/>
            </p:cNvSpPr>
            <p:nvPr/>
          </p:nvSpPr>
          <p:spPr bwMode="auto">
            <a:xfrm>
              <a:off x="2732225" y="3914462"/>
              <a:ext cx="2916299" cy="277277"/>
            </a:xfrm>
            <a:custGeom>
              <a:avLst/>
              <a:gdLst>
                <a:gd name="T0" fmla="*/ 0 w 2537"/>
                <a:gd name="T1" fmla="*/ 0 h 241"/>
                <a:gd name="T2" fmla="*/ 0 w 2537"/>
                <a:gd name="T3" fmla="*/ 170 h 241"/>
                <a:gd name="T4" fmla="*/ 71 w 2537"/>
                <a:gd name="T5" fmla="*/ 241 h 241"/>
                <a:gd name="T6" fmla="*/ 2467 w 2537"/>
                <a:gd name="T7" fmla="*/ 241 h 241"/>
                <a:gd name="T8" fmla="*/ 2537 w 2537"/>
                <a:gd name="T9" fmla="*/ 170 h 241"/>
                <a:gd name="T10" fmla="*/ 2537 w 2537"/>
                <a:gd name="T11" fmla="*/ 0 h 241"/>
                <a:gd name="T12" fmla="*/ 0 w 2537"/>
                <a:gd name="T13" fmla="*/ 0 h 241"/>
              </a:gdLst>
              <a:ahLst/>
              <a:cxnLst>
                <a:cxn ang="0">
                  <a:pos x="T0" y="T1"/>
                </a:cxn>
                <a:cxn ang="0">
                  <a:pos x="T2" y="T3"/>
                </a:cxn>
                <a:cxn ang="0">
                  <a:pos x="T4" y="T5"/>
                </a:cxn>
                <a:cxn ang="0">
                  <a:pos x="T6" y="T7"/>
                </a:cxn>
                <a:cxn ang="0">
                  <a:pos x="T8" y="T9"/>
                </a:cxn>
                <a:cxn ang="0">
                  <a:pos x="T10" y="T11"/>
                </a:cxn>
                <a:cxn ang="0">
                  <a:pos x="T12" y="T13"/>
                </a:cxn>
              </a:cxnLst>
              <a:rect l="0" t="0" r="r" b="b"/>
              <a:pathLst>
                <a:path w="2537" h="241">
                  <a:moveTo>
                    <a:pt x="0" y="0"/>
                  </a:moveTo>
                  <a:cubicBezTo>
                    <a:pt x="0" y="170"/>
                    <a:pt x="0" y="170"/>
                    <a:pt x="0" y="170"/>
                  </a:cubicBezTo>
                  <a:cubicBezTo>
                    <a:pt x="0" y="209"/>
                    <a:pt x="32" y="241"/>
                    <a:pt x="71" y="241"/>
                  </a:cubicBezTo>
                  <a:cubicBezTo>
                    <a:pt x="2467" y="241"/>
                    <a:pt x="2467" y="241"/>
                    <a:pt x="2467" y="241"/>
                  </a:cubicBezTo>
                  <a:cubicBezTo>
                    <a:pt x="2506" y="241"/>
                    <a:pt x="2537" y="209"/>
                    <a:pt x="2537" y="170"/>
                  </a:cubicBezTo>
                  <a:cubicBezTo>
                    <a:pt x="2537" y="0"/>
                    <a:pt x="2537" y="0"/>
                    <a:pt x="2537" y="0"/>
                  </a:cubicBezTo>
                  <a:lnTo>
                    <a:pt x="0" y="0"/>
                  </a:ln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grpSp>
      <p:sp>
        <p:nvSpPr>
          <p:cNvPr id="104" name="Picture Placeholder 103">
            <a:extLst>
              <a:ext uri="{FF2B5EF4-FFF2-40B4-BE49-F238E27FC236}">
                <a16:creationId xmlns:a16="http://schemas.microsoft.com/office/drawing/2014/main" id="{B9AB478D-A56F-2941-8E3D-42E747953272}"/>
              </a:ext>
            </a:extLst>
          </p:cNvPr>
          <p:cNvSpPr>
            <a:spLocks noGrp="1"/>
          </p:cNvSpPr>
          <p:nvPr>
            <p:ph type="pic" sz="quarter" idx="10"/>
          </p:nvPr>
        </p:nvSpPr>
        <p:spPr>
          <a:xfrm>
            <a:off x="4928996" y="1342435"/>
            <a:ext cx="3542331" cy="1990581"/>
          </a:xfrm>
          <a:solidFill>
            <a:schemeClr val="bg2"/>
          </a:solidFill>
        </p:spPr>
        <p:txBody>
          <a:bodyPr/>
          <a:lstStyle/>
          <a:p>
            <a:r>
              <a:rPr lang="en-US"/>
              <a:t>Click icon to add picture</a:t>
            </a:r>
          </a:p>
        </p:txBody>
      </p:sp>
    </p:spTree>
    <p:extLst>
      <p:ext uri="{BB962C8B-B14F-4D97-AF65-F5344CB8AC3E}">
        <p14:creationId xmlns:p14="http://schemas.microsoft.com/office/powerpoint/2010/main" val="385765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Laptop">
    <p:spTree>
      <p:nvGrpSpPr>
        <p:cNvPr id="1" name=""/>
        <p:cNvGrpSpPr/>
        <p:nvPr/>
      </p:nvGrpSpPr>
      <p:grpSpPr>
        <a:xfrm>
          <a:off x="0" y="0"/>
          <a:ext cx="0" cy="0"/>
          <a:chOff x="0" y="0"/>
          <a:chExt cx="0" cy="0"/>
        </a:xfrm>
      </p:grpSpPr>
      <p:sp>
        <p:nvSpPr>
          <p:cNvPr id="10" name="Text Placeholder 53"/>
          <p:cNvSpPr>
            <a:spLocks noGrp="1"/>
          </p:cNvSpPr>
          <p:nvPr>
            <p:ph idx="1" hasCustomPrompt="1"/>
          </p:nvPr>
        </p:nvSpPr>
        <p:spPr>
          <a:xfrm>
            <a:off x="264160" y="1128304"/>
            <a:ext cx="3713618" cy="1163395"/>
          </a:xfrm>
          <a:prstGeom prst="rect">
            <a:avLst/>
          </a:prstGeom>
        </p:spPr>
        <p:txBody>
          <a:bodyPr vert="horz" wrap="square" lIns="0" tIns="45720" rIns="91440" bIns="45720" rtlCol="0">
            <a:spAutoFit/>
          </a:bodyPr>
          <a:lstStyle>
            <a:lvl1pPr>
              <a:spcBef>
                <a:spcPts val="500"/>
              </a:spcBef>
              <a:defRPr/>
            </a:lvl1pPr>
            <a:lvl2pPr>
              <a:spcBef>
                <a:spcPts val="300"/>
              </a:spcBef>
              <a:defRPr/>
            </a:lvl2pPr>
            <a:lvl3pPr>
              <a:spcBef>
                <a:spcPts val="200"/>
              </a:spcBef>
              <a:defRPr/>
            </a:lvl3pPr>
            <a:lvl5pPr>
              <a:defRPr sz="800" b="0" i="0">
                <a:latin typeface="Neue Haas Grotesk Text Pro" panose="020B0504020202020204" pitchFamily="34" charset="77"/>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p:cNvSpPr>
            <a:spLocks noGrp="1"/>
          </p:cNvSpPr>
          <p:nvPr>
            <p:ph type="title" hasCustomPrompt="1"/>
          </p:nvPr>
        </p:nvSpPr>
        <p:spPr>
          <a:xfrm>
            <a:off x="202688" y="53113"/>
            <a:ext cx="7051040" cy="732441"/>
          </a:xfrm>
          <a:prstGeom prst="rect">
            <a:avLst/>
          </a:prstGeom>
        </p:spPr>
        <p:txBody>
          <a:bodyPr vert="horz" lIns="72000" tIns="0" rIns="91440" bIns="0" rtlCol="0" anchor="ctr">
            <a:normAutofit/>
          </a:bodyPr>
          <a:lstStyle/>
          <a:p>
            <a:pPr lvl="0"/>
            <a:r>
              <a:rPr lang="en-US" dirty="0"/>
              <a:t>Click to add title</a:t>
            </a:r>
          </a:p>
        </p:txBody>
      </p:sp>
      <p:grpSp>
        <p:nvGrpSpPr>
          <p:cNvPr id="2" name="Group 1">
            <a:extLst>
              <a:ext uri="{FF2B5EF4-FFF2-40B4-BE49-F238E27FC236}">
                <a16:creationId xmlns:a16="http://schemas.microsoft.com/office/drawing/2014/main" id="{760752BE-DDC6-8161-80B9-DA0387B53FF9}"/>
              </a:ext>
            </a:extLst>
          </p:cNvPr>
          <p:cNvGrpSpPr/>
          <p:nvPr userDrawn="1"/>
        </p:nvGrpSpPr>
        <p:grpSpPr>
          <a:xfrm>
            <a:off x="3595824" y="1252498"/>
            <a:ext cx="5265532" cy="3059346"/>
            <a:chOff x="622917" y="3217822"/>
            <a:chExt cx="2258162" cy="1312023"/>
          </a:xfrm>
        </p:grpSpPr>
        <p:sp>
          <p:nvSpPr>
            <p:cNvPr id="3" name="Freeform 45">
              <a:extLst>
                <a:ext uri="{FF2B5EF4-FFF2-40B4-BE49-F238E27FC236}">
                  <a16:creationId xmlns:a16="http://schemas.microsoft.com/office/drawing/2014/main" id="{F84952F6-9BF6-1DB2-3204-91D755ECC89E}"/>
                </a:ext>
              </a:extLst>
            </p:cNvPr>
            <p:cNvSpPr>
              <a:spLocks/>
            </p:cNvSpPr>
            <p:nvPr/>
          </p:nvSpPr>
          <p:spPr bwMode="auto">
            <a:xfrm>
              <a:off x="622917" y="4479182"/>
              <a:ext cx="1137444" cy="50663"/>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4" name="Freeform 46">
              <a:extLst>
                <a:ext uri="{FF2B5EF4-FFF2-40B4-BE49-F238E27FC236}">
                  <a16:creationId xmlns:a16="http://schemas.microsoft.com/office/drawing/2014/main" id="{DB5AECB9-B693-6AF0-CE7C-56986882FF7C}"/>
                </a:ext>
              </a:extLst>
            </p:cNvPr>
            <p:cNvSpPr>
              <a:spLocks/>
            </p:cNvSpPr>
            <p:nvPr/>
          </p:nvSpPr>
          <p:spPr bwMode="auto">
            <a:xfrm>
              <a:off x="1743634" y="4479182"/>
              <a:ext cx="1137444" cy="50663"/>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5" name="Freeform 47">
              <a:extLst>
                <a:ext uri="{FF2B5EF4-FFF2-40B4-BE49-F238E27FC236}">
                  <a16:creationId xmlns:a16="http://schemas.microsoft.com/office/drawing/2014/main" id="{F340F559-F5F5-3999-4298-45C26BAD7AB7}"/>
                </a:ext>
              </a:extLst>
            </p:cNvPr>
            <p:cNvSpPr>
              <a:spLocks/>
            </p:cNvSpPr>
            <p:nvPr/>
          </p:nvSpPr>
          <p:spPr bwMode="auto">
            <a:xfrm>
              <a:off x="845516" y="3217822"/>
              <a:ext cx="1829690" cy="1265258"/>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6" name="Freeform 48">
              <a:extLst>
                <a:ext uri="{FF2B5EF4-FFF2-40B4-BE49-F238E27FC236}">
                  <a16:creationId xmlns:a16="http://schemas.microsoft.com/office/drawing/2014/main" id="{AC3E6DD8-39D6-6FE5-14E1-1674BD7970A7}"/>
                </a:ext>
              </a:extLst>
            </p:cNvPr>
            <p:cNvSpPr>
              <a:spLocks/>
            </p:cNvSpPr>
            <p:nvPr/>
          </p:nvSpPr>
          <p:spPr bwMode="auto">
            <a:xfrm>
              <a:off x="851950" y="3224317"/>
              <a:ext cx="1818110" cy="1252267"/>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7" name="Freeform 49">
              <a:extLst>
                <a:ext uri="{FF2B5EF4-FFF2-40B4-BE49-F238E27FC236}">
                  <a16:creationId xmlns:a16="http://schemas.microsoft.com/office/drawing/2014/main" id="{F3837059-D583-04FA-9544-CB5FC11941DC}"/>
                </a:ext>
              </a:extLst>
            </p:cNvPr>
            <p:cNvSpPr>
              <a:spLocks/>
            </p:cNvSpPr>
            <p:nvPr/>
          </p:nvSpPr>
          <p:spPr bwMode="auto">
            <a:xfrm>
              <a:off x="851950" y="4423324"/>
              <a:ext cx="1818110" cy="53261"/>
            </a:xfrm>
            <a:custGeom>
              <a:avLst/>
              <a:gdLst>
                <a:gd name="T0" fmla="*/ 1414 w 1414"/>
                <a:gd name="T1" fmla="*/ 0 h 41"/>
                <a:gd name="T2" fmla="*/ 1396 w 1414"/>
                <a:gd name="T3" fmla="*/ 9 h 41"/>
                <a:gd name="T4" fmla="*/ 18 w 1414"/>
                <a:gd name="T5" fmla="*/ 9 h 41"/>
                <a:gd name="T6" fmla="*/ 0 w 1414"/>
                <a:gd name="T7" fmla="*/ 0 h 41"/>
                <a:gd name="T8" fmla="*/ 0 w 1414"/>
                <a:gd name="T9" fmla="*/ 1 h 41"/>
                <a:gd name="T10" fmla="*/ 40 w 1414"/>
                <a:gd name="T11" fmla="*/ 41 h 41"/>
                <a:gd name="T12" fmla="*/ 1373 w 1414"/>
                <a:gd name="T13" fmla="*/ 41 h 41"/>
                <a:gd name="T14" fmla="*/ 1414 w 1414"/>
                <a:gd name="T15" fmla="*/ 1 h 41"/>
                <a:gd name="T16" fmla="*/ 1414 w 1414"/>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8" name="Rectangle 50">
              <a:extLst>
                <a:ext uri="{FF2B5EF4-FFF2-40B4-BE49-F238E27FC236}">
                  <a16:creationId xmlns:a16="http://schemas.microsoft.com/office/drawing/2014/main" id="{EAB39C4F-977F-B5D8-0185-C7C3577EDBDB}"/>
                </a:ext>
              </a:extLst>
            </p:cNvPr>
            <p:cNvSpPr>
              <a:spLocks noChangeArrowheads="1"/>
            </p:cNvSpPr>
            <p:nvPr/>
          </p:nvSpPr>
          <p:spPr bwMode="auto">
            <a:xfrm>
              <a:off x="622917" y="4458398"/>
              <a:ext cx="2258162" cy="41569"/>
            </a:xfrm>
            <a:prstGeom prst="rect">
              <a:avLst/>
            </a:prstGeom>
            <a:solidFill>
              <a:srgbClr val="D2D6D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9" name="Freeform 51">
              <a:extLst>
                <a:ext uri="{FF2B5EF4-FFF2-40B4-BE49-F238E27FC236}">
                  <a16:creationId xmlns:a16="http://schemas.microsoft.com/office/drawing/2014/main" id="{33A94D7F-4766-E536-B986-9739E833DF35}"/>
                </a:ext>
              </a:extLst>
            </p:cNvPr>
            <p:cNvSpPr>
              <a:spLocks/>
            </p:cNvSpPr>
            <p:nvPr/>
          </p:nvSpPr>
          <p:spPr bwMode="auto">
            <a:xfrm>
              <a:off x="1589230" y="4458398"/>
              <a:ext cx="324249" cy="23383"/>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2" name="Rectangle 52">
              <a:extLst>
                <a:ext uri="{FF2B5EF4-FFF2-40B4-BE49-F238E27FC236}">
                  <a16:creationId xmlns:a16="http://schemas.microsoft.com/office/drawing/2014/main" id="{240BF054-E6BB-C0E4-77D4-8D67D231A3B8}"/>
                </a:ext>
              </a:extLst>
            </p:cNvPr>
            <p:cNvSpPr>
              <a:spLocks noChangeArrowheads="1"/>
            </p:cNvSpPr>
            <p:nvPr/>
          </p:nvSpPr>
          <p:spPr bwMode="auto">
            <a:xfrm>
              <a:off x="912424" y="3303558"/>
              <a:ext cx="1697160" cy="1082095"/>
            </a:xfrm>
            <a:prstGeom prst="rect">
              <a:avLst/>
            </a:prstGeom>
            <a:solidFill>
              <a:srgbClr val="0C0D1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3" name="Rectangle 53">
              <a:extLst>
                <a:ext uri="{FF2B5EF4-FFF2-40B4-BE49-F238E27FC236}">
                  <a16:creationId xmlns:a16="http://schemas.microsoft.com/office/drawing/2014/main" id="{598A1E7D-D166-2C8D-0CCF-FE23263E6267}"/>
                </a:ext>
              </a:extLst>
            </p:cNvPr>
            <p:cNvSpPr>
              <a:spLocks noChangeArrowheads="1"/>
            </p:cNvSpPr>
            <p:nvPr/>
          </p:nvSpPr>
          <p:spPr bwMode="auto">
            <a:xfrm>
              <a:off x="917571" y="3310053"/>
              <a:ext cx="1685579" cy="1070403"/>
            </a:xfrm>
            <a:prstGeom prst="rect">
              <a:avLst/>
            </a:prstGeom>
            <a:solidFill>
              <a:srgbClr val="C6C6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4" name="Oval 54">
              <a:extLst>
                <a:ext uri="{FF2B5EF4-FFF2-40B4-BE49-F238E27FC236}">
                  <a16:creationId xmlns:a16="http://schemas.microsoft.com/office/drawing/2014/main" id="{FF269480-3ED8-E5DD-3EE5-4E58935319B7}"/>
                </a:ext>
              </a:extLst>
            </p:cNvPr>
            <p:cNvSpPr>
              <a:spLocks noChangeArrowheads="1"/>
            </p:cNvSpPr>
            <p:nvPr/>
          </p:nvSpPr>
          <p:spPr bwMode="auto">
            <a:xfrm>
              <a:off x="1750068" y="3258092"/>
              <a:ext cx="19301" cy="19486"/>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5" name="Oval 55">
              <a:extLst>
                <a:ext uri="{FF2B5EF4-FFF2-40B4-BE49-F238E27FC236}">
                  <a16:creationId xmlns:a16="http://schemas.microsoft.com/office/drawing/2014/main" id="{A3D5E8CB-A867-1C29-D36C-5B856EF75B70}"/>
                </a:ext>
              </a:extLst>
            </p:cNvPr>
            <p:cNvSpPr>
              <a:spLocks noChangeArrowheads="1"/>
            </p:cNvSpPr>
            <p:nvPr/>
          </p:nvSpPr>
          <p:spPr bwMode="auto">
            <a:xfrm>
              <a:off x="1750068" y="3256793"/>
              <a:ext cx="19301" cy="18186"/>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6" name="Oval 56">
              <a:extLst>
                <a:ext uri="{FF2B5EF4-FFF2-40B4-BE49-F238E27FC236}">
                  <a16:creationId xmlns:a16="http://schemas.microsoft.com/office/drawing/2014/main" id="{3E3B3EF2-4CC1-1B63-72FD-2156B694B838}"/>
                </a:ext>
              </a:extLst>
            </p:cNvPr>
            <p:cNvSpPr>
              <a:spLocks noChangeArrowheads="1"/>
            </p:cNvSpPr>
            <p:nvPr/>
          </p:nvSpPr>
          <p:spPr bwMode="auto">
            <a:xfrm>
              <a:off x="1753927" y="3259391"/>
              <a:ext cx="11581" cy="12990"/>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7" name="Oval 57">
              <a:extLst>
                <a:ext uri="{FF2B5EF4-FFF2-40B4-BE49-F238E27FC236}">
                  <a16:creationId xmlns:a16="http://schemas.microsoft.com/office/drawing/2014/main" id="{257BAC7E-904F-45A8-E69A-0DCD7DF18EB1}"/>
                </a:ext>
              </a:extLst>
            </p:cNvPr>
            <p:cNvSpPr>
              <a:spLocks noChangeArrowheads="1"/>
            </p:cNvSpPr>
            <p:nvPr/>
          </p:nvSpPr>
          <p:spPr bwMode="auto">
            <a:xfrm>
              <a:off x="1756501" y="3263288"/>
              <a:ext cx="6434" cy="6496"/>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sp>
          <p:nvSpPr>
            <p:cNvPr id="18" name="Freeform 58">
              <a:extLst>
                <a:ext uri="{FF2B5EF4-FFF2-40B4-BE49-F238E27FC236}">
                  <a16:creationId xmlns:a16="http://schemas.microsoft.com/office/drawing/2014/main" id="{D7136936-3A0C-7C99-61F8-8D46D3294E1D}"/>
                </a:ext>
              </a:extLst>
            </p:cNvPr>
            <p:cNvSpPr>
              <a:spLocks/>
            </p:cNvSpPr>
            <p:nvPr/>
          </p:nvSpPr>
          <p:spPr bwMode="auto">
            <a:xfrm>
              <a:off x="1759074" y="3264587"/>
              <a:ext cx="1287" cy="2598"/>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04" tIns="45702" rIns="91404" bIns="45702" numCol="1" anchor="t" anchorCtr="0" compatLnSpc="1">
              <a:prstTxWarp prst="textNoShape">
                <a:avLst/>
              </a:prstTxWarp>
            </a:bodyPr>
            <a:lstStyle/>
            <a:p>
              <a:endParaRPr lang="id-ID" sz="3599" dirty="0">
                <a:latin typeface="Montserrat Thin" pitchFamily="2" charset="77"/>
              </a:endParaRPr>
            </a:p>
          </p:txBody>
        </p:sp>
      </p:grpSp>
      <p:sp>
        <p:nvSpPr>
          <p:cNvPr id="19" name="Picture Placeholder 103">
            <a:extLst>
              <a:ext uri="{FF2B5EF4-FFF2-40B4-BE49-F238E27FC236}">
                <a16:creationId xmlns:a16="http://schemas.microsoft.com/office/drawing/2014/main" id="{7E9D100F-91EA-F366-C483-D9611DA1981A}"/>
              </a:ext>
            </a:extLst>
          </p:cNvPr>
          <p:cNvSpPr>
            <a:spLocks noGrp="1"/>
          </p:cNvSpPr>
          <p:nvPr>
            <p:ph type="pic" sz="quarter" idx="11"/>
          </p:nvPr>
        </p:nvSpPr>
        <p:spPr>
          <a:xfrm>
            <a:off x="4294823" y="1467557"/>
            <a:ext cx="3918539" cy="2486853"/>
          </a:xfrm>
          <a:solidFill>
            <a:schemeClr val="bg2"/>
          </a:solidFill>
        </p:spPr>
        <p:txBody>
          <a:bodyPr/>
          <a:lstStyle/>
          <a:p>
            <a:r>
              <a:rPr lang="en-US"/>
              <a:t>Click icon to add picture</a:t>
            </a:r>
          </a:p>
        </p:txBody>
      </p:sp>
    </p:spTree>
    <p:extLst>
      <p:ext uri="{BB962C8B-B14F-4D97-AF65-F5344CB8AC3E}">
        <p14:creationId xmlns:p14="http://schemas.microsoft.com/office/powerpoint/2010/main" val="25928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Right Whi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10204"/>
          </a:xfrm>
        </p:spPr>
        <p:txBody>
          <a:bodyPr/>
          <a:lstStyle/>
          <a:p>
            <a:r>
              <a:rPr lang="en-US"/>
              <a:t>Click icon to add picture</a:t>
            </a:r>
          </a:p>
        </p:txBody>
      </p:sp>
    </p:spTree>
    <p:extLst>
      <p:ext uri="{BB962C8B-B14F-4D97-AF65-F5344CB8AC3E}">
        <p14:creationId xmlns:p14="http://schemas.microsoft.com/office/powerpoint/2010/main" val="390882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Right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373CF0-0E71-87A9-300F-0479E22299FD}"/>
              </a:ext>
            </a:extLst>
          </p:cNvPr>
          <p:cNvSpPr>
            <a:spLocks/>
          </p:cNvSpPr>
          <p:nvPr userDrawn="1"/>
        </p:nvSpPr>
        <p:spPr>
          <a:xfrm>
            <a:off x="0" y="0"/>
            <a:ext cx="4572000" cy="4817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10204"/>
          </a:xfrm>
        </p:spPr>
        <p:txBody>
          <a:bodyPr/>
          <a:lstStyle/>
          <a:p>
            <a:r>
              <a:rPr lang="en-US"/>
              <a:t>Click icon to add picture</a:t>
            </a:r>
          </a:p>
        </p:txBody>
      </p:sp>
    </p:spTree>
    <p:extLst>
      <p:ext uri="{BB962C8B-B14F-4D97-AF65-F5344CB8AC3E}">
        <p14:creationId xmlns:p14="http://schemas.microsoft.com/office/powerpoint/2010/main" val="283305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Right Grey">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19D170F-220E-5548-9F0F-A01CABD5A097}"/>
              </a:ext>
            </a:extLst>
          </p:cNvPr>
          <p:cNvSpPr/>
          <p:nvPr userDrawn="1"/>
        </p:nvSpPr>
        <p:spPr>
          <a:xfrm>
            <a:off x="0" y="3266"/>
            <a:ext cx="9153144" cy="4807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4572000" y="0"/>
            <a:ext cx="4572000" cy="4807527"/>
          </a:xfrm>
        </p:spPr>
        <p:txBody>
          <a:bodyPr/>
          <a:lstStyle/>
          <a:p>
            <a:r>
              <a:rPr lang="en-US"/>
              <a:t>Click icon to add picture</a:t>
            </a:r>
          </a:p>
        </p:txBody>
      </p:sp>
    </p:spTree>
    <p:extLst>
      <p:ext uri="{BB962C8B-B14F-4D97-AF65-F5344CB8AC3E}">
        <p14:creationId xmlns:p14="http://schemas.microsoft.com/office/powerpoint/2010/main" val="403787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hite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0B7915-D724-E499-7506-1EFE153DD6FD}"/>
              </a:ext>
            </a:extLst>
          </p:cNvPr>
          <p:cNvSpPr/>
          <p:nvPr userDrawn="1"/>
        </p:nvSpPr>
        <p:spPr>
          <a:xfrm>
            <a:off x="0" y="-2287"/>
            <a:ext cx="9144000" cy="5159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8" name="Graphic 7">
            <a:extLst>
              <a:ext uri="{FF2B5EF4-FFF2-40B4-BE49-F238E27FC236}">
                <a16:creationId xmlns:a16="http://schemas.microsoft.com/office/drawing/2014/main" id="{9CB0DC40-F5F3-7295-81B5-D667EB5EF64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1"/>
            <a:ext cx="1403354" cy="700340"/>
          </a:xfrm>
          <a:prstGeom prst="rect">
            <a:avLst/>
          </a:prstGeom>
        </p:spPr>
      </p:pic>
      <p:sp>
        <p:nvSpPr>
          <p:cNvPr id="10" name="TextBox 9">
            <a:extLst>
              <a:ext uri="{FF2B5EF4-FFF2-40B4-BE49-F238E27FC236}">
                <a16:creationId xmlns:a16="http://schemas.microsoft.com/office/drawing/2014/main" id="{C98388E0-F985-02F6-2CBF-43DC0EECBE90}"/>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pic>
        <p:nvPicPr>
          <p:cNvPr id="4" name="dots pattern">
            <a:extLst>
              <a:ext uri="{FF2B5EF4-FFF2-40B4-BE49-F238E27FC236}">
                <a16:creationId xmlns:a16="http://schemas.microsoft.com/office/drawing/2014/main" id="{D36EC7F4-D2D4-E31D-F825-A62091D00B23}"/>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6047" r="58075"/>
          <a:stretch/>
        </p:blipFill>
        <p:spPr>
          <a:xfrm>
            <a:off x="5444261" y="0"/>
            <a:ext cx="3699739" cy="4663749"/>
          </a:xfrm>
          <a:prstGeom prst="rect">
            <a:avLst/>
          </a:prstGeom>
        </p:spPr>
      </p:pic>
      <p:sp>
        <p:nvSpPr>
          <p:cNvPr id="24" name="Picture Placeholder 29">
            <a:extLst>
              <a:ext uri="{FF2B5EF4-FFF2-40B4-BE49-F238E27FC236}">
                <a16:creationId xmlns:a16="http://schemas.microsoft.com/office/drawing/2014/main" id="{AA6FECF6-FBC1-450E-F31F-997D1652A96B}"/>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r>
              <a:rPr lang="en-US"/>
              <a:t>Click icon to add picture</a:t>
            </a:r>
            <a:endParaRPr lang="en-US" dirty="0"/>
          </a:p>
        </p:txBody>
      </p:sp>
      <p:sp>
        <p:nvSpPr>
          <p:cNvPr id="12" name="TextBox 11">
            <a:extLst>
              <a:ext uri="{FF2B5EF4-FFF2-40B4-BE49-F238E27FC236}">
                <a16:creationId xmlns:a16="http://schemas.microsoft.com/office/drawing/2014/main" id="{E299AD3C-03AE-FFF1-4364-A476C5A07A33}"/>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7" name="Subtitle 2">
            <a:extLst>
              <a:ext uri="{FF2B5EF4-FFF2-40B4-BE49-F238E27FC236}">
                <a16:creationId xmlns:a16="http://schemas.microsoft.com/office/drawing/2014/main" id="{3596B3DD-883B-F6A4-592E-A183E64A41B7}"/>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 20pt Regular</a:t>
            </a:r>
          </a:p>
        </p:txBody>
      </p:sp>
      <p:sp>
        <p:nvSpPr>
          <p:cNvPr id="9" name="Title 1">
            <a:extLst>
              <a:ext uri="{FF2B5EF4-FFF2-40B4-BE49-F238E27FC236}">
                <a16:creationId xmlns:a16="http://schemas.microsoft.com/office/drawing/2014/main" id="{29FDB1CC-CDD1-45E2-2D41-A9BED3DF2586}"/>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tx1"/>
                </a:solidFill>
                <a:latin typeface="Neue Haas Grotesk Text Pro" panose="020B0504020202020204" pitchFamily="34" charset="77"/>
              </a:defRPr>
            </a:lvl1pPr>
          </a:lstStyle>
          <a:p>
            <a:r>
              <a:rPr lang="en-US" dirty="0"/>
              <a:t>Presentation Title or Divider Slide</a:t>
            </a:r>
          </a:p>
        </p:txBody>
      </p:sp>
      <p:sp>
        <p:nvSpPr>
          <p:cNvPr id="15" name="Text Placeholder 6">
            <a:extLst>
              <a:ext uri="{FF2B5EF4-FFF2-40B4-BE49-F238E27FC236}">
                <a16:creationId xmlns:a16="http://schemas.microsoft.com/office/drawing/2014/main" id="{9A190A3A-4699-E88F-531F-FDB457488B9F}"/>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Subtitle here 14pt Bold</a:t>
            </a:r>
          </a:p>
        </p:txBody>
      </p:sp>
      <p:sp>
        <p:nvSpPr>
          <p:cNvPr id="17" name="Text Placeholder 8">
            <a:extLst>
              <a:ext uri="{FF2B5EF4-FFF2-40B4-BE49-F238E27FC236}">
                <a16:creationId xmlns:a16="http://schemas.microsoft.com/office/drawing/2014/main" id="{0522A203-8423-7D21-DA99-65D3EEB9EDA9}"/>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text here 12pt Regular</a:t>
            </a:r>
          </a:p>
        </p:txBody>
      </p:sp>
    </p:spTree>
    <p:extLst>
      <p:ext uri="{BB962C8B-B14F-4D97-AF65-F5344CB8AC3E}">
        <p14:creationId xmlns:p14="http://schemas.microsoft.com/office/powerpoint/2010/main" val="8222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Full Screen White">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bg1"/>
          </a:solidFill>
        </p:spPr>
        <p:txBody>
          <a:bodyPr/>
          <a:lstStyle/>
          <a:p>
            <a:r>
              <a:rPr lang="en-US"/>
              <a:t>Click icon to add picture</a:t>
            </a:r>
          </a:p>
        </p:txBody>
      </p:sp>
    </p:spTree>
    <p:extLst>
      <p:ext uri="{BB962C8B-B14F-4D97-AF65-F5344CB8AC3E}">
        <p14:creationId xmlns:p14="http://schemas.microsoft.com/office/powerpoint/2010/main" val="265056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Full Screen Black">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tx1"/>
          </a:solidFill>
        </p:spPr>
        <p:txBody>
          <a:bodyPr/>
          <a:lstStyle/>
          <a:p>
            <a:r>
              <a:rPr lang="en-US"/>
              <a:t>Click icon to add picture</a:t>
            </a:r>
            <a:endParaRPr lang="en-US" dirty="0"/>
          </a:p>
        </p:txBody>
      </p:sp>
    </p:spTree>
    <p:extLst>
      <p:ext uri="{BB962C8B-B14F-4D97-AF65-F5344CB8AC3E}">
        <p14:creationId xmlns:p14="http://schemas.microsoft.com/office/powerpoint/2010/main" val="20497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Gray Gradient with Pic">
    <p:bg>
      <p:bgPr>
        <a:solidFill>
          <a:schemeClr val="bg1">
            <a:lumMod val="50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0F7586B-8A2A-904D-B541-9E31F2F0B7AB}"/>
              </a:ext>
            </a:extLst>
          </p:cNvPr>
          <p:cNvSpPr>
            <a:spLocks noGrp="1"/>
          </p:cNvSpPr>
          <p:nvPr>
            <p:ph type="pic" sz="quarter" idx="10"/>
          </p:nvPr>
        </p:nvSpPr>
        <p:spPr>
          <a:xfrm>
            <a:off x="0" y="0"/>
            <a:ext cx="9144000" cy="4817889"/>
          </a:xfrm>
          <a:solidFill>
            <a:schemeClr val="bg2"/>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20E7CF27-22E0-9F18-54D7-A533F42CD644}"/>
              </a:ext>
            </a:extLst>
          </p:cNvPr>
          <p:cNvSpPr/>
          <p:nvPr userDrawn="1"/>
        </p:nvSpPr>
        <p:spPr>
          <a:xfrm rot="10800000">
            <a:off x="-2" y="4817638"/>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Graphic 2">
            <a:extLst>
              <a:ext uri="{FF2B5EF4-FFF2-40B4-BE49-F238E27FC236}">
                <a16:creationId xmlns:a16="http://schemas.microsoft.com/office/drawing/2014/main" id="{C3B7BA9D-41C6-ADC4-063D-68B48D1D5E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4" name="TextBox 3">
            <a:extLst>
              <a:ext uri="{FF2B5EF4-FFF2-40B4-BE49-F238E27FC236}">
                <a16:creationId xmlns:a16="http://schemas.microsoft.com/office/drawing/2014/main" id="{7F0A73E8-1FB8-DFAC-F5C0-D85FD78B97D7}"/>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6" name="TextBox 5">
            <a:extLst>
              <a:ext uri="{FF2B5EF4-FFF2-40B4-BE49-F238E27FC236}">
                <a16:creationId xmlns:a16="http://schemas.microsoft.com/office/drawing/2014/main" id="{76087BEC-C1FB-BCD7-1EF8-DE869EF03643}"/>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140364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Screen Reliability">
    <p:spTree>
      <p:nvGrpSpPr>
        <p:cNvPr id="1" name=""/>
        <p:cNvGrpSpPr/>
        <p:nvPr/>
      </p:nvGrpSpPr>
      <p:grpSpPr>
        <a:xfrm>
          <a:off x="0" y="0"/>
          <a:ext cx="0" cy="0"/>
          <a:chOff x="0" y="0"/>
          <a:chExt cx="0" cy="0"/>
        </a:xfrm>
      </p:grpSpPr>
      <p:pic>
        <p:nvPicPr>
          <p:cNvPr id="2" name="Picture 1" descr="A close up of a toy&#10;&#10;Description automatically generated">
            <a:extLst>
              <a:ext uri="{FF2B5EF4-FFF2-40B4-BE49-F238E27FC236}">
                <a16:creationId xmlns:a16="http://schemas.microsoft.com/office/drawing/2014/main" id="{8A284940-89AF-FFBE-C988-065102AAF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8" y="-6927"/>
            <a:ext cx="9164192" cy="5159839"/>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98435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Screen Intellig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C5BE2C-CF1C-51AD-AFA8-01800BADC0D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9162901" cy="515413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52214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ull Screen Sustain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F7BB9-5068-348F-3F9B-EA37F2AEB031}"/>
              </a:ext>
            </a:extLst>
          </p:cNvPr>
          <p:cNvPicPr>
            <a:picLocks noChangeAspect="1"/>
          </p:cNvPicPr>
          <p:nvPr userDrawn="1"/>
        </p:nvPicPr>
        <p:blipFill>
          <a:blip r:embed="rId2"/>
          <a:srcRect/>
          <a:stretch/>
        </p:blipFill>
        <p:spPr>
          <a:xfrm>
            <a:off x="0" y="-1162"/>
            <a:ext cx="9146066" cy="514466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Tree>
    <p:extLst>
      <p:ext uri="{BB962C8B-B14F-4D97-AF65-F5344CB8AC3E}">
        <p14:creationId xmlns:p14="http://schemas.microsoft.com/office/powerpoint/2010/main" val="382892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Full Screen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617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Full Screen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25D4A2-7E88-6960-2E63-0FFC8E0B35E6}"/>
              </a:ext>
            </a:extLst>
          </p:cNvPr>
          <p:cNvSpPr/>
          <p:nvPr userDrawn="1"/>
        </p:nvSpPr>
        <p:spPr>
          <a:xfrm>
            <a:off x="0" y="0"/>
            <a:ext cx="9144000" cy="4817327"/>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Tree>
    <p:extLst>
      <p:ext uri="{BB962C8B-B14F-4D97-AF65-F5344CB8AC3E}">
        <p14:creationId xmlns:p14="http://schemas.microsoft.com/office/powerpoint/2010/main" val="321877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ey Full Screen with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AB2A41-381F-5C41-A18D-1F69F6FD72D9}"/>
              </a:ext>
            </a:extLst>
          </p:cNvPr>
          <p:cNvSpPr/>
          <p:nvPr userDrawn="1"/>
        </p:nvSpPr>
        <p:spPr>
          <a:xfrm>
            <a:off x="0" y="0"/>
            <a:ext cx="9153144"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48102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Rectangle 4">
            <a:extLst>
              <a:ext uri="{FF2B5EF4-FFF2-40B4-BE49-F238E27FC236}">
                <a16:creationId xmlns:a16="http://schemas.microsoft.com/office/drawing/2014/main" id="{6A73A68C-1979-975D-A522-94E34E2ED280}"/>
              </a:ext>
            </a:extLst>
          </p:cNvPr>
          <p:cNvSpPr/>
          <p:nvPr userDrawn="1"/>
        </p:nvSpPr>
        <p:spPr>
          <a:xfrm rot="10800000">
            <a:off x="-2" y="4810204"/>
            <a:ext cx="9145599" cy="33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Graphic 8">
            <a:extLst>
              <a:ext uri="{FF2B5EF4-FFF2-40B4-BE49-F238E27FC236}">
                <a16:creationId xmlns:a16="http://schemas.microsoft.com/office/drawing/2014/main" id="{6E0216F4-141E-D29A-C580-94A36305CF8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4623615"/>
            <a:ext cx="1400680" cy="700340"/>
          </a:xfrm>
          <a:prstGeom prst="rect">
            <a:avLst/>
          </a:prstGeom>
        </p:spPr>
      </p:pic>
      <p:sp>
        <p:nvSpPr>
          <p:cNvPr id="10" name="TextBox 9">
            <a:extLst>
              <a:ext uri="{FF2B5EF4-FFF2-40B4-BE49-F238E27FC236}">
                <a16:creationId xmlns:a16="http://schemas.microsoft.com/office/drawing/2014/main" id="{237A8E31-5211-5F5D-A8EE-87E953C1A6AD}"/>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11" name="TextBox 10">
            <a:extLst>
              <a:ext uri="{FF2B5EF4-FFF2-40B4-BE49-F238E27FC236}">
                <a16:creationId xmlns:a16="http://schemas.microsoft.com/office/drawing/2014/main" id="{A5910400-A308-7870-2ECB-D17B070DE3D0}"/>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232243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Full Screen No Foot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2680AB-8B78-AEB2-14EE-F65428E94298}"/>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149EF56C-6E7C-211C-7380-DA1031B692B0}"/>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FEAD9C1A-1AC1-E6EC-679A-D638B9AF475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4094250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Black Picture">
    <p:spTree>
      <p:nvGrpSpPr>
        <p:cNvPr id="1" name=""/>
        <p:cNvGrpSpPr/>
        <p:nvPr/>
      </p:nvGrpSpPr>
      <p:grpSpPr>
        <a:xfrm>
          <a:off x="0" y="0"/>
          <a:ext cx="0" cy="0"/>
          <a:chOff x="0" y="0"/>
          <a:chExt cx="0" cy="0"/>
        </a:xfrm>
      </p:grpSpPr>
      <p:sp>
        <p:nvSpPr>
          <p:cNvPr id="2" name="background fill">
            <a:extLst>
              <a:ext uri="{FF2B5EF4-FFF2-40B4-BE49-F238E27FC236}">
                <a16:creationId xmlns:a16="http://schemas.microsoft.com/office/drawing/2014/main" id="{C174A10D-16C5-66FA-6ADA-C222D76E2A53}"/>
              </a:ext>
            </a:extLst>
          </p:cNvPr>
          <p:cNvSpPr/>
          <p:nvPr userDrawn="1"/>
        </p:nvSpPr>
        <p:spPr>
          <a:xfrm>
            <a:off x="-9144" y="-2"/>
            <a:ext cx="915314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6" name="Polygon3">
            <a:extLst>
              <a:ext uri="{FF2B5EF4-FFF2-40B4-BE49-F238E27FC236}">
                <a16:creationId xmlns:a16="http://schemas.microsoft.com/office/drawing/2014/main" id="{2A229CC0-13C5-DC2B-405C-B39B388685D3}"/>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16286" b="14221"/>
          <a:stretch/>
        </p:blipFill>
        <p:spPr>
          <a:xfrm>
            <a:off x="0" y="-1"/>
            <a:ext cx="5019654" cy="5143501"/>
          </a:xfrm>
          <a:prstGeom prst="rect">
            <a:avLst/>
          </a:prstGeom>
        </p:spPr>
      </p:pic>
      <p:pic>
        <p:nvPicPr>
          <p:cNvPr id="7" name="HV logo">
            <a:extLst>
              <a:ext uri="{FF2B5EF4-FFF2-40B4-BE49-F238E27FC236}">
                <a16:creationId xmlns:a16="http://schemas.microsoft.com/office/drawing/2014/main" id="{42DCFABA-461D-3569-A2D7-8E9C4E301D1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
        <p:nvSpPr>
          <p:cNvPr id="12" name="TextBox 11">
            <a:extLst>
              <a:ext uri="{FF2B5EF4-FFF2-40B4-BE49-F238E27FC236}">
                <a16:creationId xmlns:a16="http://schemas.microsoft.com/office/drawing/2014/main" id="{A709173D-A248-69C0-31AD-585E663D53B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
        <p:nvSpPr>
          <p:cNvPr id="18" name="TextBox 17">
            <a:extLst>
              <a:ext uri="{FF2B5EF4-FFF2-40B4-BE49-F238E27FC236}">
                <a16:creationId xmlns:a16="http://schemas.microsoft.com/office/drawing/2014/main" id="{3E5E6014-1ECA-240C-FB6F-F62B8918F74B}"/>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9" name="TextBox 18">
            <a:extLst>
              <a:ext uri="{FF2B5EF4-FFF2-40B4-BE49-F238E27FC236}">
                <a16:creationId xmlns:a16="http://schemas.microsoft.com/office/drawing/2014/main" id="{67DABFBE-01D5-FCCA-5091-828BEF980855}"/>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3" name="dots pattern">
            <a:extLst>
              <a:ext uri="{FF2B5EF4-FFF2-40B4-BE49-F238E27FC236}">
                <a16:creationId xmlns:a16="http://schemas.microsoft.com/office/drawing/2014/main" id="{179368C7-7BFB-366B-83F8-7EF5C898B7BE}"/>
              </a:ext>
            </a:extLst>
          </p:cNvPr>
          <p:cNvPicPr>
            <a:picLocks noChangeAspect="1"/>
          </p:cNvPicPr>
          <p:nvPr userDrawn="1"/>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6047" r="58075"/>
          <a:stretch/>
        </p:blipFill>
        <p:spPr>
          <a:xfrm>
            <a:off x="5444261" y="-1"/>
            <a:ext cx="3699739" cy="4663749"/>
          </a:xfrm>
          <a:prstGeom prst="rect">
            <a:avLst/>
          </a:prstGeom>
        </p:spPr>
      </p:pic>
      <p:sp>
        <p:nvSpPr>
          <p:cNvPr id="20" name="Picture Placeholder 29">
            <a:extLst>
              <a:ext uri="{FF2B5EF4-FFF2-40B4-BE49-F238E27FC236}">
                <a16:creationId xmlns:a16="http://schemas.microsoft.com/office/drawing/2014/main" id="{CF4EFF06-88A0-4D55-E6DA-28CFC79DC7FC}"/>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r>
              <a:rPr lang="en-US"/>
              <a:t>Click icon to add picture</a:t>
            </a:r>
            <a:endParaRPr lang="en-US" dirty="0"/>
          </a:p>
        </p:txBody>
      </p:sp>
      <p:sp>
        <p:nvSpPr>
          <p:cNvPr id="4" name="Subtitle 2">
            <a:extLst>
              <a:ext uri="{FF2B5EF4-FFF2-40B4-BE49-F238E27FC236}">
                <a16:creationId xmlns:a16="http://schemas.microsoft.com/office/drawing/2014/main" id="{F3F12207-C27F-D6E7-EBAE-3380CA9FF0DD}"/>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 20pt Regular</a:t>
            </a:r>
          </a:p>
        </p:txBody>
      </p:sp>
      <p:sp>
        <p:nvSpPr>
          <p:cNvPr id="8" name="Title 1">
            <a:extLst>
              <a:ext uri="{FF2B5EF4-FFF2-40B4-BE49-F238E27FC236}">
                <a16:creationId xmlns:a16="http://schemas.microsoft.com/office/drawing/2014/main" id="{902BCCD4-9631-8BC9-3234-4B723B188819}"/>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dirty="0"/>
              <a:t>Presentation Title or Divider Slide</a:t>
            </a:r>
          </a:p>
        </p:txBody>
      </p:sp>
      <p:sp>
        <p:nvSpPr>
          <p:cNvPr id="9" name="Text Placeholder 6">
            <a:extLst>
              <a:ext uri="{FF2B5EF4-FFF2-40B4-BE49-F238E27FC236}">
                <a16:creationId xmlns:a16="http://schemas.microsoft.com/office/drawing/2014/main" id="{280A7C62-2CFC-F19D-1291-3555E0DF42C3}"/>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Subtitle here 14pt Bold</a:t>
            </a:r>
          </a:p>
        </p:txBody>
      </p:sp>
      <p:sp>
        <p:nvSpPr>
          <p:cNvPr id="10" name="Text Placeholder 8">
            <a:extLst>
              <a:ext uri="{FF2B5EF4-FFF2-40B4-BE49-F238E27FC236}">
                <a16:creationId xmlns:a16="http://schemas.microsoft.com/office/drawing/2014/main" id="{889245B7-401A-226A-782E-DF5823536F46}"/>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text here 12pt Regular</a:t>
            </a:r>
          </a:p>
        </p:txBody>
      </p:sp>
    </p:spTree>
    <p:extLst>
      <p:ext uri="{BB962C8B-B14F-4D97-AF65-F5344CB8AC3E}">
        <p14:creationId xmlns:p14="http://schemas.microsoft.com/office/powerpoint/2010/main" val="163248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Full Screen No Foot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5143500"/>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TextBox 2">
            <a:extLst>
              <a:ext uri="{FF2B5EF4-FFF2-40B4-BE49-F238E27FC236}">
                <a16:creationId xmlns:a16="http://schemas.microsoft.com/office/drawing/2014/main" id="{36C69FC4-5A16-8D7B-555E-6B3627F59AEC}"/>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D4E1FD6C-6D80-EF84-AC1C-670F6E98E646}"/>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148830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ey Full Screen No Foot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DDE2612-B4D8-A943-BD98-262E36EF2CD8}"/>
              </a:ext>
            </a:extLst>
          </p:cNvPr>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3" name="TextBox 2">
            <a:extLst>
              <a:ext uri="{FF2B5EF4-FFF2-40B4-BE49-F238E27FC236}">
                <a16:creationId xmlns:a16="http://schemas.microsoft.com/office/drawing/2014/main" id="{36C69FC4-5A16-8D7B-555E-6B3627F59AEC}"/>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tx2"/>
                </a:solidFill>
                <a:latin typeface="Neue Haas Grotesk Text Pro" panose="020B0504020202020204" pitchFamily="34" charset="77"/>
                <a:ea typeface="+mn-ea"/>
                <a:cs typeface="+mn-cs"/>
              </a:rPr>
              <a:t>© Hitachi Vantara LLC 2024. All Rights Reserved.</a:t>
            </a:r>
          </a:p>
        </p:txBody>
      </p:sp>
      <p:sp>
        <p:nvSpPr>
          <p:cNvPr id="4" name="TextBox 3">
            <a:extLst>
              <a:ext uri="{FF2B5EF4-FFF2-40B4-BE49-F238E27FC236}">
                <a16:creationId xmlns:a16="http://schemas.microsoft.com/office/drawing/2014/main" id="{D4E1FD6C-6D80-EF84-AC1C-670F6E98E646}"/>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tx2"/>
                </a:solidFill>
                <a:latin typeface="Neue Haas Grotesk Text Pro" panose="020B0504020202020204" pitchFamily="34" charset="77"/>
              </a:rPr>
              <a:pPr algn="l"/>
              <a:t>‹#›</a:t>
            </a:fld>
            <a:endParaRPr lang="en-US" sz="600" b="1" i="0" dirty="0">
              <a:solidFill>
                <a:schemeClr val="tx2"/>
              </a:solidFill>
              <a:latin typeface="Neue Haas Grotesk Text Pro" panose="020B0504020202020204" pitchFamily="34" charset="77"/>
            </a:endParaRPr>
          </a:p>
        </p:txBody>
      </p:sp>
    </p:spTree>
    <p:extLst>
      <p:ext uri="{BB962C8B-B14F-4D97-AF65-F5344CB8AC3E}">
        <p14:creationId xmlns:p14="http://schemas.microsoft.com/office/powerpoint/2010/main" val="156591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Black">
    <p:spTree>
      <p:nvGrpSpPr>
        <p:cNvPr id="1" name=""/>
        <p:cNvGrpSpPr/>
        <p:nvPr/>
      </p:nvGrpSpPr>
      <p:grpSpPr>
        <a:xfrm>
          <a:off x="0" y="0"/>
          <a:ext cx="0" cy="0"/>
          <a:chOff x="0" y="0"/>
          <a:chExt cx="0" cy="0"/>
        </a:xfrm>
      </p:grpSpPr>
      <p:sp>
        <p:nvSpPr>
          <p:cNvPr id="3" name="background fill">
            <a:extLst>
              <a:ext uri="{FF2B5EF4-FFF2-40B4-BE49-F238E27FC236}">
                <a16:creationId xmlns:a16="http://schemas.microsoft.com/office/drawing/2014/main" id="{0D519EEB-A14D-CC4A-6F0D-654AA4475C4D}"/>
              </a:ext>
            </a:extLst>
          </p:cNvPr>
          <p:cNvSpPr/>
          <p:nvPr userDrawn="1"/>
        </p:nvSpPr>
        <p:spPr>
          <a:xfrm>
            <a:off x="0" y="-6858"/>
            <a:ext cx="9153144" cy="5157216"/>
          </a:xfrm>
          <a:prstGeom prst="rect">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4" name="dots pattern">
            <a:extLst>
              <a:ext uri="{FF2B5EF4-FFF2-40B4-BE49-F238E27FC236}">
                <a16:creationId xmlns:a16="http://schemas.microsoft.com/office/drawing/2014/main" id="{BB1C107F-1488-498B-D5B6-D397700DDF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5" name="Polygon3">
            <a:extLst>
              <a:ext uri="{FF2B5EF4-FFF2-40B4-BE49-F238E27FC236}">
                <a16:creationId xmlns:a16="http://schemas.microsoft.com/office/drawing/2014/main" id="{CFA9C1BC-19BF-48BC-0357-BE984E243D98}"/>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438"/>
          <a:stretch/>
        </p:blipFill>
        <p:spPr>
          <a:xfrm>
            <a:off x="0" y="16767"/>
            <a:ext cx="5587139" cy="4556982"/>
          </a:xfrm>
          <a:prstGeom prst="rect">
            <a:avLst/>
          </a:prstGeom>
        </p:spPr>
      </p:pic>
      <p:sp>
        <p:nvSpPr>
          <p:cNvPr id="7" name="Eyebrow Text">
            <a:extLst>
              <a:ext uri="{FF2B5EF4-FFF2-40B4-BE49-F238E27FC236}">
                <a16:creationId xmlns:a16="http://schemas.microsoft.com/office/drawing/2014/main" id="{7DA73B95-5C33-0D37-F58B-EDFA115122B8}"/>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accent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Q&amp;A</a:t>
            </a:r>
          </a:p>
        </p:txBody>
      </p:sp>
      <p:sp>
        <p:nvSpPr>
          <p:cNvPr id="9" name="Text Placeholder 8">
            <a:extLst>
              <a:ext uri="{FF2B5EF4-FFF2-40B4-BE49-F238E27FC236}">
                <a16:creationId xmlns:a16="http://schemas.microsoft.com/office/drawing/2014/main" id="{371E433C-FF85-5BCC-5BC3-1E3629D39E98}"/>
              </a:ext>
            </a:extLst>
          </p:cNvPr>
          <p:cNvSpPr>
            <a:spLocks noGrp="1"/>
          </p:cNvSpPr>
          <p:nvPr>
            <p:ph type="body" sz="quarter" idx="12" hasCustomPrompt="1"/>
          </p:nvPr>
        </p:nvSpPr>
        <p:spPr>
          <a:xfrm>
            <a:off x="637413" y="2684747"/>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subtext</a:t>
            </a:r>
          </a:p>
        </p:txBody>
      </p:sp>
      <p:sp>
        <p:nvSpPr>
          <p:cNvPr id="10" name="Title 1">
            <a:extLst>
              <a:ext uri="{FF2B5EF4-FFF2-40B4-BE49-F238E27FC236}">
                <a16:creationId xmlns:a16="http://schemas.microsoft.com/office/drawing/2014/main" id="{098132B9-782B-91EB-6366-776E501F30A9}"/>
              </a:ext>
            </a:extLst>
          </p:cNvPr>
          <p:cNvSpPr>
            <a:spLocks noGrp="1"/>
          </p:cNvSpPr>
          <p:nvPr>
            <p:ph type="ctrTitle" hasCustomPrompt="1"/>
          </p:nvPr>
        </p:nvSpPr>
        <p:spPr>
          <a:xfrm>
            <a:off x="637413" y="1513211"/>
            <a:ext cx="5313936" cy="873499"/>
          </a:xfrm>
          <a:prstGeom prst="rect">
            <a:avLst/>
          </a:prstGeom>
          <a:effectLst/>
        </p:spPr>
        <p:txBody>
          <a:bodyPr lIns="0" rIns="0" anchor="t" anchorCtr="0">
            <a:noAutofit/>
          </a:bodyPr>
          <a:lstStyle>
            <a:lvl1pPr>
              <a:lnSpc>
                <a:spcPct val="80000"/>
              </a:lnSpc>
              <a:defRPr sz="7200" b="1" i="0" cap="none" spc="-50" baseline="0">
                <a:solidFill>
                  <a:schemeClr val="bg1"/>
                </a:solidFill>
                <a:latin typeface="Neue Haas Grotesk Text Pro" panose="020B0504020202020204" pitchFamily="34" charset="77"/>
              </a:defRPr>
            </a:lvl1pPr>
          </a:lstStyle>
          <a:p>
            <a:r>
              <a:rPr lang="en-US" dirty="0"/>
              <a:t>Thank You</a:t>
            </a:r>
          </a:p>
        </p:txBody>
      </p:sp>
      <p:pic>
        <p:nvPicPr>
          <p:cNvPr id="11" name="Polygon3">
            <a:extLst>
              <a:ext uri="{FF2B5EF4-FFF2-40B4-BE49-F238E27FC236}">
                <a16:creationId xmlns:a16="http://schemas.microsoft.com/office/drawing/2014/main" id="{421F0561-4E33-1420-032A-FD93315078C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34162" y="16767"/>
            <a:ext cx="2326602" cy="1093539"/>
          </a:xfrm>
          <a:prstGeom prst="rect">
            <a:avLst/>
          </a:prstGeom>
        </p:spPr>
      </p:pic>
      <p:pic>
        <p:nvPicPr>
          <p:cNvPr id="12" name="HV logo">
            <a:extLst>
              <a:ext uri="{FF2B5EF4-FFF2-40B4-BE49-F238E27FC236}">
                <a16:creationId xmlns:a16="http://schemas.microsoft.com/office/drawing/2014/main" id="{69607223-C007-F274-A677-737426910E7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5824" y="0"/>
            <a:ext cx="1408176" cy="704088"/>
          </a:xfrm>
          <a:prstGeom prst="rect">
            <a:avLst/>
          </a:prstGeom>
        </p:spPr>
      </p:pic>
      <p:sp>
        <p:nvSpPr>
          <p:cNvPr id="2" name="TextBox 1">
            <a:extLst>
              <a:ext uri="{FF2B5EF4-FFF2-40B4-BE49-F238E27FC236}">
                <a16:creationId xmlns:a16="http://schemas.microsoft.com/office/drawing/2014/main" id="{5EC4F527-C32B-C76D-E2B6-C337C8BA0B8B}"/>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
        <p:nvSpPr>
          <p:cNvPr id="8" name="TextBox 7">
            <a:extLst>
              <a:ext uri="{FF2B5EF4-FFF2-40B4-BE49-F238E27FC236}">
                <a16:creationId xmlns:a16="http://schemas.microsoft.com/office/drawing/2014/main" id="{B7219045-27F4-5A25-3B3E-3F34920DA46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Tree>
    <p:extLst>
      <p:ext uri="{BB962C8B-B14F-4D97-AF65-F5344CB8AC3E}">
        <p14:creationId xmlns:p14="http://schemas.microsoft.com/office/powerpoint/2010/main" val="55703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3" name="background fill">
            <a:extLst>
              <a:ext uri="{FF2B5EF4-FFF2-40B4-BE49-F238E27FC236}">
                <a16:creationId xmlns:a16="http://schemas.microsoft.com/office/drawing/2014/main" id="{0D519EEB-A14D-CC4A-6F0D-654AA4475C4D}"/>
              </a:ext>
            </a:extLst>
          </p:cNvPr>
          <p:cNvSpPr/>
          <p:nvPr userDrawn="1"/>
        </p:nvSpPr>
        <p:spPr>
          <a:xfrm>
            <a:off x="0" y="-6858"/>
            <a:ext cx="9144000" cy="515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4" name="dots pattern">
            <a:extLst>
              <a:ext uri="{FF2B5EF4-FFF2-40B4-BE49-F238E27FC236}">
                <a16:creationId xmlns:a16="http://schemas.microsoft.com/office/drawing/2014/main" id="{BB1C107F-1488-498B-D5B6-D397700DDF4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68384" cy="5157216"/>
          </a:xfrm>
          <a:prstGeom prst="rect">
            <a:avLst/>
          </a:prstGeom>
        </p:spPr>
      </p:pic>
      <p:pic>
        <p:nvPicPr>
          <p:cNvPr id="5" name="Polygon3">
            <a:extLst>
              <a:ext uri="{FF2B5EF4-FFF2-40B4-BE49-F238E27FC236}">
                <a16:creationId xmlns:a16="http://schemas.microsoft.com/office/drawing/2014/main" id="{CFA9C1BC-19BF-48BC-0357-BE984E243D98}"/>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t="18438"/>
          <a:stretch/>
        </p:blipFill>
        <p:spPr>
          <a:xfrm>
            <a:off x="0" y="-4014"/>
            <a:ext cx="5587139" cy="4556982"/>
          </a:xfrm>
          <a:prstGeom prst="rect">
            <a:avLst/>
          </a:prstGeom>
        </p:spPr>
      </p:pic>
      <p:sp>
        <p:nvSpPr>
          <p:cNvPr id="7" name="Eyebrow Text">
            <a:extLst>
              <a:ext uri="{FF2B5EF4-FFF2-40B4-BE49-F238E27FC236}">
                <a16:creationId xmlns:a16="http://schemas.microsoft.com/office/drawing/2014/main" id="{7DA73B95-5C33-0D37-F58B-EDFA115122B8}"/>
              </a:ext>
            </a:extLst>
          </p:cNvPr>
          <p:cNvSpPr>
            <a:spLocks noGrp="1"/>
          </p:cNvSpPr>
          <p:nvPr>
            <p:ph type="subTitle" idx="1" hasCustomPrompt="1"/>
          </p:nvPr>
        </p:nvSpPr>
        <p:spPr>
          <a:xfrm>
            <a:off x="637413" y="1048425"/>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accent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Q&amp;A</a:t>
            </a:r>
          </a:p>
        </p:txBody>
      </p:sp>
      <p:sp>
        <p:nvSpPr>
          <p:cNvPr id="9" name="Text Placeholder 8">
            <a:extLst>
              <a:ext uri="{FF2B5EF4-FFF2-40B4-BE49-F238E27FC236}">
                <a16:creationId xmlns:a16="http://schemas.microsoft.com/office/drawing/2014/main" id="{371E433C-FF85-5BCC-5BC3-1E3629D39E98}"/>
              </a:ext>
            </a:extLst>
          </p:cNvPr>
          <p:cNvSpPr>
            <a:spLocks noGrp="1"/>
          </p:cNvSpPr>
          <p:nvPr>
            <p:ph type="body" sz="quarter" idx="12" hasCustomPrompt="1"/>
          </p:nvPr>
        </p:nvSpPr>
        <p:spPr>
          <a:xfrm>
            <a:off x="637413" y="2684747"/>
            <a:ext cx="3544411" cy="184666"/>
          </a:xfrm>
        </p:spPr>
        <p:txBody>
          <a:bodyPr anchor="t"/>
          <a:lstStyle>
            <a:lvl1pPr marL="0" indent="0">
              <a:spcBef>
                <a:spcPts val="0"/>
              </a:spcBef>
              <a:spcAft>
                <a:spcPts val="300"/>
              </a:spcAft>
              <a:buNone/>
              <a:defRPr sz="1200">
                <a:solidFill>
                  <a:schemeClr val="tx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subtext</a:t>
            </a:r>
          </a:p>
        </p:txBody>
      </p:sp>
      <p:sp>
        <p:nvSpPr>
          <p:cNvPr id="10" name="Title 1">
            <a:extLst>
              <a:ext uri="{FF2B5EF4-FFF2-40B4-BE49-F238E27FC236}">
                <a16:creationId xmlns:a16="http://schemas.microsoft.com/office/drawing/2014/main" id="{098132B9-782B-91EB-6366-776E501F30A9}"/>
              </a:ext>
            </a:extLst>
          </p:cNvPr>
          <p:cNvSpPr>
            <a:spLocks noGrp="1"/>
          </p:cNvSpPr>
          <p:nvPr>
            <p:ph type="ctrTitle" hasCustomPrompt="1"/>
          </p:nvPr>
        </p:nvSpPr>
        <p:spPr>
          <a:xfrm>
            <a:off x="637413" y="1513211"/>
            <a:ext cx="5313936" cy="873499"/>
          </a:xfrm>
          <a:prstGeom prst="rect">
            <a:avLst/>
          </a:prstGeom>
          <a:effectLst/>
        </p:spPr>
        <p:txBody>
          <a:bodyPr lIns="0" rIns="0" anchor="t" anchorCtr="0">
            <a:noAutofit/>
          </a:bodyPr>
          <a:lstStyle>
            <a:lvl1pPr>
              <a:lnSpc>
                <a:spcPct val="80000"/>
              </a:lnSpc>
              <a:defRPr sz="7200" b="1" i="0" cap="none" spc="-50" baseline="0">
                <a:solidFill>
                  <a:schemeClr val="tx1"/>
                </a:solidFill>
                <a:latin typeface="Neue Haas Grotesk Text Pro" panose="020B0504020202020204" pitchFamily="34" charset="77"/>
              </a:defRPr>
            </a:lvl1pPr>
          </a:lstStyle>
          <a:p>
            <a:r>
              <a:rPr lang="en-US" dirty="0"/>
              <a:t>Thank You</a:t>
            </a:r>
          </a:p>
        </p:txBody>
      </p:sp>
      <p:pic>
        <p:nvPicPr>
          <p:cNvPr id="11" name="Polygon3">
            <a:extLst>
              <a:ext uri="{FF2B5EF4-FFF2-40B4-BE49-F238E27FC236}">
                <a16:creationId xmlns:a16="http://schemas.microsoft.com/office/drawing/2014/main" id="{421F0561-4E33-1420-032A-FD93315078C4}"/>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18780" b="61825"/>
          <a:stretch/>
        </p:blipFill>
        <p:spPr>
          <a:xfrm rot="10800000">
            <a:off x="6813381" y="2913"/>
            <a:ext cx="2326602" cy="1093539"/>
          </a:xfrm>
          <a:prstGeom prst="rect">
            <a:avLst/>
          </a:prstGeom>
        </p:spPr>
      </p:pic>
      <p:sp>
        <p:nvSpPr>
          <p:cNvPr id="2" name="TextBox 1">
            <a:extLst>
              <a:ext uri="{FF2B5EF4-FFF2-40B4-BE49-F238E27FC236}">
                <a16:creationId xmlns:a16="http://schemas.microsoft.com/office/drawing/2014/main" id="{5EC4F527-C32B-C76D-E2B6-C337C8BA0B8B}"/>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
        <p:nvSpPr>
          <p:cNvPr id="8" name="TextBox 7">
            <a:extLst>
              <a:ext uri="{FF2B5EF4-FFF2-40B4-BE49-F238E27FC236}">
                <a16:creationId xmlns:a16="http://schemas.microsoft.com/office/drawing/2014/main" id="{B7219045-27F4-5A25-3B3E-3F34920DA464}"/>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pic>
        <p:nvPicPr>
          <p:cNvPr id="6" name="Graphic 5">
            <a:extLst>
              <a:ext uri="{FF2B5EF4-FFF2-40B4-BE49-F238E27FC236}">
                <a16:creationId xmlns:a16="http://schemas.microsoft.com/office/drawing/2014/main" id="{D492E235-7DE6-A74F-52B8-A56208ED1B6F}"/>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38638" y="1"/>
            <a:ext cx="1403354" cy="700340"/>
          </a:xfrm>
          <a:prstGeom prst="rect">
            <a:avLst/>
          </a:prstGeom>
        </p:spPr>
      </p:pic>
    </p:spTree>
    <p:extLst>
      <p:ext uri="{BB962C8B-B14F-4D97-AF65-F5344CB8AC3E}">
        <p14:creationId xmlns:p14="http://schemas.microsoft.com/office/powerpoint/2010/main" val="3773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icture">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D8D4E5A3-9FF8-174B-B024-4CB426E86E5A}"/>
              </a:ext>
            </a:extLst>
          </p:cNvPr>
          <p:cNvSpPr>
            <a:spLocks/>
          </p:cNvSpPr>
          <p:nvPr userDrawn="1"/>
        </p:nvSpPr>
        <p:spPr>
          <a:xfrm>
            <a:off x="0" y="0"/>
            <a:ext cx="9144000" cy="5157216"/>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Neue Haas Grotesk Text Pro" panose="020B0504020202020204" pitchFamily="34" charset="77"/>
            </a:endParaRPr>
          </a:p>
        </p:txBody>
      </p:sp>
      <p:pic>
        <p:nvPicPr>
          <p:cNvPr id="5" name="dots pattern">
            <a:extLst>
              <a:ext uri="{FF2B5EF4-FFF2-40B4-BE49-F238E27FC236}">
                <a16:creationId xmlns:a16="http://schemas.microsoft.com/office/drawing/2014/main" id="{EFD8E20D-8B6B-3813-24AD-412BA7CAB07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6047" r="58075"/>
          <a:stretch/>
        </p:blipFill>
        <p:spPr>
          <a:xfrm>
            <a:off x="5444261" y="-1"/>
            <a:ext cx="3699739" cy="4663749"/>
          </a:xfrm>
          <a:prstGeom prst="rect">
            <a:avLst/>
          </a:prstGeom>
        </p:spPr>
      </p:pic>
      <p:sp>
        <p:nvSpPr>
          <p:cNvPr id="42" name="Subtitle 2">
            <a:extLst>
              <a:ext uri="{FF2B5EF4-FFF2-40B4-BE49-F238E27FC236}">
                <a16:creationId xmlns:a16="http://schemas.microsoft.com/office/drawing/2014/main" id="{9C4B8250-F2FE-B24F-B485-A21CF1A99DB4}"/>
              </a:ext>
            </a:extLst>
          </p:cNvPr>
          <p:cNvSpPr>
            <a:spLocks noGrp="1"/>
          </p:cNvSpPr>
          <p:nvPr>
            <p:ph type="subTitle" idx="1" hasCustomPrompt="1"/>
          </p:nvPr>
        </p:nvSpPr>
        <p:spPr>
          <a:xfrm>
            <a:off x="681348" y="2803117"/>
            <a:ext cx="4286425"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bg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 20pt Regular</a:t>
            </a:r>
          </a:p>
        </p:txBody>
      </p:sp>
      <p:sp>
        <p:nvSpPr>
          <p:cNvPr id="44" name="Title 1">
            <a:extLst>
              <a:ext uri="{FF2B5EF4-FFF2-40B4-BE49-F238E27FC236}">
                <a16:creationId xmlns:a16="http://schemas.microsoft.com/office/drawing/2014/main" id="{6CBF497B-3F7F-D04D-BE44-5057389683FE}"/>
              </a:ext>
            </a:extLst>
          </p:cNvPr>
          <p:cNvSpPr>
            <a:spLocks noGrp="1"/>
          </p:cNvSpPr>
          <p:nvPr>
            <p:ph type="ctrTitle" hasCustomPrompt="1"/>
          </p:nvPr>
        </p:nvSpPr>
        <p:spPr>
          <a:xfrm>
            <a:off x="681348" y="973627"/>
            <a:ext cx="4412631" cy="1823439"/>
          </a:xfrm>
          <a:prstGeom prst="rect">
            <a:avLst/>
          </a:prstGeom>
          <a:effectLst/>
        </p:spPr>
        <p:txBody>
          <a:bodyPr lIns="0" rIns="0" anchor="b" anchorCtr="0">
            <a:noAutofit/>
          </a:bodyPr>
          <a:lstStyle>
            <a:lvl1pPr>
              <a:lnSpc>
                <a:spcPct val="90000"/>
              </a:lnSpc>
              <a:defRPr sz="4000" b="1" i="0" cap="none" baseline="0">
                <a:solidFill>
                  <a:schemeClr val="bg1"/>
                </a:solidFill>
                <a:latin typeface="Neue Haas Grotesk Text Pro" panose="020B0504020202020204" pitchFamily="34" charset="77"/>
              </a:defRPr>
            </a:lvl1pPr>
          </a:lstStyle>
          <a:p>
            <a:r>
              <a:rPr lang="en-US" dirty="0"/>
              <a:t>Presentation Title or Divider Slide</a:t>
            </a:r>
          </a:p>
        </p:txBody>
      </p:sp>
      <p:sp>
        <p:nvSpPr>
          <p:cNvPr id="48" name="Text Placeholder 6">
            <a:extLst>
              <a:ext uri="{FF2B5EF4-FFF2-40B4-BE49-F238E27FC236}">
                <a16:creationId xmlns:a16="http://schemas.microsoft.com/office/drawing/2014/main" id="{167504A7-4A67-6540-BC18-B7EA1187F7A4}"/>
              </a:ext>
            </a:extLst>
          </p:cNvPr>
          <p:cNvSpPr>
            <a:spLocks noGrp="1"/>
          </p:cNvSpPr>
          <p:nvPr>
            <p:ph type="body" sz="quarter" idx="11" hasCustomPrompt="1"/>
          </p:nvPr>
        </p:nvSpPr>
        <p:spPr>
          <a:xfrm>
            <a:off x="681348" y="3905309"/>
            <a:ext cx="3544411" cy="215444"/>
          </a:xfrm>
        </p:spPr>
        <p:txBody>
          <a:bodyPr anchor="t"/>
          <a:lstStyle>
            <a:lvl1pPr marL="0" indent="0">
              <a:spcBef>
                <a:spcPts val="0"/>
              </a:spcBef>
              <a:spcAft>
                <a:spcPts val="300"/>
              </a:spcAft>
              <a:buNone/>
              <a:defRPr sz="1400" b="1" baseline="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Subtitle here 14pt Bold</a:t>
            </a:r>
          </a:p>
        </p:txBody>
      </p:sp>
      <p:sp>
        <p:nvSpPr>
          <p:cNvPr id="49" name="Text Placeholder 8">
            <a:extLst>
              <a:ext uri="{FF2B5EF4-FFF2-40B4-BE49-F238E27FC236}">
                <a16:creationId xmlns:a16="http://schemas.microsoft.com/office/drawing/2014/main" id="{9F72D4FB-2700-8C41-8E06-BD6FC3A74F0A}"/>
              </a:ext>
            </a:extLst>
          </p:cNvPr>
          <p:cNvSpPr>
            <a:spLocks noGrp="1"/>
          </p:cNvSpPr>
          <p:nvPr>
            <p:ph type="body" sz="quarter" idx="12" hasCustomPrompt="1"/>
          </p:nvPr>
        </p:nvSpPr>
        <p:spPr>
          <a:xfrm>
            <a:off x="681348" y="4134651"/>
            <a:ext cx="3544411" cy="184666"/>
          </a:xfrm>
        </p:spPr>
        <p:txBody>
          <a:bodyPr anchor="t"/>
          <a:lstStyle>
            <a:lvl1pPr marL="0" indent="0">
              <a:spcBef>
                <a:spcPts val="0"/>
              </a:spcBef>
              <a:spcAft>
                <a:spcPts val="300"/>
              </a:spcAft>
              <a:buNone/>
              <a:defRPr sz="1200">
                <a:solidFill>
                  <a:schemeClr val="bg1"/>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Optional text here 12pt Regular</a:t>
            </a:r>
          </a:p>
        </p:txBody>
      </p:sp>
      <p:sp>
        <p:nvSpPr>
          <p:cNvPr id="3" name="TextBox 2">
            <a:extLst>
              <a:ext uri="{FF2B5EF4-FFF2-40B4-BE49-F238E27FC236}">
                <a16:creationId xmlns:a16="http://schemas.microsoft.com/office/drawing/2014/main" id="{678ED88B-543E-5F6F-0853-93A7371BB82E}"/>
              </a:ext>
            </a:extLst>
          </p:cNvPr>
          <p:cNvSpPr txBox="1"/>
          <p:nvPr userDrawn="1"/>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7" name="TextBox 6">
            <a:extLst>
              <a:ext uri="{FF2B5EF4-FFF2-40B4-BE49-F238E27FC236}">
                <a16:creationId xmlns:a16="http://schemas.microsoft.com/office/drawing/2014/main" id="{DF36879B-E417-A6C1-2CBD-9E79FACE481F}"/>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sp>
        <p:nvSpPr>
          <p:cNvPr id="8" name="Picture Placeholder 29">
            <a:extLst>
              <a:ext uri="{FF2B5EF4-FFF2-40B4-BE49-F238E27FC236}">
                <a16:creationId xmlns:a16="http://schemas.microsoft.com/office/drawing/2014/main" id="{8324169F-9F13-A9F8-35F3-D79919325984}"/>
              </a:ext>
            </a:extLst>
          </p:cNvPr>
          <p:cNvSpPr>
            <a:spLocks noGrp="1"/>
          </p:cNvSpPr>
          <p:nvPr>
            <p:ph type="pic" sz="quarter" idx="13"/>
          </p:nvPr>
        </p:nvSpPr>
        <p:spPr>
          <a:xfrm>
            <a:off x="5801198" y="489276"/>
            <a:ext cx="4224631" cy="4224631"/>
          </a:xfrm>
          <a:prstGeom prst="ellipse">
            <a:avLst/>
          </a:prstGeom>
          <a:solidFill>
            <a:schemeClr val="bg2"/>
          </a:solidFill>
        </p:spPr>
        <p:txBody>
          <a:bodyPr anchor="ctr" anchorCtr="0"/>
          <a:lstStyle/>
          <a:p>
            <a:r>
              <a:rPr lang="en-US"/>
              <a:t>Click icon to add picture</a:t>
            </a:r>
            <a:endParaRPr lang="en-US" dirty="0"/>
          </a:p>
        </p:txBody>
      </p:sp>
      <p:pic>
        <p:nvPicPr>
          <p:cNvPr id="10" name="HV logo">
            <a:extLst>
              <a:ext uri="{FF2B5EF4-FFF2-40B4-BE49-F238E27FC236}">
                <a16:creationId xmlns:a16="http://schemas.microsoft.com/office/drawing/2014/main" id="{CC955F9A-2F94-1FC9-64EE-11C77245661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0"/>
            <a:ext cx="1627198" cy="813599"/>
          </a:xfrm>
          <a:prstGeom prst="rect">
            <a:avLst/>
          </a:prstGeom>
        </p:spPr>
      </p:pic>
    </p:spTree>
    <p:extLst>
      <p:ext uri="{BB962C8B-B14F-4D97-AF65-F5344CB8AC3E}">
        <p14:creationId xmlns:p14="http://schemas.microsoft.com/office/powerpoint/2010/main" val="462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hite Long Headline">
    <p:spTree>
      <p:nvGrpSpPr>
        <p:cNvPr id="1" name=""/>
        <p:cNvGrpSpPr/>
        <p:nvPr/>
      </p:nvGrpSpPr>
      <p:grpSpPr>
        <a:xfrm>
          <a:off x="0" y="0"/>
          <a:ext cx="0" cy="0"/>
          <a:chOff x="0" y="0"/>
          <a:chExt cx="0" cy="0"/>
        </a:xfrm>
      </p:grpSpPr>
      <p:pic>
        <p:nvPicPr>
          <p:cNvPr id="5" name="dots pattern">
            <a:extLst>
              <a:ext uri="{FF2B5EF4-FFF2-40B4-BE49-F238E27FC236}">
                <a16:creationId xmlns:a16="http://schemas.microsoft.com/office/drawing/2014/main" id="{A8D6B1DF-FA5B-5702-F998-C4B2B97922B9}"/>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b="6464"/>
          <a:stretch/>
        </p:blipFill>
        <p:spPr>
          <a:xfrm>
            <a:off x="0" y="0"/>
            <a:ext cx="9168384" cy="4823842"/>
          </a:xfrm>
          <a:prstGeom prst="rect">
            <a:avLst/>
          </a:prstGeom>
        </p:spPr>
      </p:pic>
      <p:pic>
        <p:nvPicPr>
          <p:cNvPr id="6" name="Polygon3">
            <a:extLst>
              <a:ext uri="{FF2B5EF4-FFF2-40B4-BE49-F238E27FC236}">
                <a16:creationId xmlns:a16="http://schemas.microsoft.com/office/drawing/2014/main" id="{665858CE-9618-50B5-4A16-7A5D3A85D6CC}"/>
              </a:ext>
            </a:extLst>
          </p:cNvPr>
          <p:cNvPicPr>
            <a:picLocks noChangeAspect="1"/>
          </p:cNvPicPr>
          <p:nvPr userDrawn="1"/>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030" t="12581" r="4186" b="19271"/>
          <a:stretch/>
        </p:blipFill>
        <p:spPr>
          <a:xfrm>
            <a:off x="944" y="0"/>
            <a:ext cx="6496960" cy="4810126"/>
          </a:xfrm>
          <a:prstGeom prst="rect">
            <a:avLst/>
          </a:prstGeom>
        </p:spPr>
      </p:pic>
      <p:sp>
        <p:nvSpPr>
          <p:cNvPr id="11" name="Eyebrow Text">
            <a:extLst>
              <a:ext uri="{FF2B5EF4-FFF2-40B4-BE49-F238E27FC236}">
                <a16:creationId xmlns:a16="http://schemas.microsoft.com/office/drawing/2014/main" id="{2043D646-2F31-4BB8-D6E8-9FB5A5D71000}"/>
              </a:ext>
            </a:extLst>
          </p:cNvPr>
          <p:cNvSpPr>
            <a:spLocks noGrp="1"/>
          </p:cNvSpPr>
          <p:nvPr>
            <p:ph type="subTitle" idx="1" hasCustomPrompt="1"/>
          </p:nvPr>
        </p:nvSpPr>
        <p:spPr>
          <a:xfrm>
            <a:off x="637413" y="965000"/>
            <a:ext cx="4817310" cy="246221"/>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1600" b="0" i="1" cap="none" baseline="0">
                <a:solidFill>
                  <a:schemeClr val="tx2"/>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Preheader Optional Text</a:t>
            </a:r>
          </a:p>
        </p:txBody>
      </p:sp>
      <p:sp>
        <p:nvSpPr>
          <p:cNvPr id="16" name="Title 1">
            <a:extLst>
              <a:ext uri="{FF2B5EF4-FFF2-40B4-BE49-F238E27FC236}">
                <a16:creationId xmlns:a16="http://schemas.microsoft.com/office/drawing/2014/main" id="{775CAE50-63B7-90E9-23D6-4A118F565F7F}"/>
              </a:ext>
            </a:extLst>
          </p:cNvPr>
          <p:cNvSpPr>
            <a:spLocks noGrp="1"/>
          </p:cNvSpPr>
          <p:nvPr>
            <p:ph type="ctrTitle" hasCustomPrompt="1"/>
          </p:nvPr>
        </p:nvSpPr>
        <p:spPr>
          <a:xfrm>
            <a:off x="607715" y="1299448"/>
            <a:ext cx="5194274" cy="1869260"/>
          </a:xfrm>
          <a:prstGeom prst="rect">
            <a:avLst/>
          </a:prstGeom>
          <a:effectLst/>
        </p:spPr>
        <p:txBody>
          <a:bodyPr lIns="0" rIns="0" anchor="t" anchorCtr="0">
            <a:normAutofit/>
          </a:bodyPr>
          <a:lstStyle>
            <a:lvl1pPr>
              <a:lnSpc>
                <a:spcPct val="88000"/>
              </a:lnSpc>
              <a:defRPr sz="4500" b="1" i="0" cap="none" spc="-50" baseline="0">
                <a:solidFill>
                  <a:schemeClr val="tx2"/>
                </a:solidFill>
                <a:latin typeface="Neue Haas Grotesk Text Pro" panose="020B0504020202020204" pitchFamily="34" charset="77"/>
              </a:defRPr>
            </a:lvl1pPr>
          </a:lstStyle>
          <a:p>
            <a:r>
              <a:rPr lang="en-US" dirty="0"/>
              <a:t>Presentation Title on Three Lines Bold 45pt Text Pro</a:t>
            </a:r>
          </a:p>
        </p:txBody>
      </p:sp>
      <p:sp>
        <p:nvSpPr>
          <p:cNvPr id="15" name="Text Placeholder 6">
            <a:extLst>
              <a:ext uri="{FF2B5EF4-FFF2-40B4-BE49-F238E27FC236}">
                <a16:creationId xmlns:a16="http://schemas.microsoft.com/office/drawing/2014/main" id="{51EEDA31-DEE5-C65B-D224-1FE2AFAA8AAD}"/>
              </a:ext>
            </a:extLst>
          </p:cNvPr>
          <p:cNvSpPr>
            <a:spLocks noGrp="1"/>
          </p:cNvSpPr>
          <p:nvPr>
            <p:ph type="body" sz="quarter" idx="11" hasCustomPrompt="1"/>
          </p:nvPr>
        </p:nvSpPr>
        <p:spPr>
          <a:xfrm>
            <a:off x="637413" y="3531538"/>
            <a:ext cx="3544411" cy="246221"/>
          </a:xfrm>
        </p:spPr>
        <p:txBody>
          <a:bodyPr anchor="t"/>
          <a:lstStyle>
            <a:lvl1pPr marL="0" indent="0">
              <a:spcBef>
                <a:spcPts val="0"/>
              </a:spcBef>
              <a:spcAft>
                <a:spcPts val="300"/>
              </a:spcAft>
              <a:buNone/>
              <a:defRPr sz="1600" b="1" baseline="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Name Here</a:t>
            </a:r>
          </a:p>
        </p:txBody>
      </p:sp>
      <p:sp>
        <p:nvSpPr>
          <p:cNvPr id="17" name="Text Placeholder 8">
            <a:extLst>
              <a:ext uri="{FF2B5EF4-FFF2-40B4-BE49-F238E27FC236}">
                <a16:creationId xmlns:a16="http://schemas.microsoft.com/office/drawing/2014/main" id="{DD8BEF08-22FC-876D-15EB-317F8C3E2FA8}"/>
              </a:ext>
            </a:extLst>
          </p:cNvPr>
          <p:cNvSpPr>
            <a:spLocks noGrp="1"/>
          </p:cNvSpPr>
          <p:nvPr>
            <p:ph type="body" sz="quarter" idx="12" hasCustomPrompt="1"/>
          </p:nvPr>
        </p:nvSpPr>
        <p:spPr>
          <a:xfrm>
            <a:off x="637413" y="3770731"/>
            <a:ext cx="3544411" cy="369332"/>
          </a:xfrm>
        </p:spPr>
        <p:txBody>
          <a:bodyPr anchor="t"/>
          <a:lstStyle>
            <a:lvl1pPr marL="0" indent="0">
              <a:spcBef>
                <a:spcPts val="0"/>
              </a:spcBef>
              <a:spcAft>
                <a:spcPts val="300"/>
              </a:spcAft>
              <a:buNone/>
              <a:defRPr sz="1200">
                <a:solidFill>
                  <a:schemeClr val="tx2"/>
                </a:solidFill>
              </a:defRPr>
            </a:lvl1pPr>
            <a:lvl2pPr marL="280987" indent="0">
              <a:buNone/>
              <a:defRPr/>
            </a:lvl2pPr>
            <a:lvl3pPr marL="574675" indent="0">
              <a:buNone/>
              <a:defRPr/>
            </a:lvl3pPr>
            <a:lvl4pPr marL="855663" indent="0">
              <a:buNone/>
              <a:defRPr/>
            </a:lvl4pPr>
            <a:lvl5pPr marL="1090613" indent="0">
              <a:buNone/>
              <a:defRPr/>
            </a:lvl5pPr>
          </a:lstStyle>
          <a:p>
            <a:pPr lvl="0"/>
            <a:r>
              <a:rPr lang="en-US" dirty="0"/>
              <a:t>Job Title, Department</a:t>
            </a:r>
            <a:br>
              <a:rPr lang="en-US" dirty="0"/>
            </a:br>
            <a:r>
              <a:rPr lang="en-US" dirty="0"/>
              <a:t>Month 2024</a:t>
            </a:r>
          </a:p>
        </p:txBody>
      </p:sp>
    </p:spTree>
    <p:extLst>
      <p:ext uri="{BB962C8B-B14F-4D97-AF65-F5344CB8AC3E}">
        <p14:creationId xmlns:p14="http://schemas.microsoft.com/office/powerpoint/2010/main" val="176982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Reliable">
    <p:spTree>
      <p:nvGrpSpPr>
        <p:cNvPr id="1" name=""/>
        <p:cNvGrpSpPr/>
        <p:nvPr/>
      </p:nvGrpSpPr>
      <p:grpSpPr>
        <a:xfrm>
          <a:off x="0" y="0"/>
          <a:ext cx="0" cy="0"/>
          <a:chOff x="0" y="0"/>
          <a:chExt cx="0" cy="0"/>
        </a:xfrm>
      </p:grpSpPr>
      <p:pic>
        <p:nvPicPr>
          <p:cNvPr id="2" name="Picture 1" descr="A close up of a toy&#10;&#10;Description automatically generated">
            <a:extLst>
              <a:ext uri="{FF2B5EF4-FFF2-40B4-BE49-F238E27FC236}">
                <a16:creationId xmlns:a16="http://schemas.microsoft.com/office/drawing/2014/main" id="{8A284940-89AF-FFBE-C988-065102AAF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8" y="-6927"/>
            <a:ext cx="9164192" cy="5159839"/>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dirty="0"/>
              <a:t>Divider Slide Title Goes Here</a:t>
            </a:r>
          </a:p>
        </p:txBody>
      </p:sp>
    </p:spTree>
    <p:extLst>
      <p:ext uri="{BB962C8B-B14F-4D97-AF65-F5344CB8AC3E}">
        <p14:creationId xmlns:p14="http://schemas.microsoft.com/office/powerpoint/2010/main" val="92787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Intellig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18578-199E-0E03-9F26-F783AB6CF17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9162901" cy="5154132"/>
          </a:xfrm>
          <a:prstGeom prst="rect">
            <a:avLst/>
          </a:prstGeom>
        </p:spPr>
      </p:pic>
      <p:pic>
        <p:nvPicPr>
          <p:cNvPr id="11" name="Graphic 10">
            <a:extLst>
              <a:ext uri="{FF2B5EF4-FFF2-40B4-BE49-F238E27FC236}">
                <a16:creationId xmlns:a16="http://schemas.microsoft.com/office/drawing/2014/main" id="{6760E7FD-863D-9058-08D2-035B7C4CD50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38393" y="1"/>
            <a:ext cx="1403354" cy="700340"/>
          </a:xfrm>
          <a:prstGeom prst="rect">
            <a:avLst/>
          </a:prstGeom>
        </p:spPr>
      </p:pic>
      <p:sp>
        <p:nvSpPr>
          <p:cNvPr id="12" name="Eyebrow Text">
            <a:extLst>
              <a:ext uri="{FF2B5EF4-FFF2-40B4-BE49-F238E27FC236}">
                <a16:creationId xmlns:a16="http://schemas.microsoft.com/office/drawing/2014/main" id="{73573E01-310A-2DDA-CBEA-87514C2EF0A8}"/>
              </a:ext>
            </a:extLst>
          </p:cNvPr>
          <p:cNvSpPr>
            <a:spLocks noGrp="1"/>
          </p:cNvSpPr>
          <p:nvPr>
            <p:ph type="subTitle" idx="1" hasCustomPrompt="1"/>
          </p:nvPr>
        </p:nvSpPr>
        <p:spPr>
          <a:xfrm>
            <a:off x="637413" y="1598552"/>
            <a:ext cx="3310222" cy="307777"/>
          </a:xfrm>
          <a:prstGeom prst="rect">
            <a:avLst/>
          </a:prstGeom>
          <a:effectLst/>
        </p:spPr>
        <p:txBody>
          <a:bodyPr/>
          <a:lstStyle>
            <a:lvl1pPr marL="0" marR="0" indent="0" algn="l" defTabSz="914400" rtl="0" eaLnBrk="1" fontAlgn="auto" latinLnBrk="0" hangingPunct="1">
              <a:lnSpc>
                <a:spcPct val="100000"/>
              </a:lnSpc>
              <a:spcBef>
                <a:spcPts val="0"/>
              </a:spcBef>
              <a:spcAft>
                <a:spcPts val="0"/>
              </a:spcAft>
              <a:buClr>
                <a:schemeClr val="accent2"/>
              </a:buClr>
              <a:buSzTx/>
              <a:buFont typeface="Wingdings" charset="2"/>
              <a:buNone/>
              <a:tabLst/>
              <a:defRPr sz="2000" b="0" i="1" cap="none" baseline="0">
                <a:solidFill>
                  <a:schemeClr val="tx1"/>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placeholder</a:t>
            </a:r>
          </a:p>
        </p:txBody>
      </p:sp>
      <p:sp>
        <p:nvSpPr>
          <p:cNvPr id="18" name="Title 1">
            <a:extLst>
              <a:ext uri="{FF2B5EF4-FFF2-40B4-BE49-F238E27FC236}">
                <a16:creationId xmlns:a16="http://schemas.microsoft.com/office/drawing/2014/main" id="{E3D974D3-38AF-9F37-177D-D11BEED61882}"/>
              </a:ext>
            </a:extLst>
          </p:cNvPr>
          <p:cNvSpPr>
            <a:spLocks noGrp="1"/>
          </p:cNvSpPr>
          <p:nvPr>
            <p:ph type="ctrTitle" hasCustomPrompt="1"/>
          </p:nvPr>
        </p:nvSpPr>
        <p:spPr>
          <a:xfrm>
            <a:off x="607715" y="2063338"/>
            <a:ext cx="4619740" cy="1252291"/>
          </a:xfrm>
          <a:prstGeom prst="rect">
            <a:avLst/>
          </a:prstGeom>
          <a:effectLst/>
        </p:spPr>
        <p:txBody>
          <a:bodyPr lIns="0" rIns="0" anchor="t" anchorCtr="0">
            <a:normAutofit/>
          </a:bodyPr>
          <a:lstStyle>
            <a:lvl1pPr>
              <a:lnSpc>
                <a:spcPct val="88000"/>
              </a:lnSpc>
              <a:defRPr sz="4500" b="1" i="0" cap="none" spc="-50" baseline="0">
                <a:solidFill>
                  <a:schemeClr val="tx1"/>
                </a:solidFill>
                <a:latin typeface="Neue Haas Grotesk Text Pro" panose="020B0504020202020204" pitchFamily="34" charset="77"/>
              </a:defRPr>
            </a:lvl1pPr>
          </a:lstStyle>
          <a:p>
            <a:r>
              <a:rPr lang="en-US" dirty="0"/>
              <a:t>Divider Slide Title Goes Here</a:t>
            </a:r>
          </a:p>
        </p:txBody>
      </p:sp>
    </p:spTree>
    <p:extLst>
      <p:ext uri="{BB962C8B-B14F-4D97-AF65-F5344CB8AC3E}">
        <p14:creationId xmlns:p14="http://schemas.microsoft.com/office/powerpoint/2010/main" val="283608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2.svg"/><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F02CF53-A4E5-B646-AE68-6C902E2837E6}"/>
              </a:ext>
            </a:extLst>
          </p:cNvPr>
          <p:cNvSpPr/>
          <p:nvPr userDrawn="1"/>
        </p:nvSpPr>
        <p:spPr>
          <a:xfrm>
            <a:off x="-2" y="4817761"/>
            <a:ext cx="9145599" cy="325739"/>
          </a:xfrm>
          <a:prstGeom prst="rect">
            <a:avLst/>
          </a:prstGeom>
          <a:gradFill>
            <a:gsLst>
              <a:gs pos="0">
                <a:schemeClr val="accent2"/>
              </a:gs>
              <a:gs pos="50000">
                <a:srgbClr val="F10000"/>
              </a:gs>
              <a:gs pos="100000">
                <a:schemeClr val="accent1"/>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TextBox 36"/>
          <p:cNvSpPr txBox="1"/>
          <p:nvPr/>
        </p:nvSpPr>
        <p:spPr>
          <a:xfrm>
            <a:off x="8750131" y="4912188"/>
            <a:ext cx="280846" cy="184666"/>
          </a:xfrm>
          <a:prstGeom prst="rect">
            <a:avLst/>
          </a:prstGeom>
          <a:noFill/>
        </p:spPr>
        <p:txBody>
          <a:bodyPr wrap="none" rtlCol="0">
            <a:spAutoFit/>
          </a:bodyPr>
          <a:lstStyle/>
          <a:p>
            <a:pPr algn="l"/>
            <a:fld id="{111F478C-84AE-4601-9BE4-60468A3A6C06}" type="slidenum">
              <a:rPr lang="en-US" sz="600" b="1" i="0" smtClean="0">
                <a:solidFill>
                  <a:schemeClr val="bg1"/>
                </a:solidFill>
                <a:latin typeface="Neue Haas Grotesk Text Pro" panose="020B0504020202020204" pitchFamily="34" charset="77"/>
              </a:rPr>
              <a:pPr algn="l"/>
              <a:t>‹#›</a:t>
            </a:fld>
            <a:endParaRPr lang="en-US" sz="600" b="1" i="0" dirty="0">
              <a:solidFill>
                <a:schemeClr val="bg1"/>
              </a:solidFill>
              <a:latin typeface="Neue Haas Grotesk Text Pro" panose="020B0504020202020204" pitchFamily="34" charset="77"/>
            </a:endParaRPr>
          </a:p>
        </p:txBody>
      </p:sp>
      <p:sp>
        <p:nvSpPr>
          <p:cNvPr id="13" name="Text Placeholder 53"/>
          <p:cNvSpPr>
            <a:spLocks noGrp="1"/>
          </p:cNvSpPr>
          <p:nvPr>
            <p:ph type="body" idx="1"/>
          </p:nvPr>
        </p:nvSpPr>
        <p:spPr>
          <a:xfrm>
            <a:off x="264160" y="893234"/>
            <a:ext cx="7757971" cy="1006942"/>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a:t>
            </a:r>
          </a:p>
        </p:txBody>
      </p:sp>
      <p:sp>
        <p:nvSpPr>
          <p:cNvPr id="16" name="Title Placeholder 1"/>
          <p:cNvSpPr>
            <a:spLocks noGrp="1"/>
          </p:cNvSpPr>
          <p:nvPr>
            <p:ph type="title"/>
          </p:nvPr>
        </p:nvSpPr>
        <p:spPr>
          <a:xfrm>
            <a:off x="264160" y="53113"/>
            <a:ext cx="7051040" cy="732441"/>
          </a:xfrm>
          <a:prstGeom prst="rect">
            <a:avLst/>
          </a:prstGeom>
        </p:spPr>
        <p:txBody>
          <a:bodyPr vert="horz" lIns="72000" tIns="0" rIns="91440" bIns="0" rtlCol="0" anchor="ctr">
            <a:normAutofit/>
          </a:bodyPr>
          <a:lstStyle/>
          <a:p>
            <a:pPr lvl="0"/>
            <a:r>
              <a:rPr lang="en-US"/>
              <a:t>Click to edit Master title style</a:t>
            </a:r>
            <a:endParaRPr lang="en-US" dirty="0"/>
          </a:p>
        </p:txBody>
      </p:sp>
      <p:sp>
        <p:nvSpPr>
          <p:cNvPr id="32" name="TextBox 31">
            <a:extLst>
              <a:ext uri="{FF2B5EF4-FFF2-40B4-BE49-F238E27FC236}">
                <a16:creationId xmlns:a16="http://schemas.microsoft.com/office/drawing/2014/main" id="{B4AEEDCA-9AEA-934A-9941-5F6114A67B61}"/>
              </a:ext>
            </a:extLst>
          </p:cNvPr>
          <p:cNvSpPr txBox="1"/>
          <p:nvPr userDrawn="1"/>
        </p:nvSpPr>
        <p:spPr>
          <a:xfrm>
            <a:off x="6720408" y="4912188"/>
            <a:ext cx="2029723" cy="184666"/>
          </a:xfrm>
          <a:prstGeom prst="rect">
            <a:avLst/>
          </a:prstGeom>
          <a:noFill/>
        </p:spPr>
        <p:txBody>
          <a:bodyPr wrap="none" rtlCol="0">
            <a:sp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600" b="1" i="0" kern="1200" dirty="0">
                <a:solidFill>
                  <a:schemeClr val="bg1"/>
                </a:solidFill>
                <a:latin typeface="Neue Haas Grotesk Text Pro" panose="020B0504020202020204" pitchFamily="34" charset="77"/>
                <a:ea typeface="+mn-ea"/>
                <a:cs typeface="+mn-cs"/>
              </a:rPr>
              <a:t>© Hitachi Vantara LLC 2024. All Rights Reserved.</a:t>
            </a:r>
          </a:p>
        </p:txBody>
      </p:sp>
      <p:pic>
        <p:nvPicPr>
          <p:cNvPr id="3" name="HV logo">
            <a:extLst>
              <a:ext uri="{FF2B5EF4-FFF2-40B4-BE49-F238E27FC236}">
                <a16:creationId xmlns:a16="http://schemas.microsoft.com/office/drawing/2014/main" id="{077C274A-5825-7C51-D145-092BF4781410}"/>
              </a:ext>
            </a:extLst>
          </p:cNvPr>
          <p:cNvPicPr>
            <a:picLocks noChangeAspect="1"/>
          </p:cNvPicPr>
          <p:nvPr userDrawn="1"/>
        </p:nvPicPr>
        <p:blipFill>
          <a:blip r:embed="rId55">
            <a:extLst>
              <a:ext uri="{28A0092B-C50C-407E-A947-70E740481C1C}">
                <a14:useLocalDpi xmlns:a14="http://schemas.microsoft.com/office/drawing/2010/main" val="0"/>
              </a:ext>
              <a:ext uri="{96DAC541-7B7A-43D3-8B79-37D633B846F1}">
                <asvg:svgBlip xmlns:asvg="http://schemas.microsoft.com/office/drawing/2016/SVG/main" r:embed="rId56"/>
              </a:ext>
            </a:extLst>
          </a:blip>
          <a:stretch>
            <a:fillRect/>
          </a:stretch>
        </p:blipFill>
        <p:spPr>
          <a:xfrm>
            <a:off x="-4165" y="4625661"/>
            <a:ext cx="1408176" cy="704088"/>
          </a:xfrm>
          <a:prstGeom prst="rect">
            <a:avLst/>
          </a:prstGeom>
        </p:spPr>
      </p:pic>
    </p:spTree>
    <p:extLst>
      <p:ext uri="{BB962C8B-B14F-4D97-AF65-F5344CB8AC3E}">
        <p14:creationId xmlns:p14="http://schemas.microsoft.com/office/powerpoint/2010/main" val="3961590733"/>
      </p:ext>
    </p:extLst>
  </p:cSld>
  <p:clrMap bg1="lt1" tx1="dk1" bg2="lt2" tx2="dk2" accent1="accent1" accent2="accent2" accent3="accent3" accent4="accent4" accent5="accent5" accent6="accent6" hlink="hlink" folHlink="folHlink"/>
  <p:sldLayoutIdLst>
    <p:sldLayoutId id="2147483968" r:id="rId1"/>
    <p:sldLayoutId id="2147483930" r:id="rId2"/>
    <p:sldLayoutId id="2147483904" r:id="rId3"/>
    <p:sldLayoutId id="2147483949" r:id="rId4"/>
    <p:sldLayoutId id="2147483932" r:id="rId5"/>
    <p:sldLayoutId id="2147483960" r:id="rId6"/>
    <p:sldLayoutId id="2147483927" r:id="rId7"/>
    <p:sldLayoutId id="2147483965" r:id="rId8"/>
    <p:sldLayoutId id="2147483966" r:id="rId9"/>
    <p:sldLayoutId id="2147483967" r:id="rId10"/>
    <p:sldLayoutId id="2147483905" r:id="rId11"/>
    <p:sldLayoutId id="2147483948" r:id="rId12"/>
    <p:sldLayoutId id="2147483950" r:id="rId13"/>
    <p:sldLayoutId id="2147483951" r:id="rId14"/>
    <p:sldLayoutId id="2147483833" r:id="rId15"/>
    <p:sldLayoutId id="2147483924" r:id="rId16"/>
    <p:sldLayoutId id="2147483958" r:id="rId17"/>
    <p:sldLayoutId id="2147483952" r:id="rId18"/>
    <p:sldLayoutId id="2147483946" r:id="rId19"/>
    <p:sldLayoutId id="2147483925" r:id="rId20"/>
    <p:sldLayoutId id="2147483940" r:id="rId21"/>
    <p:sldLayoutId id="2147483935" r:id="rId22"/>
    <p:sldLayoutId id="2147483919" r:id="rId23"/>
    <p:sldLayoutId id="2147483912" r:id="rId24"/>
    <p:sldLayoutId id="2147483911" r:id="rId25"/>
    <p:sldLayoutId id="2147483926" r:id="rId26"/>
    <p:sldLayoutId id="2147483922" r:id="rId27"/>
    <p:sldLayoutId id="2147483910" r:id="rId28"/>
    <p:sldLayoutId id="2147483937" r:id="rId29"/>
    <p:sldLayoutId id="2147483923" r:id="rId30"/>
    <p:sldLayoutId id="2147483921" r:id="rId31"/>
    <p:sldLayoutId id="2147483913" r:id="rId32"/>
    <p:sldLayoutId id="2147483915" r:id="rId33"/>
    <p:sldLayoutId id="2147483916" r:id="rId34"/>
    <p:sldLayoutId id="2147483920" r:id="rId35"/>
    <p:sldLayoutId id="2147483939" r:id="rId36"/>
    <p:sldLayoutId id="2147483963" r:id="rId37"/>
    <p:sldLayoutId id="2147483907" r:id="rId38"/>
    <p:sldLayoutId id="2147483908" r:id="rId39"/>
    <p:sldLayoutId id="2147483931" r:id="rId40"/>
    <p:sldLayoutId id="2147483961" r:id="rId41"/>
    <p:sldLayoutId id="2147483957" r:id="rId42"/>
    <p:sldLayoutId id="2147483969" r:id="rId43"/>
    <p:sldLayoutId id="2147483971" r:id="rId44"/>
    <p:sldLayoutId id="2147483970" r:id="rId45"/>
    <p:sldLayoutId id="2147483956" r:id="rId46"/>
    <p:sldLayoutId id="2147483962" r:id="rId47"/>
    <p:sldLayoutId id="2147483914" r:id="rId48"/>
    <p:sldLayoutId id="2147483947" r:id="rId49"/>
    <p:sldLayoutId id="2147483955" r:id="rId50"/>
    <p:sldLayoutId id="2147483954" r:id="rId51"/>
    <p:sldLayoutId id="2147483887" r:id="rId52"/>
    <p:sldLayoutId id="2147483953"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85000"/>
        </a:lnSpc>
        <a:spcBef>
          <a:spcPct val="0"/>
        </a:spcBef>
        <a:buNone/>
        <a:defRPr lang="en-US" sz="2200" b="1" i="0" kern="1200" cap="none" dirty="0" smtClean="0">
          <a:solidFill>
            <a:schemeClr val="tx2"/>
          </a:solidFill>
          <a:latin typeface="Neue Haas Grotesk Text Pro" panose="020B0504020202020204" pitchFamily="34" charset="77"/>
          <a:ea typeface="+mj-ea"/>
          <a:cs typeface="+mj-cs"/>
        </a:defRPr>
      </a:lvl1pPr>
    </p:titleStyle>
    <p:bodyStyle>
      <a:lvl1pPr marL="252000" indent="-108000" algn="l" defTabSz="914400" rtl="0" eaLnBrk="1" latinLnBrk="0" hangingPunct="1">
        <a:lnSpc>
          <a:spcPct val="100000"/>
        </a:lnSpc>
        <a:spcBef>
          <a:spcPts val="0"/>
        </a:spcBef>
        <a:spcAft>
          <a:spcPts val="200"/>
        </a:spcAft>
        <a:buClr>
          <a:schemeClr val="tx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tx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tx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hyperlink" Target="https://www.forbes.com/sites/marisagarcia/2024/02/19/what-air-canada-lost-in-remarkable-lying-ai-chatbot-cas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E98AE43E-9D6F-1FD6-2D5B-4D455F515216}"/>
              </a:ext>
            </a:extLst>
          </p:cNvPr>
          <p:cNvSpPr>
            <a:spLocks noGrp="1"/>
          </p:cNvSpPr>
          <p:nvPr>
            <p:ph type="subTitle" idx="1"/>
          </p:nvPr>
        </p:nvSpPr>
        <p:spPr/>
        <p:txBody>
          <a:bodyPr/>
          <a:lstStyle/>
          <a:p>
            <a:r>
              <a:rPr lang="en-US" dirty="0"/>
              <a:t>A Strategic Roadmap for CIOs</a:t>
            </a:r>
          </a:p>
        </p:txBody>
      </p:sp>
      <p:sp>
        <p:nvSpPr>
          <p:cNvPr id="6" name="Title 5">
            <a:extLst>
              <a:ext uri="{FF2B5EF4-FFF2-40B4-BE49-F238E27FC236}">
                <a16:creationId xmlns:a16="http://schemas.microsoft.com/office/drawing/2014/main" id="{D0478FDD-C27F-A75C-3112-3DC041CA04C5}"/>
              </a:ext>
            </a:extLst>
          </p:cNvPr>
          <p:cNvSpPr>
            <a:spLocks noGrp="1"/>
          </p:cNvSpPr>
          <p:nvPr>
            <p:ph type="ctrTitle"/>
          </p:nvPr>
        </p:nvSpPr>
        <p:spPr/>
        <p:txBody>
          <a:bodyPr/>
          <a:lstStyle/>
          <a:p>
            <a:r>
              <a:rPr lang="en-US" dirty="0"/>
              <a:t>Unlocking the future of AI</a:t>
            </a:r>
          </a:p>
        </p:txBody>
      </p:sp>
      <p:sp>
        <p:nvSpPr>
          <p:cNvPr id="8" name="Text Placeholder 7">
            <a:extLst>
              <a:ext uri="{FF2B5EF4-FFF2-40B4-BE49-F238E27FC236}">
                <a16:creationId xmlns:a16="http://schemas.microsoft.com/office/drawing/2014/main" id="{17559DA2-4B86-CF0F-69B0-A55D4328AA1D}"/>
              </a:ext>
            </a:extLst>
          </p:cNvPr>
          <p:cNvSpPr>
            <a:spLocks noGrp="1"/>
          </p:cNvSpPr>
          <p:nvPr>
            <p:ph type="body" sz="quarter" idx="11"/>
          </p:nvPr>
        </p:nvSpPr>
        <p:spPr>
          <a:xfrm>
            <a:off x="1134109" y="3905309"/>
            <a:ext cx="3544411" cy="215444"/>
          </a:xfrm>
        </p:spPr>
        <p:txBody>
          <a:bodyPr/>
          <a:lstStyle/>
          <a:p>
            <a:r>
              <a:rPr lang="en-US" dirty="0"/>
              <a:t>David McCarty</a:t>
            </a:r>
          </a:p>
        </p:txBody>
      </p:sp>
      <p:sp>
        <p:nvSpPr>
          <p:cNvPr id="9" name="Text Placeholder 8">
            <a:extLst>
              <a:ext uri="{FF2B5EF4-FFF2-40B4-BE49-F238E27FC236}">
                <a16:creationId xmlns:a16="http://schemas.microsoft.com/office/drawing/2014/main" id="{DD57312C-664D-A0AB-C7AF-D93D43FB9AB1}"/>
              </a:ext>
            </a:extLst>
          </p:cNvPr>
          <p:cNvSpPr>
            <a:spLocks noGrp="1"/>
          </p:cNvSpPr>
          <p:nvPr>
            <p:ph type="body" sz="quarter" idx="12"/>
          </p:nvPr>
        </p:nvSpPr>
        <p:spPr>
          <a:xfrm>
            <a:off x="1134109" y="4134651"/>
            <a:ext cx="3890652" cy="369332"/>
          </a:xfrm>
        </p:spPr>
        <p:txBody>
          <a:bodyPr/>
          <a:lstStyle/>
          <a:p>
            <a:r>
              <a:rPr lang="en-US" dirty="0"/>
              <a:t>Director, AI and High-Performance Data Platforms</a:t>
            </a:r>
          </a:p>
        </p:txBody>
      </p:sp>
      <p:pic>
        <p:nvPicPr>
          <p:cNvPr id="5" name="Picture Placeholder 4" descr="A person standing in front of a robot&#10;&#10;Description automatically generated">
            <a:extLst>
              <a:ext uri="{FF2B5EF4-FFF2-40B4-BE49-F238E27FC236}">
                <a16:creationId xmlns:a16="http://schemas.microsoft.com/office/drawing/2014/main" id="{C843F0FA-F305-51B9-6E49-EF24B1DECB5E}"/>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a:stretch>
            <a:fillRect/>
          </a:stretch>
        </p:blipFill>
        <p:spPr/>
      </p:pic>
      <p:pic>
        <p:nvPicPr>
          <p:cNvPr id="10" name="Picture 9">
            <a:extLst>
              <a:ext uri="{FF2B5EF4-FFF2-40B4-BE49-F238E27FC236}">
                <a16:creationId xmlns:a16="http://schemas.microsoft.com/office/drawing/2014/main" id="{C581E7E3-C73C-E043-B7C0-8BEE4837EBFF}"/>
              </a:ext>
            </a:extLst>
          </p:cNvPr>
          <p:cNvPicPr>
            <a:picLocks noChangeAspect="1"/>
          </p:cNvPicPr>
          <p:nvPr/>
        </p:nvPicPr>
        <p:blipFill>
          <a:blip r:embed="rId3"/>
          <a:stretch>
            <a:fillRect/>
          </a:stretch>
        </p:blipFill>
        <p:spPr>
          <a:xfrm>
            <a:off x="344000" y="3758392"/>
            <a:ext cx="731520" cy="731520"/>
          </a:xfrm>
          <a:prstGeom prst="flowChartConnector">
            <a:avLst/>
          </a:prstGeom>
        </p:spPr>
      </p:pic>
    </p:spTree>
    <p:extLst>
      <p:ext uri="{BB962C8B-B14F-4D97-AF65-F5344CB8AC3E}">
        <p14:creationId xmlns:p14="http://schemas.microsoft.com/office/powerpoint/2010/main" val="305736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4ED5D-2C43-E11E-450E-CFCCF77675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E916052-D15B-9205-B154-39FD1E913400}"/>
              </a:ext>
            </a:extLst>
          </p:cNvPr>
          <p:cNvSpPr>
            <a:spLocks noGrp="1"/>
          </p:cNvSpPr>
          <p:nvPr>
            <p:ph type="title"/>
          </p:nvPr>
        </p:nvSpPr>
        <p:spPr>
          <a:xfrm>
            <a:off x="1049632" y="2159225"/>
            <a:ext cx="7051040" cy="732441"/>
          </a:xfrm>
        </p:spPr>
        <p:txBody>
          <a:bodyPr/>
          <a:lstStyle/>
          <a:p>
            <a:pPr algn="ctr"/>
            <a:r>
              <a:rPr lang="en-US" dirty="0"/>
              <a:t>Navigating the AI Regulatory Landscape</a:t>
            </a:r>
          </a:p>
        </p:txBody>
      </p:sp>
    </p:spTree>
    <p:extLst>
      <p:ext uri="{BB962C8B-B14F-4D97-AF65-F5344CB8AC3E}">
        <p14:creationId xmlns:p14="http://schemas.microsoft.com/office/powerpoint/2010/main" val="229536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571DF-7B4E-7D2B-15B7-F481A6CBF7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EEC1C4A-3D1B-4CD1-1F6D-E48FC05D37CE}"/>
              </a:ext>
            </a:extLst>
          </p:cNvPr>
          <p:cNvSpPr>
            <a:spLocks noGrp="1"/>
          </p:cNvSpPr>
          <p:nvPr>
            <p:ph type="title"/>
          </p:nvPr>
        </p:nvSpPr>
        <p:spPr/>
        <p:txBody>
          <a:bodyPr/>
          <a:lstStyle/>
          <a:p>
            <a:r>
              <a:rPr lang="en-US" dirty="0"/>
              <a:t>Navigating the AI Regulatory Landscape</a:t>
            </a:r>
          </a:p>
        </p:txBody>
      </p:sp>
      <p:sp>
        <p:nvSpPr>
          <p:cNvPr id="2" name="Content Placeholder 2">
            <a:extLst>
              <a:ext uri="{FF2B5EF4-FFF2-40B4-BE49-F238E27FC236}">
                <a16:creationId xmlns:a16="http://schemas.microsoft.com/office/drawing/2014/main" id="{34A82F53-E271-AF58-45BC-1F82216DF84E}"/>
              </a:ext>
            </a:extLst>
          </p:cNvPr>
          <p:cNvSpPr txBox="1">
            <a:spLocks/>
          </p:cNvSpPr>
          <p:nvPr/>
        </p:nvSpPr>
        <p:spPr>
          <a:xfrm>
            <a:off x="2549103" y="964637"/>
            <a:ext cx="4099032" cy="3300063"/>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Clr>
                <a:schemeClr val="tx1"/>
              </a:buClr>
              <a:buNone/>
            </a:pPr>
            <a:r>
              <a:rPr lang="en-US" b="1" dirty="0"/>
              <a:t>Key Proposed AI Legislation in the U.S Senate</a:t>
            </a:r>
          </a:p>
          <a:p>
            <a:pPr marL="457200" marR="0" lvl="1" indent="0">
              <a:lnSpc>
                <a:spcPct val="107000"/>
              </a:lnSpc>
              <a:spcBef>
                <a:spcPts val="0"/>
              </a:spcBef>
              <a:spcAft>
                <a:spcPts val="800"/>
              </a:spcAft>
              <a:buSzPts val="1000"/>
              <a:buNone/>
              <a:tabLst>
                <a:tab pos="914400" algn="l"/>
              </a:tabLst>
            </a:pPr>
            <a:endParaRPr lang="en-US" dirty="0"/>
          </a:p>
          <a:p>
            <a:pPr marL="457200" marR="0" lvl="1" indent="0">
              <a:lnSpc>
                <a:spcPct val="107000"/>
              </a:lnSpc>
              <a:spcBef>
                <a:spcPts val="0"/>
              </a:spcBef>
              <a:spcAft>
                <a:spcPts val="800"/>
              </a:spcAft>
              <a:buSzPts val="1000"/>
              <a:buNone/>
              <a:tabLst>
                <a:tab pos="9144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The SAFE Innovation Framework Act</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 Addresses transparency, accountability, and data security in AI systems.</a:t>
            </a:r>
          </a:p>
          <a:p>
            <a:pPr marL="457200" marR="0" lvl="1" indent="0">
              <a:lnSpc>
                <a:spcPct val="107000"/>
              </a:lnSpc>
              <a:spcBef>
                <a:spcPts val="0"/>
              </a:spcBef>
              <a:spcAft>
                <a:spcPts val="800"/>
              </a:spcAft>
              <a:buSzPts val="1000"/>
              <a:buNone/>
              <a:tabLst>
                <a:tab pos="9144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The Algorithmic Accountability Act</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 Proposes assessments of high-risk AI systems for bias, discrimination, and data protection.</a:t>
            </a:r>
          </a:p>
          <a:p>
            <a:pPr marL="457200" marR="0" lvl="1" indent="0">
              <a:lnSpc>
                <a:spcPct val="107000"/>
              </a:lnSpc>
              <a:spcBef>
                <a:spcPts val="0"/>
              </a:spcBef>
              <a:spcAft>
                <a:spcPts val="800"/>
              </a:spcAft>
              <a:buSzPts val="1000"/>
              <a:buNone/>
              <a:tabLst>
                <a:tab pos="9144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The National AI Commission Act</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 Focuses on creating a commission to guide AI regulation and monitor impacts.</a:t>
            </a:r>
          </a:p>
        </p:txBody>
      </p:sp>
      <p:pic>
        <p:nvPicPr>
          <p:cNvPr id="6" name="Picture 5" descr="A person in a room with computers and a large screen with icons&#10;&#10;Description automatically generated">
            <a:extLst>
              <a:ext uri="{FF2B5EF4-FFF2-40B4-BE49-F238E27FC236}">
                <a16:creationId xmlns:a16="http://schemas.microsoft.com/office/drawing/2014/main" id="{7F8523CF-005F-55C3-2585-FF18E6684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035" y="2571750"/>
            <a:ext cx="2135161" cy="2135161"/>
          </a:xfrm>
          <a:prstGeom prst="rect">
            <a:avLst/>
          </a:prstGeom>
        </p:spPr>
      </p:pic>
      <p:pic>
        <p:nvPicPr>
          <p:cNvPr id="9" name="Picture 8" descr="A person in a room with computers and a digital image&#10;&#10;Description automatically generated">
            <a:extLst>
              <a:ext uri="{FF2B5EF4-FFF2-40B4-BE49-F238E27FC236}">
                <a16:creationId xmlns:a16="http://schemas.microsoft.com/office/drawing/2014/main" id="{8D635344-30FC-EAD5-F9B1-756578E006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04" y="964637"/>
            <a:ext cx="2136098" cy="2136098"/>
          </a:xfrm>
          <a:prstGeom prst="rect">
            <a:avLst/>
          </a:prstGeom>
        </p:spPr>
      </p:pic>
    </p:spTree>
    <p:extLst>
      <p:ext uri="{BB962C8B-B14F-4D97-AF65-F5344CB8AC3E}">
        <p14:creationId xmlns:p14="http://schemas.microsoft.com/office/powerpoint/2010/main" val="234834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701CC-1B40-B5DB-73B7-904680D9740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C9984AC-B0F3-EFAF-87C3-71101C2A9AA0}"/>
              </a:ext>
            </a:extLst>
          </p:cNvPr>
          <p:cNvSpPr>
            <a:spLocks noGrp="1"/>
          </p:cNvSpPr>
          <p:nvPr>
            <p:ph type="title"/>
          </p:nvPr>
        </p:nvSpPr>
        <p:spPr/>
        <p:txBody>
          <a:bodyPr/>
          <a:lstStyle/>
          <a:p>
            <a:r>
              <a:rPr lang="en-US" dirty="0"/>
              <a:t>Navigating the AI Regulatory Landscape</a:t>
            </a:r>
          </a:p>
        </p:txBody>
      </p:sp>
      <p:sp>
        <p:nvSpPr>
          <p:cNvPr id="2" name="Content Placeholder 2">
            <a:extLst>
              <a:ext uri="{FF2B5EF4-FFF2-40B4-BE49-F238E27FC236}">
                <a16:creationId xmlns:a16="http://schemas.microsoft.com/office/drawing/2014/main" id="{404C8E0A-C210-205C-D4CB-55E6D29F53CF}"/>
              </a:ext>
            </a:extLst>
          </p:cNvPr>
          <p:cNvSpPr txBox="1">
            <a:spLocks/>
          </p:cNvSpPr>
          <p:nvPr/>
        </p:nvSpPr>
        <p:spPr>
          <a:xfrm>
            <a:off x="4204489" y="964637"/>
            <a:ext cx="4099032" cy="3300063"/>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Clr>
                <a:schemeClr val="tx1"/>
              </a:buClr>
              <a:buNone/>
            </a:pPr>
            <a:r>
              <a:rPr lang="en-US" sz="1800" b="1" dirty="0">
                <a:effectLst/>
                <a:latin typeface="Aptos" panose="020B0004020202020204" pitchFamily="34" charset="0"/>
                <a:ea typeface="Aptos" panose="020B0004020202020204" pitchFamily="34" charset="0"/>
                <a:cs typeface="Times New Roman" panose="02020603050405020304" pitchFamily="18" charset="0"/>
              </a:rPr>
              <a:t>Accountability Requirements for IT Professionals</a:t>
            </a:r>
            <a:endParaRPr lang="en-US" b="1" dirty="0"/>
          </a:p>
          <a:p>
            <a:pPr marL="144000" indent="0">
              <a:spcBef>
                <a:spcPts val="0"/>
              </a:spcBef>
              <a:spcAft>
                <a:spcPts val="0"/>
              </a:spcAft>
              <a:buNone/>
            </a:pPr>
            <a:endParaRPr lang="en-US" dirty="0">
              <a:effectLst/>
            </a:endParaRPr>
          </a:p>
          <a:p>
            <a:pPr marL="457200" marR="0" lvl="1" indent="0">
              <a:lnSpc>
                <a:spcPct val="107000"/>
              </a:lnSpc>
              <a:spcBef>
                <a:spcPts val="0"/>
              </a:spcBef>
              <a:spcAft>
                <a:spcPts val="800"/>
              </a:spcAft>
              <a:buSzPts val="1000"/>
              <a:buNone/>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Increased responsibility for data security and privacy compliance</a:t>
            </a:r>
          </a:p>
          <a:p>
            <a:pPr marL="457200" marR="0" lvl="1" indent="0">
              <a:lnSpc>
                <a:spcPct val="107000"/>
              </a:lnSpc>
              <a:spcBef>
                <a:spcPts val="0"/>
              </a:spcBef>
              <a:spcAft>
                <a:spcPts val="800"/>
              </a:spcAft>
              <a:buSzPts val="1000"/>
              <a:buNone/>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Need to regularly audit and assess AI systems for fairness and transparency</a:t>
            </a:r>
          </a:p>
          <a:p>
            <a:pPr marL="457200" marR="0" lvl="1" indent="0">
              <a:lnSpc>
                <a:spcPct val="107000"/>
              </a:lnSpc>
              <a:spcBef>
                <a:spcPts val="0"/>
              </a:spcBef>
              <a:spcAft>
                <a:spcPts val="800"/>
              </a:spcAft>
              <a:buSzPts val="1000"/>
              <a:buNone/>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Role in documenting AI system decisions and ensuring explainability</a:t>
            </a:r>
          </a:p>
        </p:txBody>
      </p:sp>
      <p:pic>
        <p:nvPicPr>
          <p:cNvPr id="4" name="Picture 3" descr="A city with lights and a river&#10;&#10;Description automatically generated with medium confidence">
            <a:extLst>
              <a:ext uri="{FF2B5EF4-FFF2-40B4-BE49-F238E27FC236}">
                <a16:creationId xmlns:a16="http://schemas.microsoft.com/office/drawing/2014/main" id="{22804321-6185-D10A-BF0B-719001F200D2}"/>
              </a:ext>
            </a:extLst>
          </p:cNvPr>
          <p:cNvPicPr>
            <a:picLocks noChangeAspect="1"/>
          </p:cNvPicPr>
          <p:nvPr/>
        </p:nvPicPr>
        <p:blipFill>
          <a:blip r:embed="rId3"/>
          <a:stretch>
            <a:fillRect/>
          </a:stretch>
        </p:blipFill>
        <p:spPr>
          <a:xfrm>
            <a:off x="0" y="785554"/>
            <a:ext cx="4035972" cy="4035972"/>
          </a:xfrm>
          <a:prstGeom prst="rect">
            <a:avLst/>
          </a:prstGeom>
        </p:spPr>
      </p:pic>
    </p:spTree>
    <p:extLst>
      <p:ext uri="{BB962C8B-B14F-4D97-AF65-F5344CB8AC3E}">
        <p14:creationId xmlns:p14="http://schemas.microsoft.com/office/powerpoint/2010/main" val="88030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C1687-0795-9347-236F-F7968704812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E5A4EF9-E870-39D8-3EA3-B159819D85B7}"/>
              </a:ext>
            </a:extLst>
          </p:cNvPr>
          <p:cNvSpPr>
            <a:spLocks noGrp="1"/>
          </p:cNvSpPr>
          <p:nvPr>
            <p:ph type="title"/>
          </p:nvPr>
        </p:nvSpPr>
        <p:spPr/>
        <p:txBody>
          <a:bodyPr/>
          <a:lstStyle/>
          <a:p>
            <a:r>
              <a:rPr lang="en-US" dirty="0"/>
              <a:t>Navigating the AI Regulatory Landscape</a:t>
            </a:r>
          </a:p>
        </p:txBody>
      </p:sp>
      <p:sp>
        <p:nvSpPr>
          <p:cNvPr id="2" name="Content Placeholder 2">
            <a:extLst>
              <a:ext uri="{FF2B5EF4-FFF2-40B4-BE49-F238E27FC236}">
                <a16:creationId xmlns:a16="http://schemas.microsoft.com/office/drawing/2014/main" id="{FD26FF50-1E06-C651-4F26-2897BA63AA64}"/>
              </a:ext>
            </a:extLst>
          </p:cNvPr>
          <p:cNvSpPr txBox="1">
            <a:spLocks/>
          </p:cNvSpPr>
          <p:nvPr/>
        </p:nvSpPr>
        <p:spPr>
          <a:xfrm>
            <a:off x="3964893" y="964637"/>
            <a:ext cx="4788328" cy="3300063"/>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Clr>
                <a:schemeClr val="tx1"/>
              </a:buClr>
              <a:buNone/>
            </a:pPr>
            <a:r>
              <a:rPr lang="en-US" sz="1800" b="1" dirty="0">
                <a:effectLst/>
                <a:latin typeface="Aptos" panose="020B0004020202020204" pitchFamily="34" charset="0"/>
                <a:ea typeface="Aptos" panose="020B0004020202020204" pitchFamily="34" charset="0"/>
                <a:cs typeface="Times New Roman" panose="02020603050405020304" pitchFamily="18" charset="0"/>
              </a:rPr>
              <a:t>Challenges in Meeting Regulatory Requirements</a:t>
            </a:r>
          </a:p>
          <a:p>
            <a:pPr marL="144000" indent="0">
              <a:spcBef>
                <a:spcPts val="0"/>
              </a:spcBef>
              <a:spcAft>
                <a:spcPts val="0"/>
              </a:spcAft>
              <a:buNone/>
            </a:pPr>
            <a:endParaRPr lang="en-US" dirty="0">
              <a:effectLst/>
            </a:endParaRPr>
          </a:p>
          <a:p>
            <a:pPr marL="144000" indent="0">
              <a:spcBef>
                <a:spcPts val="0"/>
              </a:spcBef>
              <a:spcAft>
                <a:spcPts val="0"/>
              </a:spcAft>
              <a:buNone/>
            </a:pPr>
            <a:endParaRPr lang="en-US" dirty="0">
              <a:effectLst/>
            </a:endParaRPr>
          </a:p>
          <a:p>
            <a:pPr marL="457200" marR="0" lvl="1" indent="0">
              <a:lnSpc>
                <a:spcPct val="107000"/>
              </a:lnSpc>
              <a:spcBef>
                <a:spcPts val="0"/>
              </a:spcBef>
              <a:spcAft>
                <a:spcPts val="800"/>
              </a:spcAft>
              <a:buSzPts val="1000"/>
              <a:buNone/>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Keeping pace with new regulations</a:t>
            </a:r>
          </a:p>
          <a:p>
            <a:pPr marL="457200" marR="0" lvl="1" indent="0">
              <a:lnSpc>
                <a:spcPct val="107000"/>
              </a:lnSpc>
              <a:spcBef>
                <a:spcPts val="0"/>
              </a:spcBef>
              <a:spcAft>
                <a:spcPts val="800"/>
              </a:spcAft>
              <a:buSzPts val="1000"/>
              <a:buNone/>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Managing resource allocation for continuous AI audits</a:t>
            </a:r>
          </a:p>
          <a:p>
            <a:pPr marL="457200" marR="0" lvl="1" indent="0">
              <a:lnSpc>
                <a:spcPct val="107000"/>
              </a:lnSpc>
              <a:spcBef>
                <a:spcPts val="0"/>
              </a:spcBef>
              <a:spcAft>
                <a:spcPts val="800"/>
              </a:spcAft>
              <a:buSzPts val="1000"/>
              <a:buNone/>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Balancing accountability with AI innovation</a:t>
            </a:r>
          </a:p>
        </p:txBody>
      </p:sp>
      <p:pic>
        <p:nvPicPr>
          <p:cNvPr id="15" name="Picture 14" descr="A robot with blue eyes and glowing eyes&#10;&#10;Description automatically generated">
            <a:extLst>
              <a:ext uri="{FF2B5EF4-FFF2-40B4-BE49-F238E27FC236}">
                <a16:creationId xmlns:a16="http://schemas.microsoft.com/office/drawing/2014/main" id="{9EC1030B-0367-8F06-359B-0D1E54F943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891" y="1210132"/>
            <a:ext cx="3086100" cy="3086100"/>
          </a:xfrm>
          <a:prstGeom prst="rect">
            <a:avLst/>
          </a:prstGeom>
        </p:spPr>
      </p:pic>
    </p:spTree>
    <p:extLst>
      <p:ext uri="{BB962C8B-B14F-4D97-AF65-F5344CB8AC3E}">
        <p14:creationId xmlns:p14="http://schemas.microsoft.com/office/powerpoint/2010/main" val="85027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9A4B524-A83B-C7FC-8E1B-91ADDCC2D812}"/>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145CD920-9B76-C251-C3DB-5D4D7F1C45AA}"/>
              </a:ext>
            </a:extLst>
          </p:cNvPr>
          <p:cNvSpPr>
            <a:spLocks noGrp="1"/>
          </p:cNvSpPr>
          <p:nvPr>
            <p:ph type="body" sz="quarter" idx="12"/>
          </p:nvPr>
        </p:nvSpPr>
        <p:spPr/>
        <p:txBody>
          <a:bodyPr/>
          <a:lstStyle/>
          <a:p>
            <a:endParaRPr lang="en-US" dirty="0"/>
          </a:p>
        </p:txBody>
      </p:sp>
      <p:sp>
        <p:nvSpPr>
          <p:cNvPr id="3" name="Title 1">
            <a:extLst>
              <a:ext uri="{FF2B5EF4-FFF2-40B4-BE49-F238E27FC236}">
                <a16:creationId xmlns:a16="http://schemas.microsoft.com/office/drawing/2014/main" id="{8CF51A71-E77F-9D45-8935-F05269CD13F5}"/>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5103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CE4C0-4958-C94B-12C2-9760ED1E103F}"/>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01E80D6C-899B-2081-97E1-33F911C1698E}"/>
              </a:ext>
            </a:extLst>
          </p:cNvPr>
          <p:cNvSpPr txBox="1"/>
          <p:nvPr/>
        </p:nvSpPr>
        <p:spPr>
          <a:xfrm>
            <a:off x="741458" y="460781"/>
            <a:ext cx="3336324" cy="609398"/>
          </a:xfrm>
          <a:prstGeom prst="rect">
            <a:avLst/>
          </a:prstGeom>
          <a:noFill/>
        </p:spPr>
        <p:txBody>
          <a:bodyPr wrap="square" lIns="0" tIns="0" rIns="0" bIns="0" rtlCol="0">
            <a:spAutoFit/>
          </a:bodyPr>
          <a:lstStyle/>
          <a:p>
            <a:pPr algn="l">
              <a:lnSpc>
                <a:spcPct val="90000"/>
              </a:lnSpc>
              <a:spcBef>
                <a:spcPts val="600"/>
              </a:spcBef>
            </a:pPr>
            <a:r>
              <a:rPr lang="en-US" sz="4400" i="1" dirty="0">
                <a:solidFill>
                  <a:schemeClr val="bg1"/>
                </a:solidFill>
                <a:latin typeface="Times New Roman" panose="02020603050405020304" pitchFamily="18" charset="0"/>
                <a:cs typeface="Times New Roman" panose="02020603050405020304" pitchFamily="18" charset="0"/>
              </a:rPr>
              <a:t>Agenda</a:t>
            </a:r>
          </a:p>
        </p:txBody>
      </p:sp>
      <p:grpSp>
        <p:nvGrpSpPr>
          <p:cNvPr id="33" name="Group 32">
            <a:extLst>
              <a:ext uri="{FF2B5EF4-FFF2-40B4-BE49-F238E27FC236}">
                <a16:creationId xmlns:a16="http://schemas.microsoft.com/office/drawing/2014/main" id="{24A1F189-F72D-598C-6839-1B39BD574DA4}"/>
              </a:ext>
            </a:extLst>
          </p:cNvPr>
          <p:cNvGrpSpPr/>
          <p:nvPr/>
        </p:nvGrpSpPr>
        <p:grpSpPr>
          <a:xfrm>
            <a:off x="568893" y="1291675"/>
            <a:ext cx="7855008" cy="494124"/>
            <a:chOff x="568893" y="1291675"/>
            <a:chExt cx="7855008" cy="494124"/>
          </a:xfrm>
        </p:grpSpPr>
        <p:sp>
          <p:nvSpPr>
            <p:cNvPr id="34" name="TextBox 33">
              <a:extLst>
                <a:ext uri="{FF2B5EF4-FFF2-40B4-BE49-F238E27FC236}">
                  <a16:creationId xmlns:a16="http://schemas.microsoft.com/office/drawing/2014/main" id="{1F95E299-8E0A-2C56-5497-096D3E7FD638}"/>
                </a:ext>
              </a:extLst>
            </p:cNvPr>
            <p:cNvSpPr txBox="1"/>
            <p:nvPr/>
          </p:nvSpPr>
          <p:spPr>
            <a:xfrm>
              <a:off x="1045947" y="1308745"/>
              <a:ext cx="7377954" cy="477054"/>
            </a:xfrm>
            <a:prstGeom prst="rect">
              <a:avLst/>
            </a:prstGeom>
            <a:noFill/>
          </p:spPr>
          <p:txBody>
            <a:bodyPr wrap="square" rtlCol="0" anchor="ctr">
              <a:noAutofit/>
            </a:bodyPr>
            <a:lstStyle/>
            <a:p>
              <a:r>
                <a:rPr lang="en-IN" sz="1400" b="1" dirty="0">
                  <a:solidFill>
                    <a:schemeClr val="bg1"/>
                  </a:solidFill>
                  <a:latin typeface="Neue Haas Grotesk Text Pro" panose="020B0504020202020204" pitchFamily="34" charset="77"/>
                  <a:cs typeface="Arial" panose="020B0604020202020204" pitchFamily="34" charset="0"/>
                </a:rPr>
                <a:t>AI as a Workforce Game-Changer</a:t>
              </a:r>
              <a:br>
                <a:rPr lang="en-IN" sz="1400" b="1" dirty="0">
                  <a:solidFill>
                    <a:schemeClr val="bg1"/>
                  </a:solidFill>
                  <a:latin typeface="Neue Haas Grotesk Text Pro" panose="020B0504020202020204" pitchFamily="34" charset="77"/>
                  <a:cs typeface="Arial" panose="020B0604020202020204" pitchFamily="34" charset="0"/>
                </a:rPr>
              </a:br>
              <a:r>
                <a:rPr lang="en-IN" sz="1200" i="1" dirty="0">
                  <a:solidFill>
                    <a:schemeClr val="bg1"/>
                  </a:solidFill>
                  <a:latin typeface="Times New Roman" panose="02020603050405020304" pitchFamily="18" charset="0"/>
                  <a:cs typeface="Times New Roman" panose="02020603050405020304" pitchFamily="18" charset="0"/>
                </a:rPr>
                <a:t>How treating AI as an integral “employee” is revolutionizing productivity</a:t>
              </a:r>
              <a:r>
                <a:rPr lang="en-IN" sz="1400" i="1" dirty="0">
                  <a:solidFill>
                    <a:schemeClr val="bg1"/>
                  </a:solidFill>
                  <a:latin typeface="Times New Roman" panose="02020603050405020304" pitchFamily="18" charset="0"/>
                  <a:cs typeface="Times New Roman" panose="02020603050405020304" pitchFamily="18" charset="0"/>
                </a:rPr>
                <a:t>.</a:t>
              </a:r>
              <a:endParaRPr lang="en-IN" sz="1400" dirty="0">
                <a:solidFill>
                  <a:schemeClr val="bg1"/>
                </a:solidFill>
                <a:latin typeface="Neue Haas Grotesk Text Pro" panose="020B0504020202020204" pitchFamily="34" charset="77"/>
                <a:cs typeface="Arial" panose="020B0604020202020204" pitchFamily="34" charset="0"/>
              </a:endParaRPr>
            </a:p>
          </p:txBody>
        </p:sp>
        <p:grpSp>
          <p:nvGrpSpPr>
            <p:cNvPr id="35" name="Group 34">
              <a:extLst>
                <a:ext uri="{FF2B5EF4-FFF2-40B4-BE49-F238E27FC236}">
                  <a16:creationId xmlns:a16="http://schemas.microsoft.com/office/drawing/2014/main" id="{3FCFEE69-72F3-237D-2C81-4F10C558BEDE}"/>
                </a:ext>
              </a:extLst>
            </p:cNvPr>
            <p:cNvGrpSpPr/>
            <p:nvPr/>
          </p:nvGrpSpPr>
          <p:grpSpPr>
            <a:xfrm>
              <a:off x="568893" y="1291675"/>
              <a:ext cx="477054" cy="477054"/>
              <a:chOff x="568893" y="1291675"/>
              <a:chExt cx="477054" cy="477054"/>
            </a:xfrm>
          </p:grpSpPr>
          <p:sp>
            <p:nvSpPr>
              <p:cNvPr id="36" name="Oval 35">
                <a:extLst>
                  <a:ext uri="{FF2B5EF4-FFF2-40B4-BE49-F238E27FC236}">
                    <a16:creationId xmlns:a16="http://schemas.microsoft.com/office/drawing/2014/main" id="{4FFB7453-66C2-95D0-8A8B-BC6D867EF285}"/>
                  </a:ext>
                </a:extLst>
              </p:cNvPr>
              <p:cNvSpPr/>
              <p:nvPr/>
            </p:nvSpPr>
            <p:spPr>
              <a:xfrm>
                <a:off x="568893" y="1291675"/>
                <a:ext cx="477054" cy="477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37" name="TextBox 36">
                <a:extLst>
                  <a:ext uri="{FF2B5EF4-FFF2-40B4-BE49-F238E27FC236}">
                    <a16:creationId xmlns:a16="http://schemas.microsoft.com/office/drawing/2014/main" id="{C8382FFB-2437-4771-FB3A-9FCDEBAB3772}"/>
                  </a:ext>
                </a:extLst>
              </p:cNvPr>
              <p:cNvSpPr txBox="1"/>
              <p:nvPr/>
            </p:nvSpPr>
            <p:spPr>
              <a:xfrm>
                <a:off x="638241" y="1414191"/>
                <a:ext cx="350044" cy="221599"/>
              </a:xfrm>
              <a:prstGeom prst="rect">
                <a:avLst/>
              </a:prstGeom>
              <a:noFill/>
            </p:spPr>
            <p:txBody>
              <a:bodyPr wrap="square" lIns="0" tIns="0" rIns="0" bIns="0" rtlCol="0">
                <a:spAutoFit/>
              </a:bodyPr>
              <a:lstStyle/>
              <a:p>
                <a:pPr algn="ctr">
                  <a:lnSpc>
                    <a:spcPct val="90000"/>
                  </a:lnSpc>
                  <a:spcBef>
                    <a:spcPts val="600"/>
                  </a:spcBef>
                </a:pPr>
                <a:r>
                  <a:rPr lang="en-US" sz="1600" b="1" i="1" dirty="0">
                    <a:solidFill>
                      <a:schemeClr val="bg1"/>
                    </a:solidFill>
                    <a:latin typeface="Times New Roman" panose="02020603050405020304" pitchFamily="18" charset="0"/>
                    <a:cs typeface="Times New Roman" panose="02020603050405020304" pitchFamily="18" charset="0"/>
                  </a:rPr>
                  <a:t>1</a:t>
                </a:r>
              </a:p>
            </p:txBody>
          </p:sp>
        </p:grpSp>
      </p:grpSp>
      <p:grpSp>
        <p:nvGrpSpPr>
          <p:cNvPr id="38" name="Group 37">
            <a:extLst>
              <a:ext uri="{FF2B5EF4-FFF2-40B4-BE49-F238E27FC236}">
                <a16:creationId xmlns:a16="http://schemas.microsoft.com/office/drawing/2014/main" id="{6071313C-9579-3280-C914-A930917B8B4C}"/>
              </a:ext>
            </a:extLst>
          </p:cNvPr>
          <p:cNvGrpSpPr/>
          <p:nvPr/>
        </p:nvGrpSpPr>
        <p:grpSpPr>
          <a:xfrm>
            <a:off x="568893" y="2135164"/>
            <a:ext cx="7855008" cy="481058"/>
            <a:chOff x="568893" y="2135164"/>
            <a:chExt cx="7855008" cy="481058"/>
          </a:xfrm>
        </p:grpSpPr>
        <p:sp>
          <p:nvSpPr>
            <p:cNvPr id="39" name="TextBox 38">
              <a:extLst>
                <a:ext uri="{FF2B5EF4-FFF2-40B4-BE49-F238E27FC236}">
                  <a16:creationId xmlns:a16="http://schemas.microsoft.com/office/drawing/2014/main" id="{58BE4518-D053-E989-D68E-18C323D01FB5}"/>
                </a:ext>
              </a:extLst>
            </p:cNvPr>
            <p:cNvSpPr txBox="1"/>
            <p:nvPr/>
          </p:nvSpPr>
          <p:spPr>
            <a:xfrm>
              <a:off x="1045947" y="2135164"/>
              <a:ext cx="7377954" cy="477054"/>
            </a:xfrm>
            <a:prstGeom prst="rect">
              <a:avLst/>
            </a:prstGeom>
            <a:noFill/>
          </p:spPr>
          <p:txBody>
            <a:bodyPr wrap="square" rtlCol="0" anchor="ctr">
              <a:noAutofit/>
            </a:bodyPr>
            <a:lstStyle/>
            <a:p>
              <a:r>
                <a:rPr lang="en-IN" sz="1400" b="1" dirty="0">
                  <a:solidFill>
                    <a:schemeClr val="bg1"/>
                  </a:solidFill>
                  <a:latin typeface="Neue Haas Grotesk Text Pro" panose="020B0504020202020204" pitchFamily="34" charset="77"/>
                  <a:cs typeface="Arial" panose="020B0604020202020204" pitchFamily="34" charset="0"/>
                </a:rPr>
                <a:t>The Rise of AI-as-a-Service (</a:t>
              </a:r>
              <a:r>
                <a:rPr lang="en-IN" sz="1400" b="1" dirty="0" err="1">
                  <a:solidFill>
                    <a:schemeClr val="bg1"/>
                  </a:solidFill>
                  <a:latin typeface="Neue Haas Grotesk Text Pro" panose="020B0504020202020204" pitchFamily="34" charset="77"/>
                  <a:cs typeface="Arial" panose="020B0604020202020204" pitchFamily="34" charset="0"/>
                </a:rPr>
                <a:t>AIaaS</a:t>
              </a:r>
              <a:r>
                <a:rPr lang="en-IN" sz="1400" b="1" dirty="0">
                  <a:solidFill>
                    <a:schemeClr val="bg1"/>
                  </a:solidFill>
                  <a:latin typeface="Neue Haas Grotesk Text Pro" panose="020B0504020202020204" pitchFamily="34" charset="77"/>
                  <a:cs typeface="Arial" panose="020B0604020202020204" pitchFamily="34" charset="0"/>
                </a:rPr>
                <a:t>)</a:t>
              </a:r>
              <a:br>
                <a:rPr lang="en-IN" sz="1400" b="1" dirty="0">
                  <a:solidFill>
                    <a:schemeClr val="bg1"/>
                  </a:solidFill>
                  <a:latin typeface="Neue Haas Grotesk Text Pro" panose="020B0504020202020204" pitchFamily="34" charset="77"/>
                  <a:cs typeface="Arial" panose="020B0604020202020204" pitchFamily="34" charset="0"/>
                </a:rPr>
              </a:br>
              <a:r>
                <a:rPr lang="en-IN" sz="1200" i="1" dirty="0">
                  <a:solidFill>
                    <a:schemeClr val="bg1"/>
                  </a:solidFill>
                  <a:latin typeface="Times New Roman" panose="02020603050405020304" pitchFamily="18" charset="0"/>
                  <a:cs typeface="Times New Roman" panose="02020603050405020304" pitchFamily="18" charset="0"/>
                </a:rPr>
                <a:t>H</a:t>
              </a:r>
              <a:r>
                <a:rPr lang="en-US" sz="1200" i="1" dirty="0">
                  <a:solidFill>
                    <a:schemeClr val="bg1"/>
                  </a:solidFill>
                  <a:latin typeface="Times New Roman" panose="02020603050405020304" pitchFamily="18" charset="0"/>
                  <a:cs typeface="Times New Roman" panose="02020603050405020304" pitchFamily="18" charset="0"/>
                </a:rPr>
                <a:t>ow AI-as-a-Service can reduce infrastructure costs and make cutting-edge AI capabilities accessible and scalable on demand</a:t>
              </a:r>
              <a:endParaRPr lang="en-IN" sz="1400" dirty="0">
                <a:solidFill>
                  <a:schemeClr val="bg1"/>
                </a:solidFill>
                <a:latin typeface="Neue Haas Grotesk Text Pro" panose="020B0504020202020204" pitchFamily="34" charset="77"/>
                <a:cs typeface="Arial" panose="020B0604020202020204" pitchFamily="34" charset="0"/>
              </a:endParaRPr>
            </a:p>
          </p:txBody>
        </p:sp>
        <p:grpSp>
          <p:nvGrpSpPr>
            <p:cNvPr id="40" name="Group 39">
              <a:extLst>
                <a:ext uri="{FF2B5EF4-FFF2-40B4-BE49-F238E27FC236}">
                  <a16:creationId xmlns:a16="http://schemas.microsoft.com/office/drawing/2014/main" id="{36B968A7-ABD8-2F6F-6347-8E1F43BDB5BD}"/>
                </a:ext>
              </a:extLst>
            </p:cNvPr>
            <p:cNvGrpSpPr/>
            <p:nvPr/>
          </p:nvGrpSpPr>
          <p:grpSpPr>
            <a:xfrm>
              <a:off x="568893" y="2139168"/>
              <a:ext cx="477054" cy="477054"/>
              <a:chOff x="568893" y="2139168"/>
              <a:chExt cx="477054" cy="477054"/>
            </a:xfrm>
          </p:grpSpPr>
          <p:sp>
            <p:nvSpPr>
              <p:cNvPr id="41" name="Oval 40">
                <a:extLst>
                  <a:ext uri="{FF2B5EF4-FFF2-40B4-BE49-F238E27FC236}">
                    <a16:creationId xmlns:a16="http://schemas.microsoft.com/office/drawing/2014/main" id="{E33A36F2-40A6-1570-52FC-96E878C3B19F}"/>
                  </a:ext>
                </a:extLst>
              </p:cNvPr>
              <p:cNvSpPr/>
              <p:nvPr/>
            </p:nvSpPr>
            <p:spPr>
              <a:xfrm>
                <a:off x="568893" y="2139168"/>
                <a:ext cx="477054" cy="477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2" name="TextBox 41">
                <a:extLst>
                  <a:ext uri="{FF2B5EF4-FFF2-40B4-BE49-F238E27FC236}">
                    <a16:creationId xmlns:a16="http://schemas.microsoft.com/office/drawing/2014/main" id="{6369890D-BA55-2092-2EAC-1C2C1A96F7C0}"/>
                  </a:ext>
                </a:extLst>
              </p:cNvPr>
              <p:cNvSpPr txBox="1"/>
              <p:nvPr/>
            </p:nvSpPr>
            <p:spPr>
              <a:xfrm>
                <a:off x="638241" y="2271295"/>
                <a:ext cx="350044" cy="221599"/>
              </a:xfrm>
              <a:prstGeom prst="rect">
                <a:avLst/>
              </a:prstGeom>
              <a:noFill/>
            </p:spPr>
            <p:txBody>
              <a:bodyPr wrap="square" lIns="0" tIns="0" rIns="0" bIns="0" rtlCol="0">
                <a:spAutoFit/>
              </a:bodyPr>
              <a:lstStyle/>
              <a:p>
                <a:pPr algn="ctr">
                  <a:lnSpc>
                    <a:spcPct val="90000"/>
                  </a:lnSpc>
                  <a:spcBef>
                    <a:spcPts val="600"/>
                  </a:spcBef>
                </a:pPr>
                <a:r>
                  <a:rPr lang="en-US" sz="1600" b="1" i="1" dirty="0">
                    <a:solidFill>
                      <a:schemeClr val="bg1"/>
                    </a:solidFill>
                    <a:latin typeface="Times New Roman" panose="02020603050405020304" pitchFamily="18" charset="0"/>
                    <a:cs typeface="Times New Roman" panose="02020603050405020304" pitchFamily="18" charset="0"/>
                  </a:rPr>
                  <a:t>2</a:t>
                </a:r>
              </a:p>
            </p:txBody>
          </p:sp>
        </p:grpSp>
      </p:grpSp>
      <p:grpSp>
        <p:nvGrpSpPr>
          <p:cNvPr id="43" name="Group 42">
            <a:extLst>
              <a:ext uri="{FF2B5EF4-FFF2-40B4-BE49-F238E27FC236}">
                <a16:creationId xmlns:a16="http://schemas.microsoft.com/office/drawing/2014/main" id="{A178AFF7-EA73-677D-0784-7E5A2EC1578B}"/>
              </a:ext>
            </a:extLst>
          </p:cNvPr>
          <p:cNvGrpSpPr/>
          <p:nvPr/>
        </p:nvGrpSpPr>
        <p:grpSpPr>
          <a:xfrm>
            <a:off x="568893" y="2961583"/>
            <a:ext cx="7855008" cy="502131"/>
            <a:chOff x="568893" y="2961583"/>
            <a:chExt cx="7855008" cy="502131"/>
          </a:xfrm>
        </p:grpSpPr>
        <p:sp>
          <p:nvSpPr>
            <p:cNvPr id="44" name="TextBox 43">
              <a:extLst>
                <a:ext uri="{FF2B5EF4-FFF2-40B4-BE49-F238E27FC236}">
                  <a16:creationId xmlns:a16="http://schemas.microsoft.com/office/drawing/2014/main" id="{245CF6E0-8345-2F9F-230C-61BC59D9305C}"/>
                </a:ext>
              </a:extLst>
            </p:cNvPr>
            <p:cNvSpPr txBox="1"/>
            <p:nvPr/>
          </p:nvSpPr>
          <p:spPr>
            <a:xfrm>
              <a:off x="1045947" y="2961583"/>
              <a:ext cx="7377954" cy="477054"/>
            </a:xfrm>
            <a:prstGeom prst="rect">
              <a:avLst/>
            </a:prstGeom>
            <a:noFill/>
          </p:spPr>
          <p:txBody>
            <a:bodyPr wrap="square" rtlCol="0" anchor="ctr">
              <a:noAutofit/>
            </a:bodyPr>
            <a:lstStyle/>
            <a:p>
              <a:r>
                <a:rPr lang="en-IN" sz="1400" b="1" dirty="0">
                  <a:solidFill>
                    <a:schemeClr val="bg1"/>
                  </a:solidFill>
                  <a:latin typeface="Neue Haas Grotesk Text Pro" panose="020B0504020202020204" pitchFamily="34" charset="77"/>
                  <a:cs typeface="Arial" panose="020B0604020202020204" pitchFamily="34" charset="0"/>
                </a:rPr>
                <a:t>Navigating the AI Regulatory Landscape</a:t>
              </a:r>
              <a:br>
                <a:rPr lang="en-IN" sz="1400" b="1" dirty="0">
                  <a:solidFill>
                    <a:schemeClr val="bg1"/>
                  </a:solidFill>
                  <a:latin typeface="Neue Haas Grotesk Text Pro" panose="020B0504020202020204" pitchFamily="34" charset="77"/>
                  <a:cs typeface="Arial" panose="020B0604020202020204" pitchFamily="34" charset="0"/>
                </a:rPr>
              </a:br>
              <a:r>
                <a:rPr lang="en-IN" sz="1200" i="1" dirty="0">
                  <a:solidFill>
                    <a:schemeClr val="bg1"/>
                  </a:solidFill>
                  <a:latin typeface="Times New Roman" panose="02020603050405020304" pitchFamily="18" charset="0"/>
                  <a:cs typeface="Times New Roman" panose="02020603050405020304" pitchFamily="18" charset="0"/>
                </a:rPr>
                <a:t>E</a:t>
              </a:r>
              <a:r>
                <a:rPr lang="en-US" sz="1200" i="1" dirty="0" err="1">
                  <a:solidFill>
                    <a:schemeClr val="bg1"/>
                  </a:solidFill>
                  <a:latin typeface="Times New Roman" panose="02020603050405020304" pitchFamily="18" charset="0"/>
                  <a:cs typeface="Times New Roman" panose="02020603050405020304" pitchFamily="18" charset="0"/>
                </a:rPr>
                <a:t>xploring</a:t>
              </a:r>
              <a:r>
                <a:rPr lang="en-US" sz="1200" i="1" dirty="0">
                  <a:solidFill>
                    <a:schemeClr val="bg1"/>
                  </a:solidFill>
                  <a:latin typeface="Times New Roman" panose="02020603050405020304" pitchFamily="18" charset="0"/>
                  <a:cs typeface="Times New Roman" panose="02020603050405020304" pitchFamily="18" charset="0"/>
                </a:rPr>
                <a:t> the latest regulatory developments and offering guidance on how to ensure compliance while maximizing the benefits of AI within your organization</a:t>
              </a:r>
              <a:r>
                <a:rPr lang="en-IN" sz="1400" i="1" dirty="0">
                  <a:solidFill>
                    <a:schemeClr val="bg1"/>
                  </a:solidFill>
                  <a:latin typeface="Times New Roman" panose="02020603050405020304" pitchFamily="18" charset="0"/>
                  <a:cs typeface="Times New Roman" panose="02020603050405020304" pitchFamily="18" charset="0"/>
                </a:rPr>
                <a:t>.</a:t>
              </a:r>
              <a:endParaRPr lang="en-IN" sz="1400" dirty="0">
                <a:solidFill>
                  <a:schemeClr val="bg1"/>
                </a:solidFill>
                <a:latin typeface="Neue Haas Grotesk Text Pro" panose="020B0504020202020204" pitchFamily="34" charset="77"/>
                <a:cs typeface="Arial" panose="020B0604020202020204" pitchFamily="34" charset="0"/>
              </a:endParaRPr>
            </a:p>
          </p:txBody>
        </p:sp>
        <p:grpSp>
          <p:nvGrpSpPr>
            <p:cNvPr id="45" name="Group 44">
              <a:extLst>
                <a:ext uri="{FF2B5EF4-FFF2-40B4-BE49-F238E27FC236}">
                  <a16:creationId xmlns:a16="http://schemas.microsoft.com/office/drawing/2014/main" id="{B3A3A771-5A52-BF1D-3D80-C5E8DB369184}"/>
                </a:ext>
              </a:extLst>
            </p:cNvPr>
            <p:cNvGrpSpPr/>
            <p:nvPr/>
          </p:nvGrpSpPr>
          <p:grpSpPr>
            <a:xfrm>
              <a:off x="568893" y="2986660"/>
              <a:ext cx="477054" cy="477054"/>
              <a:chOff x="568893" y="2986660"/>
              <a:chExt cx="477054" cy="477054"/>
            </a:xfrm>
          </p:grpSpPr>
          <p:sp>
            <p:nvSpPr>
              <p:cNvPr id="46" name="Oval 45">
                <a:extLst>
                  <a:ext uri="{FF2B5EF4-FFF2-40B4-BE49-F238E27FC236}">
                    <a16:creationId xmlns:a16="http://schemas.microsoft.com/office/drawing/2014/main" id="{7AE4382F-6609-D3E3-C06B-5BA04AC329D7}"/>
                  </a:ext>
                </a:extLst>
              </p:cNvPr>
              <p:cNvSpPr/>
              <p:nvPr/>
            </p:nvSpPr>
            <p:spPr>
              <a:xfrm>
                <a:off x="568893" y="2986660"/>
                <a:ext cx="477054" cy="477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47" name="TextBox 46">
                <a:extLst>
                  <a:ext uri="{FF2B5EF4-FFF2-40B4-BE49-F238E27FC236}">
                    <a16:creationId xmlns:a16="http://schemas.microsoft.com/office/drawing/2014/main" id="{1A315F5A-6E34-9742-0A9A-9B6E96BBBE1A}"/>
                  </a:ext>
                </a:extLst>
              </p:cNvPr>
              <p:cNvSpPr txBox="1"/>
              <p:nvPr/>
            </p:nvSpPr>
            <p:spPr>
              <a:xfrm>
                <a:off x="638241" y="3121618"/>
                <a:ext cx="350044" cy="221599"/>
              </a:xfrm>
              <a:prstGeom prst="rect">
                <a:avLst/>
              </a:prstGeom>
              <a:noFill/>
            </p:spPr>
            <p:txBody>
              <a:bodyPr wrap="square" lIns="0" tIns="0" rIns="0" bIns="0" rtlCol="0">
                <a:spAutoFit/>
              </a:bodyPr>
              <a:lstStyle/>
              <a:p>
                <a:pPr algn="ctr">
                  <a:lnSpc>
                    <a:spcPct val="90000"/>
                  </a:lnSpc>
                  <a:spcBef>
                    <a:spcPts val="600"/>
                  </a:spcBef>
                </a:pPr>
                <a:r>
                  <a:rPr lang="en-US" sz="1600" b="1" i="1" dirty="0">
                    <a:solidFill>
                      <a:schemeClr val="bg1"/>
                    </a:solidFill>
                    <a:latin typeface="Times New Roman" panose="02020603050405020304" pitchFamily="18" charset="0"/>
                    <a:cs typeface="Times New Roman" panose="02020603050405020304" pitchFamily="18" charset="0"/>
                  </a:rPr>
                  <a:t>3</a:t>
                </a:r>
              </a:p>
            </p:txBody>
          </p:sp>
        </p:grpSp>
      </p:grpSp>
      <p:grpSp>
        <p:nvGrpSpPr>
          <p:cNvPr id="48" name="Group 47">
            <a:extLst>
              <a:ext uri="{FF2B5EF4-FFF2-40B4-BE49-F238E27FC236}">
                <a16:creationId xmlns:a16="http://schemas.microsoft.com/office/drawing/2014/main" id="{C2139E32-F067-10A8-2A9B-CFEF8044DF8F}"/>
              </a:ext>
            </a:extLst>
          </p:cNvPr>
          <p:cNvGrpSpPr/>
          <p:nvPr/>
        </p:nvGrpSpPr>
        <p:grpSpPr>
          <a:xfrm>
            <a:off x="568893" y="3788002"/>
            <a:ext cx="7855008" cy="494926"/>
            <a:chOff x="568893" y="3788002"/>
            <a:chExt cx="7855008" cy="494926"/>
          </a:xfrm>
        </p:grpSpPr>
        <p:sp>
          <p:nvSpPr>
            <p:cNvPr id="49" name="TextBox 48">
              <a:extLst>
                <a:ext uri="{FF2B5EF4-FFF2-40B4-BE49-F238E27FC236}">
                  <a16:creationId xmlns:a16="http://schemas.microsoft.com/office/drawing/2014/main" id="{740AA2CB-2645-297C-E20C-91E1C8A002DE}"/>
                </a:ext>
              </a:extLst>
            </p:cNvPr>
            <p:cNvSpPr txBox="1"/>
            <p:nvPr/>
          </p:nvSpPr>
          <p:spPr>
            <a:xfrm>
              <a:off x="1045947" y="3788002"/>
              <a:ext cx="7377954" cy="477054"/>
            </a:xfrm>
            <a:prstGeom prst="rect">
              <a:avLst/>
            </a:prstGeom>
            <a:noFill/>
          </p:spPr>
          <p:txBody>
            <a:bodyPr wrap="square" rtlCol="0" anchor="ctr">
              <a:noAutofit/>
            </a:bodyPr>
            <a:lstStyle/>
            <a:p>
              <a:r>
                <a:rPr lang="en-IN" sz="1400" b="1" dirty="0">
                  <a:solidFill>
                    <a:schemeClr val="bg1"/>
                  </a:solidFill>
                  <a:latin typeface="Neue Haas Grotesk Text Pro" panose="020B0504020202020204" pitchFamily="34" charset="77"/>
                  <a:cs typeface="Arial" panose="020B0604020202020204" pitchFamily="34" charset="0"/>
                </a:rPr>
                <a:t>Closing / Questions</a:t>
              </a:r>
              <a:endParaRPr lang="en-IN" sz="1400" dirty="0">
                <a:solidFill>
                  <a:schemeClr val="bg1"/>
                </a:solidFill>
                <a:latin typeface="Neue Haas Grotesk Text Pro" panose="020B0504020202020204" pitchFamily="34" charset="77"/>
                <a:cs typeface="Arial" panose="020B0604020202020204" pitchFamily="34" charset="0"/>
              </a:endParaRPr>
            </a:p>
          </p:txBody>
        </p:sp>
        <p:grpSp>
          <p:nvGrpSpPr>
            <p:cNvPr id="50" name="Group 49">
              <a:extLst>
                <a:ext uri="{FF2B5EF4-FFF2-40B4-BE49-F238E27FC236}">
                  <a16:creationId xmlns:a16="http://schemas.microsoft.com/office/drawing/2014/main" id="{BA5E8043-A863-4588-B8B5-C99DA770F1D6}"/>
                </a:ext>
              </a:extLst>
            </p:cNvPr>
            <p:cNvGrpSpPr/>
            <p:nvPr/>
          </p:nvGrpSpPr>
          <p:grpSpPr>
            <a:xfrm>
              <a:off x="568893" y="3805874"/>
              <a:ext cx="477054" cy="477054"/>
              <a:chOff x="568893" y="3805874"/>
              <a:chExt cx="477054" cy="477054"/>
            </a:xfrm>
          </p:grpSpPr>
          <p:sp>
            <p:nvSpPr>
              <p:cNvPr id="51" name="Oval 50">
                <a:extLst>
                  <a:ext uri="{FF2B5EF4-FFF2-40B4-BE49-F238E27FC236}">
                    <a16:creationId xmlns:a16="http://schemas.microsoft.com/office/drawing/2014/main" id="{43AFA3F3-ABB5-6E49-09F5-E51BBA8CDBFA}"/>
                  </a:ext>
                </a:extLst>
              </p:cNvPr>
              <p:cNvSpPr/>
              <p:nvPr/>
            </p:nvSpPr>
            <p:spPr>
              <a:xfrm>
                <a:off x="568893" y="3805874"/>
                <a:ext cx="477054" cy="477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52" name="TextBox 51">
                <a:extLst>
                  <a:ext uri="{FF2B5EF4-FFF2-40B4-BE49-F238E27FC236}">
                    <a16:creationId xmlns:a16="http://schemas.microsoft.com/office/drawing/2014/main" id="{EEB8A750-BED4-1125-3599-BC3AC423889D}"/>
                  </a:ext>
                </a:extLst>
              </p:cNvPr>
              <p:cNvSpPr txBox="1"/>
              <p:nvPr/>
            </p:nvSpPr>
            <p:spPr>
              <a:xfrm>
                <a:off x="644377" y="3942061"/>
                <a:ext cx="306846" cy="221599"/>
              </a:xfrm>
              <a:prstGeom prst="rect">
                <a:avLst/>
              </a:prstGeom>
              <a:noFill/>
            </p:spPr>
            <p:txBody>
              <a:bodyPr wrap="square" lIns="0" tIns="0" rIns="0" bIns="0" rtlCol="0">
                <a:spAutoFit/>
              </a:bodyPr>
              <a:lstStyle/>
              <a:p>
                <a:pPr algn="ctr">
                  <a:lnSpc>
                    <a:spcPct val="90000"/>
                  </a:lnSpc>
                  <a:spcBef>
                    <a:spcPts val="600"/>
                  </a:spcBef>
                </a:pPr>
                <a:r>
                  <a:rPr lang="en-US" sz="1600" b="1" i="1" dirty="0">
                    <a:solidFill>
                      <a:schemeClr val="bg1"/>
                    </a:solidFill>
                    <a:latin typeface="Times New Roman" panose="02020603050405020304" pitchFamily="18" charset="0"/>
                    <a:cs typeface="Times New Roman" panose="02020603050405020304" pitchFamily="18" charset="0"/>
                  </a:rPr>
                  <a:t>4</a:t>
                </a:r>
              </a:p>
            </p:txBody>
          </p:sp>
        </p:grpSp>
      </p:grpSp>
    </p:spTree>
    <p:extLst>
      <p:ext uri="{BB962C8B-B14F-4D97-AF65-F5344CB8AC3E}">
        <p14:creationId xmlns:p14="http://schemas.microsoft.com/office/powerpoint/2010/main" val="414258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E45CC8-5C36-EF22-E731-A9B1B6C0B232}"/>
              </a:ext>
            </a:extLst>
          </p:cNvPr>
          <p:cNvSpPr>
            <a:spLocks noGrp="1"/>
          </p:cNvSpPr>
          <p:nvPr>
            <p:ph type="title"/>
          </p:nvPr>
        </p:nvSpPr>
        <p:spPr>
          <a:xfrm>
            <a:off x="1049632" y="2159225"/>
            <a:ext cx="7051040" cy="732441"/>
          </a:xfrm>
        </p:spPr>
        <p:txBody>
          <a:bodyPr/>
          <a:lstStyle/>
          <a:p>
            <a:pPr algn="ctr"/>
            <a:r>
              <a:rPr lang="en-US" dirty="0"/>
              <a:t>AI as a Workforce Game-Changer</a:t>
            </a:r>
          </a:p>
        </p:txBody>
      </p:sp>
    </p:spTree>
    <p:extLst>
      <p:ext uri="{BB962C8B-B14F-4D97-AF65-F5344CB8AC3E}">
        <p14:creationId xmlns:p14="http://schemas.microsoft.com/office/powerpoint/2010/main" val="125131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F49C7-AB9A-D60B-C8A3-B35F7D37F5D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9CDA1D-39BE-8E86-6A4E-81C08C3606C5}"/>
              </a:ext>
            </a:extLst>
          </p:cNvPr>
          <p:cNvSpPr>
            <a:spLocks noGrp="1"/>
          </p:cNvSpPr>
          <p:nvPr>
            <p:ph type="title"/>
          </p:nvPr>
        </p:nvSpPr>
        <p:spPr/>
        <p:txBody>
          <a:bodyPr/>
          <a:lstStyle/>
          <a:p>
            <a:r>
              <a:rPr lang="en-US" dirty="0"/>
              <a:t>AI as a Workforce Game-Changer</a:t>
            </a:r>
          </a:p>
        </p:txBody>
      </p:sp>
      <p:sp>
        <p:nvSpPr>
          <p:cNvPr id="4" name="Content Placeholder 2">
            <a:extLst>
              <a:ext uri="{FF2B5EF4-FFF2-40B4-BE49-F238E27FC236}">
                <a16:creationId xmlns:a16="http://schemas.microsoft.com/office/drawing/2014/main" id="{2291444A-4992-74B5-1D7B-BF720A1C67BE}"/>
              </a:ext>
            </a:extLst>
          </p:cNvPr>
          <p:cNvSpPr txBox="1">
            <a:spLocks/>
          </p:cNvSpPr>
          <p:nvPr/>
        </p:nvSpPr>
        <p:spPr>
          <a:xfrm>
            <a:off x="255614" y="897183"/>
            <a:ext cx="4449552" cy="3147528"/>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Clr>
                <a:schemeClr val="tx1"/>
              </a:buClr>
              <a:buNone/>
            </a:pPr>
            <a:r>
              <a:rPr lang="en-US" b="1" dirty="0"/>
              <a:t>Why AI is more than just a tool</a:t>
            </a:r>
          </a:p>
          <a:p>
            <a:pPr marL="144000" indent="0">
              <a:buClr>
                <a:schemeClr val="tx1"/>
              </a:buClr>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AI’s evolution from a technology tool to an integral "workforce member."</a:t>
            </a:r>
          </a:p>
          <a:p>
            <a:pPr marL="144000" indent="0">
              <a:buClr>
                <a:schemeClr val="tx1"/>
              </a:buClr>
              <a:buNone/>
            </a:pPr>
            <a:endParaRPr lang="en-US" dirty="0"/>
          </a:p>
          <a:p>
            <a:pPr marL="144000" indent="0">
              <a:buClr>
                <a:schemeClr val="tx1"/>
              </a:buClr>
              <a:buNone/>
            </a:pPr>
            <a:r>
              <a:rPr lang="en-US" sz="1800" b="1" dirty="0">
                <a:effectLst/>
                <a:latin typeface="Aptos" panose="020B0004020202020204" pitchFamily="34" charset="0"/>
                <a:ea typeface="Aptos" panose="020B0004020202020204" pitchFamily="34" charset="0"/>
                <a:cs typeface="Times New Roman" panose="02020603050405020304" pitchFamily="18" charset="0"/>
              </a:rPr>
              <a:t>Defining AI as an “Employee”</a:t>
            </a:r>
          </a:p>
          <a:p>
            <a:pPr marL="144000" indent="0">
              <a:buClr>
                <a:schemeClr val="tx1"/>
              </a:buClr>
              <a:buNone/>
            </a:pPr>
            <a:r>
              <a:rPr lang="en-US" sz="1800" dirty="0">
                <a:effectLst/>
                <a:latin typeface="Aptos" panose="020B0004020202020204" pitchFamily="34" charset="0"/>
                <a:ea typeface="Aptos" panose="020B0004020202020204" pitchFamily="34" charset="0"/>
                <a:cs typeface="Times New Roman" panose="02020603050405020304" pitchFamily="18" charset="0"/>
              </a:rPr>
              <a:t>AI systems with assigned roles, responsibilities, and key performance indicators.</a:t>
            </a:r>
            <a:endParaRPr lang="en-US" sz="1800" dirty="0">
              <a:latin typeface="Aptos" panose="020B0004020202020204" pitchFamily="34" charset="0"/>
              <a:ea typeface="Aptos" panose="020B0004020202020204" pitchFamily="34" charset="0"/>
              <a:cs typeface="Times New Roman" panose="02020603050405020304" pitchFamily="18" charset="0"/>
            </a:endParaRPr>
          </a:p>
        </p:txBody>
      </p:sp>
      <p:pic>
        <p:nvPicPr>
          <p:cNvPr id="12" name="Picture 11" descr="A group of people around a table with computers&#10;&#10;Description automatically generated">
            <a:extLst>
              <a:ext uri="{FF2B5EF4-FFF2-40B4-BE49-F238E27FC236}">
                <a16:creationId xmlns:a16="http://schemas.microsoft.com/office/drawing/2014/main" id="{B13CA615-6D46-A772-317B-F94895B3E9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904" y="785555"/>
            <a:ext cx="4034096" cy="4034096"/>
          </a:xfrm>
          <a:prstGeom prst="rect">
            <a:avLst/>
          </a:prstGeom>
        </p:spPr>
      </p:pic>
      <p:sp>
        <p:nvSpPr>
          <p:cNvPr id="2" name="TextBox 1">
            <a:extLst>
              <a:ext uri="{FF2B5EF4-FFF2-40B4-BE49-F238E27FC236}">
                <a16:creationId xmlns:a16="http://schemas.microsoft.com/office/drawing/2014/main" id="{8492851C-DAB3-4CA9-89C2-B4695912CA89}"/>
              </a:ext>
            </a:extLst>
          </p:cNvPr>
          <p:cNvSpPr txBox="1"/>
          <p:nvPr/>
        </p:nvSpPr>
        <p:spPr>
          <a:xfrm>
            <a:off x="2334824" y="3559953"/>
            <a:ext cx="2902999" cy="1528367"/>
          </a:xfrm>
          <a:prstGeom prst="rect">
            <a:avLst/>
          </a:prstGeom>
          <a:noFill/>
        </p:spPr>
        <p:txBody>
          <a:bodyPr wrap="square" lIns="0" tIns="0" rIns="0" bIns="0" rtlCol="0">
            <a:spAutoFit/>
          </a:bodyPr>
          <a:lstStyle/>
          <a:p>
            <a:pPr marR="0" lvl="1">
              <a:lnSpc>
                <a:spcPct val="107000"/>
              </a:lnSpc>
              <a:spcBef>
                <a:spcPts val="0"/>
              </a:spcBef>
              <a:spcAft>
                <a:spcPts val="800"/>
              </a:spcAft>
              <a:buSzPts val="1000"/>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Streamlined processes</a:t>
            </a:r>
          </a:p>
          <a:p>
            <a:pPr marR="0" lvl="1">
              <a:lnSpc>
                <a:spcPct val="107000"/>
              </a:lnSpc>
              <a:spcBef>
                <a:spcPts val="0"/>
              </a:spcBef>
              <a:spcAft>
                <a:spcPts val="800"/>
              </a:spcAft>
              <a:buSzPts val="1000"/>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Faster decision-making</a:t>
            </a:r>
          </a:p>
          <a:p>
            <a:pPr marR="0" lvl="1">
              <a:lnSpc>
                <a:spcPct val="107000"/>
              </a:lnSpc>
              <a:spcBef>
                <a:spcPts val="0"/>
              </a:spcBef>
              <a:spcAft>
                <a:spcPts val="800"/>
              </a:spcAft>
              <a:buSzPts val="1000"/>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Enhanced accuracy and consistency</a:t>
            </a:r>
          </a:p>
          <a:p>
            <a:pPr algn="l">
              <a:lnSpc>
                <a:spcPct val="90000"/>
              </a:lnSpc>
              <a:spcBef>
                <a:spcPts val="600"/>
              </a:spcBef>
            </a:pPr>
            <a:endParaRPr lang="en-US" sz="1600" baseline="0" dirty="0" err="1">
              <a:solidFill>
                <a:sysClr val="windowText" lastClr="000000"/>
              </a:solidFill>
              <a:latin typeface="Neue Haas Grotesk Text Pro" panose="020B0504020202020204" pitchFamily="34" charset="77"/>
            </a:endParaRPr>
          </a:p>
        </p:txBody>
      </p:sp>
      <p:sp>
        <p:nvSpPr>
          <p:cNvPr id="3" name="TextBox 2">
            <a:extLst>
              <a:ext uri="{FF2B5EF4-FFF2-40B4-BE49-F238E27FC236}">
                <a16:creationId xmlns:a16="http://schemas.microsoft.com/office/drawing/2014/main" id="{29D3C61D-C0A9-6DA0-9799-1A7E9A09BD20}"/>
              </a:ext>
            </a:extLst>
          </p:cNvPr>
          <p:cNvSpPr txBox="1"/>
          <p:nvPr/>
        </p:nvSpPr>
        <p:spPr>
          <a:xfrm>
            <a:off x="19229" y="3561429"/>
            <a:ext cx="2217942" cy="887422"/>
          </a:xfrm>
          <a:prstGeom prst="rect">
            <a:avLst/>
          </a:prstGeom>
          <a:noFill/>
        </p:spPr>
        <p:txBody>
          <a:bodyPr wrap="square" lIns="0" tIns="0" rIns="0" bIns="0" rtlCol="0">
            <a:spAutoFit/>
          </a:bodyPr>
          <a:lstStyle/>
          <a:p>
            <a:pPr marR="0" lvl="1">
              <a:lnSpc>
                <a:spcPct val="107000"/>
              </a:lnSpc>
              <a:spcBef>
                <a:spcPts val="0"/>
              </a:spcBef>
              <a:spcAft>
                <a:spcPts val="800"/>
              </a:spcAft>
              <a:buSzPts val="1000"/>
              <a:tabLst>
                <a:tab pos="914400" algn="l"/>
              </a:tabLst>
            </a:pPr>
            <a:r>
              <a:rPr lang="en-US" sz="1400" dirty="0">
                <a:effectLst/>
                <a:latin typeface="Aptos" panose="020B0004020202020204" pitchFamily="34" charset="0"/>
                <a:ea typeface="Aptos" panose="020B0004020202020204" pitchFamily="34" charset="0"/>
                <a:cs typeface="Times New Roman" panose="02020603050405020304" pitchFamily="18" charset="0"/>
              </a:rPr>
              <a:t>24/7 availability</a:t>
            </a:r>
          </a:p>
          <a:p>
            <a:pPr marR="0" lvl="1">
              <a:lnSpc>
                <a:spcPct val="107000"/>
              </a:lnSpc>
              <a:spcBef>
                <a:spcPts val="0"/>
              </a:spcBef>
              <a:spcAft>
                <a:spcPts val="800"/>
              </a:spcAft>
              <a:buSzPts val="1000"/>
              <a:tabLst>
                <a:tab pos="914400" algn="l"/>
              </a:tabLst>
            </a:pPr>
            <a:r>
              <a:rPr lang="en-US" sz="1400" dirty="0">
                <a:latin typeface="Aptos" panose="020B0004020202020204" pitchFamily="34" charset="0"/>
                <a:ea typeface="Aptos" panose="020B0004020202020204" pitchFamily="34" charset="0"/>
                <a:cs typeface="Times New Roman" panose="02020603050405020304" pitchFamily="18" charset="0"/>
              </a:rPr>
              <a:t>R</a:t>
            </a:r>
            <a:r>
              <a:rPr lang="en-US" sz="1400" dirty="0">
                <a:effectLst/>
                <a:latin typeface="Aptos" panose="020B0004020202020204" pitchFamily="34" charset="0"/>
                <a:ea typeface="Aptos" panose="020B0004020202020204" pitchFamily="34" charset="0"/>
                <a:cs typeface="Times New Roman" panose="02020603050405020304" pitchFamily="18" charset="0"/>
              </a:rPr>
              <a:t>apid data processing</a:t>
            </a:r>
          </a:p>
          <a:p>
            <a:pPr marR="0" lvl="1">
              <a:lnSpc>
                <a:spcPct val="107000"/>
              </a:lnSpc>
              <a:spcBef>
                <a:spcPts val="0"/>
              </a:spcBef>
              <a:spcAft>
                <a:spcPts val="800"/>
              </a:spcAft>
              <a:buSzPts val="1000"/>
              <a:tabLst>
                <a:tab pos="914400" algn="l"/>
              </a:tabLst>
            </a:pPr>
            <a:r>
              <a:rPr lang="en-US" sz="1400" dirty="0">
                <a:latin typeface="Aptos" panose="020B0004020202020204" pitchFamily="34" charset="0"/>
                <a:ea typeface="Aptos" panose="020B0004020202020204" pitchFamily="34" charset="0"/>
                <a:cs typeface="Times New Roman" panose="02020603050405020304" pitchFamily="18" charset="0"/>
              </a:rPr>
              <a:t>R</a:t>
            </a:r>
            <a:r>
              <a:rPr lang="en-US" sz="1400" dirty="0">
                <a:effectLst/>
                <a:latin typeface="Aptos" panose="020B0004020202020204" pitchFamily="34" charset="0"/>
                <a:ea typeface="Aptos" panose="020B0004020202020204" pitchFamily="34" charset="0"/>
                <a:cs typeface="Times New Roman" panose="02020603050405020304" pitchFamily="18" charset="0"/>
              </a:rPr>
              <a:t>educed error rates</a:t>
            </a:r>
            <a:endParaRPr lang="en-US" sz="1400" baseline="0" dirty="0">
              <a:solidFill>
                <a:sysClr val="windowText" lastClr="000000"/>
              </a:solidFill>
              <a:latin typeface="Neue Haas Grotesk Text Pro" panose="020B0504020202020204" pitchFamily="34" charset="77"/>
            </a:endParaRPr>
          </a:p>
        </p:txBody>
      </p:sp>
      <p:cxnSp>
        <p:nvCxnSpPr>
          <p:cNvPr id="8" name="Straight Connector 7">
            <a:extLst>
              <a:ext uri="{FF2B5EF4-FFF2-40B4-BE49-F238E27FC236}">
                <a16:creationId xmlns:a16="http://schemas.microsoft.com/office/drawing/2014/main" id="{193A6FDB-1FE8-8BE6-8830-BCB9526BB9CA}"/>
              </a:ext>
            </a:extLst>
          </p:cNvPr>
          <p:cNvCxnSpPr>
            <a:cxnSpLocks/>
          </p:cNvCxnSpPr>
          <p:nvPr/>
        </p:nvCxnSpPr>
        <p:spPr>
          <a:xfrm>
            <a:off x="2414726" y="3595461"/>
            <a:ext cx="0" cy="98542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1969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12A46-0EAB-53C8-27EA-24E64AE5396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8C81908-5062-195B-BA2E-20C5F3B5B631}"/>
              </a:ext>
            </a:extLst>
          </p:cNvPr>
          <p:cNvSpPr>
            <a:spLocks noGrp="1"/>
          </p:cNvSpPr>
          <p:nvPr>
            <p:ph type="title"/>
          </p:nvPr>
        </p:nvSpPr>
        <p:spPr/>
        <p:txBody>
          <a:bodyPr/>
          <a:lstStyle/>
          <a:p>
            <a:r>
              <a:rPr lang="en-US" dirty="0"/>
              <a:t>AI as a Workforce Game-Changer</a:t>
            </a:r>
          </a:p>
        </p:txBody>
      </p:sp>
      <p:sp>
        <p:nvSpPr>
          <p:cNvPr id="4" name="Content Placeholder 2">
            <a:extLst>
              <a:ext uri="{FF2B5EF4-FFF2-40B4-BE49-F238E27FC236}">
                <a16:creationId xmlns:a16="http://schemas.microsoft.com/office/drawing/2014/main" id="{5895AF30-45F8-03DB-9766-1BF8EB3C8FB7}"/>
              </a:ext>
            </a:extLst>
          </p:cNvPr>
          <p:cNvSpPr txBox="1">
            <a:spLocks/>
          </p:cNvSpPr>
          <p:nvPr/>
        </p:nvSpPr>
        <p:spPr>
          <a:xfrm>
            <a:off x="4221694" y="1225663"/>
            <a:ext cx="4854291" cy="3147528"/>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Clr>
                <a:schemeClr val="tx1"/>
              </a:buClr>
              <a:buNone/>
            </a:pPr>
            <a:r>
              <a:rPr lang="en-US" sz="1800" b="1" dirty="0">
                <a:effectLst/>
                <a:latin typeface="Aptos" panose="020B0004020202020204" pitchFamily="34" charset="0"/>
                <a:ea typeface="Aptos" panose="020B0004020202020204" pitchFamily="34" charset="0"/>
                <a:cs typeface="Times New Roman" panose="02020603050405020304" pitchFamily="18" charset="0"/>
              </a:rPr>
              <a:t>Role Assignments for AI in the Workplace</a:t>
            </a:r>
            <a:endParaRPr lang="en-US" b="1" dirty="0"/>
          </a:p>
          <a:p>
            <a:pPr marL="144000" indent="0">
              <a:buClr>
                <a:schemeClr val="tx1"/>
              </a:buClr>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Analyst, Customer Support Assistant, Quality Inspector, etc.</a:t>
            </a:r>
          </a:p>
          <a:p>
            <a:pPr marL="144000" indent="0">
              <a:buClr>
                <a:schemeClr val="tx1"/>
              </a:buClr>
              <a:buNone/>
            </a:pPr>
            <a:endParaRPr lang="en-US" dirty="0"/>
          </a:p>
          <a:p>
            <a:pPr marL="144000" indent="0">
              <a:buClr>
                <a:schemeClr val="tx1"/>
              </a:buClr>
              <a:buNone/>
            </a:pPr>
            <a:r>
              <a:rPr lang="en-US" sz="1800" kern="100" dirty="0">
                <a:latin typeface="Aptos" panose="020B0004020202020204" pitchFamily="34" charset="0"/>
                <a:cs typeface="Times New Roman" panose="02020603050405020304" pitchFamily="18" charset="0"/>
              </a:rPr>
              <a:t>Each of these roles leverages AI’s strengths in processing vast amounts of data, identifying patterns, and performing repetitive tasks, helping organizations streamline operations, reduce costs, and improve service quality.</a:t>
            </a:r>
          </a:p>
        </p:txBody>
      </p:sp>
      <p:pic>
        <p:nvPicPr>
          <p:cNvPr id="7" name="Picture 6" descr="A robot with a brain and lines around it&#10;&#10;Description automatically generated with medium confidence">
            <a:extLst>
              <a:ext uri="{FF2B5EF4-FFF2-40B4-BE49-F238E27FC236}">
                <a16:creationId xmlns:a16="http://schemas.microsoft.com/office/drawing/2014/main" id="{A057EC3A-F743-0F94-97F3-657314AC90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97455"/>
            <a:ext cx="4003943" cy="4003943"/>
          </a:xfrm>
          <a:prstGeom prst="rect">
            <a:avLst/>
          </a:prstGeom>
        </p:spPr>
      </p:pic>
    </p:spTree>
    <p:extLst>
      <p:ext uri="{BB962C8B-B14F-4D97-AF65-F5344CB8AC3E}">
        <p14:creationId xmlns:p14="http://schemas.microsoft.com/office/powerpoint/2010/main" val="124433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E0504-BEA7-6880-AE01-4D1C5B8547C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9EC5F0-28BA-8DA9-84CF-2B71C050DCEE}"/>
              </a:ext>
            </a:extLst>
          </p:cNvPr>
          <p:cNvSpPr>
            <a:spLocks noGrp="1"/>
          </p:cNvSpPr>
          <p:nvPr>
            <p:ph type="title"/>
          </p:nvPr>
        </p:nvSpPr>
        <p:spPr/>
        <p:txBody>
          <a:bodyPr/>
          <a:lstStyle/>
          <a:p>
            <a:r>
              <a:rPr lang="en-US" dirty="0"/>
              <a:t>AI as a Workforce Game-Changer</a:t>
            </a:r>
          </a:p>
        </p:txBody>
      </p:sp>
      <p:sp>
        <p:nvSpPr>
          <p:cNvPr id="4" name="Content Placeholder 2">
            <a:extLst>
              <a:ext uri="{FF2B5EF4-FFF2-40B4-BE49-F238E27FC236}">
                <a16:creationId xmlns:a16="http://schemas.microsoft.com/office/drawing/2014/main" id="{EB13079D-5E1C-3953-8E3F-017EF0F9992E}"/>
              </a:ext>
            </a:extLst>
          </p:cNvPr>
          <p:cNvSpPr txBox="1">
            <a:spLocks/>
          </p:cNvSpPr>
          <p:nvPr/>
        </p:nvSpPr>
        <p:spPr>
          <a:xfrm>
            <a:off x="2779059" y="822250"/>
            <a:ext cx="6296926" cy="3346338"/>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None/>
            </a:pPr>
            <a:r>
              <a:rPr lang="en-US" b="1" dirty="0"/>
              <a:t>Case Study: </a:t>
            </a:r>
          </a:p>
          <a:p>
            <a:pPr marL="144000" indent="0">
              <a:buNone/>
            </a:pPr>
            <a:r>
              <a:rPr lang="en-US" b="1" dirty="0"/>
              <a:t>Air Canada’s AI Chatbot Misrepresentation Case</a:t>
            </a:r>
            <a:endParaRPr lang="en-US" dirty="0"/>
          </a:p>
          <a:p>
            <a:pPr marL="144000" indent="0">
              <a:buNone/>
            </a:pPr>
            <a:endParaRPr lang="en-US" sz="1400" b="1" dirty="0"/>
          </a:p>
          <a:p>
            <a:pPr marL="144000" indent="0">
              <a:buNone/>
            </a:pPr>
            <a:r>
              <a:rPr lang="en-US" sz="1400" b="1" dirty="0"/>
              <a:t>Context</a:t>
            </a:r>
            <a:r>
              <a:rPr lang="en-US" sz="1400" dirty="0"/>
              <a:t>: Passenger relied on Air Canada’s AI chatbot, which misinformed them about bereavement fare policy, resulting in an $812 award to the passenger after a small claims court case.</a:t>
            </a:r>
          </a:p>
          <a:p>
            <a:pPr marL="144000" indent="0">
              <a:buNone/>
            </a:pPr>
            <a:endParaRPr lang="en-US" sz="1400" b="1" dirty="0"/>
          </a:p>
          <a:p>
            <a:pPr marL="144000" indent="0">
              <a:buNone/>
            </a:pPr>
            <a:r>
              <a:rPr lang="en-US" sz="1400" b="1" dirty="0"/>
              <a:t>Incident</a:t>
            </a:r>
            <a:r>
              <a:rPr lang="en-US" sz="1400" dirty="0"/>
              <a:t>: The chatbot inaccurately suggested retroactive fare refunds were available, contradicting Air Canada’s official policy. The passenger, based on this, pursued the refund.</a:t>
            </a:r>
          </a:p>
          <a:p>
            <a:pPr marL="144000" indent="0">
              <a:buNone/>
            </a:pPr>
            <a:endParaRPr lang="en-US" sz="1400" b="1" dirty="0"/>
          </a:p>
          <a:p>
            <a:pPr marL="144000" indent="0">
              <a:buNone/>
            </a:pPr>
            <a:r>
              <a:rPr lang="en-US" sz="1400" b="1" dirty="0"/>
              <a:t>Court’s Decision</a:t>
            </a:r>
            <a:r>
              <a:rPr lang="en-US" sz="1400" dirty="0"/>
              <a:t>:</a:t>
            </a:r>
          </a:p>
          <a:p>
            <a:pPr marL="144000" indent="0">
              <a:buNone/>
            </a:pPr>
            <a:r>
              <a:rPr lang="en-US" sz="1400" dirty="0"/>
              <a:t>Found Air Canada liable for “negligent misrepresentation.”</a:t>
            </a:r>
          </a:p>
          <a:p>
            <a:pPr marL="144000" indent="0">
              <a:buNone/>
            </a:pPr>
            <a:r>
              <a:rPr lang="en-US" sz="1400" dirty="0"/>
              <a:t>Asserted the airline's responsibility for the chatbot’s information as part of its website.</a:t>
            </a:r>
          </a:p>
        </p:txBody>
      </p:sp>
      <p:pic>
        <p:nvPicPr>
          <p:cNvPr id="2" name="Picture 2" descr="Air Canada planes grounded at the Toronto's Pearso">
            <a:extLst>
              <a:ext uri="{FF2B5EF4-FFF2-40B4-BE49-F238E27FC236}">
                <a16:creationId xmlns:a16="http://schemas.microsoft.com/office/drawing/2014/main" id="{4227336E-9BEE-BB4C-EC18-6838872AA8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61449"/>
            <a:ext cx="2870180" cy="16269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F4AC5D-98EF-EE34-DE35-363DC0C3FC50}"/>
              </a:ext>
            </a:extLst>
          </p:cNvPr>
          <p:cNvSpPr txBox="1"/>
          <p:nvPr/>
        </p:nvSpPr>
        <p:spPr>
          <a:xfrm>
            <a:off x="327804" y="4525613"/>
            <a:ext cx="8376250" cy="166199"/>
          </a:xfrm>
          <a:prstGeom prst="rect">
            <a:avLst/>
          </a:prstGeom>
          <a:noFill/>
        </p:spPr>
        <p:txBody>
          <a:bodyPr wrap="square" lIns="0" tIns="0" rIns="0" bIns="0" rtlCol="0">
            <a:spAutoFit/>
          </a:bodyPr>
          <a:lstStyle/>
          <a:p>
            <a:pPr algn="l">
              <a:lnSpc>
                <a:spcPct val="90000"/>
              </a:lnSpc>
              <a:spcBef>
                <a:spcPts val="600"/>
              </a:spcBef>
            </a:pPr>
            <a:r>
              <a:rPr lang="en-US" sz="1200" baseline="0" dirty="0">
                <a:solidFill>
                  <a:srgbClr val="00B0F0"/>
                </a:solidFill>
                <a:latin typeface="Neue Haas Grotesk Text Pro" panose="020B0504020202020204" pitchFamily="34" charset="77"/>
                <a:hlinkClick r:id="rId4">
                  <a:extLst>
                    <a:ext uri="{A12FA001-AC4F-418D-AE19-62706E023703}">
                      <ahyp:hlinkClr xmlns:ahyp="http://schemas.microsoft.com/office/drawing/2018/hyperlinkcolor" val="tx"/>
                    </a:ext>
                  </a:extLst>
                </a:hlinkClick>
              </a:rPr>
              <a:t>https://www.forbes.com/sites/marisagarcia/2024/02/19/what-air-canada-lost-in-remarkable-lying-ai-chatbot-case/</a:t>
            </a:r>
            <a:endParaRPr lang="en-US" sz="1200" baseline="0" dirty="0">
              <a:solidFill>
                <a:srgbClr val="00B0F0"/>
              </a:solidFill>
              <a:latin typeface="Neue Haas Grotesk Text Pro" panose="020B0504020202020204" pitchFamily="34" charset="77"/>
            </a:endParaRPr>
          </a:p>
        </p:txBody>
      </p:sp>
    </p:spTree>
    <p:extLst>
      <p:ext uri="{BB962C8B-B14F-4D97-AF65-F5344CB8AC3E}">
        <p14:creationId xmlns:p14="http://schemas.microsoft.com/office/powerpoint/2010/main" val="31065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329A1-DFBB-ECE5-512B-F9B096BFA39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44D3FD-88DB-84C5-7CCF-AB8FB17FB080}"/>
              </a:ext>
            </a:extLst>
          </p:cNvPr>
          <p:cNvSpPr>
            <a:spLocks noGrp="1"/>
          </p:cNvSpPr>
          <p:nvPr>
            <p:ph type="title"/>
          </p:nvPr>
        </p:nvSpPr>
        <p:spPr>
          <a:xfrm>
            <a:off x="1049632" y="2159225"/>
            <a:ext cx="7051040" cy="732441"/>
          </a:xfrm>
        </p:spPr>
        <p:txBody>
          <a:bodyPr/>
          <a:lstStyle/>
          <a:p>
            <a:pPr algn="ctr"/>
            <a:r>
              <a:rPr lang="en-US" dirty="0"/>
              <a:t>The Rise of AI-as-a-Service (</a:t>
            </a:r>
            <a:r>
              <a:rPr lang="en-US" dirty="0" err="1"/>
              <a:t>AIaaS</a:t>
            </a:r>
            <a:r>
              <a:rPr lang="en-US" dirty="0"/>
              <a:t>) Market</a:t>
            </a:r>
          </a:p>
        </p:txBody>
      </p:sp>
    </p:spTree>
    <p:extLst>
      <p:ext uri="{BB962C8B-B14F-4D97-AF65-F5344CB8AC3E}">
        <p14:creationId xmlns:p14="http://schemas.microsoft.com/office/powerpoint/2010/main" val="101078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1C5D-CDA5-1DEB-5B70-7BE33D15633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D2D768-1F2B-A8BF-E295-36D11F61ABBE}"/>
              </a:ext>
            </a:extLst>
          </p:cNvPr>
          <p:cNvSpPr>
            <a:spLocks noGrp="1"/>
          </p:cNvSpPr>
          <p:nvPr>
            <p:ph type="title"/>
          </p:nvPr>
        </p:nvSpPr>
        <p:spPr/>
        <p:txBody>
          <a:bodyPr/>
          <a:lstStyle/>
          <a:p>
            <a:r>
              <a:rPr lang="en-US" dirty="0"/>
              <a:t>The Rise of AI-as-a-Service (</a:t>
            </a:r>
            <a:r>
              <a:rPr lang="en-US" dirty="0" err="1"/>
              <a:t>AIaaS</a:t>
            </a:r>
            <a:r>
              <a:rPr lang="en-US" dirty="0"/>
              <a:t>) Market</a:t>
            </a:r>
          </a:p>
        </p:txBody>
      </p:sp>
      <p:sp>
        <p:nvSpPr>
          <p:cNvPr id="4" name="Content Placeholder 2">
            <a:extLst>
              <a:ext uri="{FF2B5EF4-FFF2-40B4-BE49-F238E27FC236}">
                <a16:creationId xmlns:a16="http://schemas.microsoft.com/office/drawing/2014/main" id="{1BF56C1B-B71F-F8AA-EBA7-D773453A73ED}"/>
              </a:ext>
            </a:extLst>
          </p:cNvPr>
          <p:cNvSpPr txBox="1">
            <a:spLocks/>
          </p:cNvSpPr>
          <p:nvPr/>
        </p:nvSpPr>
        <p:spPr>
          <a:xfrm>
            <a:off x="77637" y="897183"/>
            <a:ext cx="4925683" cy="3821466"/>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nSpc>
                <a:spcPct val="107000"/>
              </a:lnSpc>
              <a:spcBef>
                <a:spcPts val="0"/>
              </a:spcBef>
              <a:spcAft>
                <a:spcPts val="800"/>
              </a:spcAft>
              <a:buSzPts val="1000"/>
              <a:buNone/>
              <a:tabLst>
                <a:tab pos="9144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Amazon Web Services (AWS)</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 Machine Learning, NLP, and AI tools (e.g., Amazon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SageMaker</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Rekognition</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a:t>
            </a:r>
          </a:p>
          <a:p>
            <a:pPr marL="457200" marR="0" lvl="1" indent="0">
              <a:lnSpc>
                <a:spcPct val="107000"/>
              </a:lnSpc>
              <a:spcBef>
                <a:spcPts val="0"/>
              </a:spcBef>
              <a:spcAft>
                <a:spcPts val="800"/>
              </a:spcAft>
              <a:buSzPts val="1000"/>
              <a:buNone/>
              <a:tabLst>
                <a:tab pos="9144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Microsoft Azure AI</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 Comprehensive AI tools, NLP, computer vision, and language understanding (e.g., Azure Cognitive Services)</a:t>
            </a:r>
          </a:p>
          <a:p>
            <a:pPr marL="457200" marR="0" lvl="1" indent="0">
              <a:lnSpc>
                <a:spcPct val="107000"/>
              </a:lnSpc>
              <a:spcBef>
                <a:spcPts val="0"/>
              </a:spcBef>
              <a:spcAft>
                <a:spcPts val="800"/>
              </a:spcAft>
              <a:buSzPts val="1000"/>
              <a:buNone/>
              <a:tabLst>
                <a:tab pos="9144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Google Cloud AI</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 Machine learning and AI-driven APIs (e.g.,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AutoML</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400" kern="100" dirty="0" err="1">
                <a:effectLst/>
                <a:latin typeface="Aptos" panose="020B0004020202020204" pitchFamily="34" charset="0"/>
                <a:ea typeface="Aptos" panose="020B0004020202020204" pitchFamily="34" charset="0"/>
                <a:cs typeface="Times New Roman" panose="02020603050405020304" pitchFamily="18" charset="0"/>
              </a:rPr>
              <a:t>Dialogflow</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a:t>
            </a:r>
          </a:p>
          <a:p>
            <a:pPr marL="457200" marR="0" lvl="1" indent="0">
              <a:lnSpc>
                <a:spcPct val="107000"/>
              </a:lnSpc>
              <a:spcBef>
                <a:spcPts val="0"/>
              </a:spcBef>
              <a:spcAft>
                <a:spcPts val="800"/>
              </a:spcAft>
              <a:buSzPts val="1000"/>
              <a:buNone/>
              <a:tabLst>
                <a:tab pos="9144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IBM Watson</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 NLP, machine learning, and data analytics (Watson AI Suite)</a:t>
            </a:r>
          </a:p>
          <a:p>
            <a:pPr marL="457200" marR="0" lvl="1" indent="0">
              <a:lnSpc>
                <a:spcPct val="107000"/>
              </a:lnSpc>
              <a:spcBef>
                <a:spcPts val="0"/>
              </a:spcBef>
              <a:spcAft>
                <a:spcPts val="800"/>
              </a:spcAft>
              <a:buSzPts val="1000"/>
              <a:buNone/>
              <a:tabLst>
                <a:tab pos="914400" algn="l"/>
              </a:tabLst>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Alibaba Cloud</a:t>
            </a:r>
            <a:r>
              <a:rPr lang="en-US" sz="1400" kern="100" dirty="0">
                <a:effectLst/>
                <a:latin typeface="Aptos" panose="020B0004020202020204" pitchFamily="34" charset="0"/>
                <a:ea typeface="Aptos" panose="020B0004020202020204" pitchFamily="34" charset="0"/>
                <a:cs typeface="Times New Roman" panose="02020603050405020304" pitchFamily="18" charset="0"/>
              </a:rPr>
              <a:t> – AI for business solutions, NLP, and facial recognition in the APAC region</a:t>
            </a:r>
          </a:p>
        </p:txBody>
      </p:sp>
      <p:pic>
        <p:nvPicPr>
          <p:cNvPr id="7" name="Picture 6" descr="A group of people around a table&#10;&#10;Description automatically generated">
            <a:extLst>
              <a:ext uri="{FF2B5EF4-FFF2-40B4-BE49-F238E27FC236}">
                <a16:creationId xmlns:a16="http://schemas.microsoft.com/office/drawing/2014/main" id="{C02683B3-9E36-51FE-CDF1-A4499A8C523D}"/>
              </a:ext>
            </a:extLst>
          </p:cNvPr>
          <p:cNvPicPr>
            <a:picLocks noChangeAspect="1"/>
          </p:cNvPicPr>
          <p:nvPr/>
        </p:nvPicPr>
        <p:blipFill>
          <a:blip r:embed="rId3"/>
          <a:stretch>
            <a:fillRect/>
          </a:stretch>
        </p:blipFill>
        <p:spPr>
          <a:xfrm>
            <a:off x="5108464" y="785554"/>
            <a:ext cx="4027986" cy="4027986"/>
          </a:xfrm>
          <a:prstGeom prst="rect">
            <a:avLst/>
          </a:prstGeom>
        </p:spPr>
      </p:pic>
      <p:pic>
        <p:nvPicPr>
          <p:cNvPr id="2050" name="Picture 2" descr="Brand assets - Hugging Face">
            <a:extLst>
              <a:ext uri="{FF2B5EF4-FFF2-40B4-BE49-F238E27FC236}">
                <a16:creationId xmlns:a16="http://schemas.microsoft.com/office/drawing/2014/main" id="{7EB9458E-A4EC-516C-8F3C-F75125FBE6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944" y="4105355"/>
            <a:ext cx="700315" cy="6132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vest and Sell DataRobot Stock - Forge">
            <a:extLst>
              <a:ext uri="{FF2B5EF4-FFF2-40B4-BE49-F238E27FC236}">
                <a16:creationId xmlns:a16="http://schemas.microsoft.com/office/drawing/2014/main" id="{B2A5162F-94E5-8EA8-BD8F-58A27597F1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7075" y="4105355"/>
            <a:ext cx="642301" cy="6132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3.ai Icon logo transparent PNG - StickPNG">
            <a:extLst>
              <a:ext uri="{FF2B5EF4-FFF2-40B4-BE49-F238E27FC236}">
                <a16:creationId xmlns:a16="http://schemas.microsoft.com/office/drawing/2014/main" id="{ED86A0E9-FFC3-4953-8241-D3500DF048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3970" y="4169851"/>
            <a:ext cx="581525" cy="5487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atGPT Logo Open Ai icon with chatbot. Artificial ...">
            <a:extLst>
              <a:ext uri="{FF2B5EF4-FFF2-40B4-BE49-F238E27FC236}">
                <a16:creationId xmlns:a16="http://schemas.microsoft.com/office/drawing/2014/main" id="{2D5A361C-B7E0-27FF-FB9E-CC202AE736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28634" y="4171331"/>
            <a:ext cx="581525" cy="54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643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889C8-4C1A-ECEA-F2FD-87F08A14920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D118911-6E2A-9F54-4DEE-13839241C206}"/>
              </a:ext>
            </a:extLst>
          </p:cNvPr>
          <p:cNvSpPr>
            <a:spLocks noGrp="1"/>
          </p:cNvSpPr>
          <p:nvPr>
            <p:ph type="title"/>
          </p:nvPr>
        </p:nvSpPr>
        <p:spPr/>
        <p:txBody>
          <a:bodyPr/>
          <a:lstStyle/>
          <a:p>
            <a:r>
              <a:rPr lang="en-US" dirty="0"/>
              <a:t>The Rise of AI-as-a-Service (</a:t>
            </a:r>
            <a:r>
              <a:rPr lang="en-US" dirty="0" err="1"/>
              <a:t>AIaaS</a:t>
            </a:r>
            <a:r>
              <a:rPr lang="en-US" dirty="0"/>
              <a:t>) Market</a:t>
            </a:r>
          </a:p>
        </p:txBody>
      </p:sp>
      <p:sp>
        <p:nvSpPr>
          <p:cNvPr id="13" name="Content Placeholder 2">
            <a:extLst>
              <a:ext uri="{FF2B5EF4-FFF2-40B4-BE49-F238E27FC236}">
                <a16:creationId xmlns:a16="http://schemas.microsoft.com/office/drawing/2014/main" id="{8D323E66-E647-4344-1A02-66BA45F989C8}"/>
              </a:ext>
            </a:extLst>
          </p:cNvPr>
          <p:cNvSpPr txBox="1">
            <a:spLocks/>
          </p:cNvSpPr>
          <p:nvPr/>
        </p:nvSpPr>
        <p:spPr>
          <a:xfrm>
            <a:off x="1" y="1099547"/>
            <a:ext cx="8992358" cy="3605961"/>
          </a:xfrm>
          <a:prstGeom prst="rect">
            <a:avLst/>
          </a:prstGeom>
        </p:spPr>
        <p:txBody>
          <a:bodyPr/>
          <a:lstStyle>
            <a:lvl1pPr marL="252000" indent="-108000" algn="l" defTabSz="914400" rtl="0" eaLnBrk="1" latinLnBrk="0" hangingPunct="1">
              <a:lnSpc>
                <a:spcPct val="100000"/>
              </a:lnSpc>
              <a:spcBef>
                <a:spcPts val="0"/>
              </a:spcBef>
              <a:spcAft>
                <a:spcPts val="200"/>
              </a:spcAft>
              <a:buClr>
                <a:schemeClr val="accent2"/>
              </a:buClr>
              <a:buFont typeface="Arial" panose="020B0604020202020204" pitchFamily="34" charset="0"/>
              <a:buChar char="•"/>
              <a:defRPr lang="en-US" sz="1600" b="0" i="0" kern="1200" dirty="0" smtClean="0">
                <a:solidFill>
                  <a:schemeClr val="tx2"/>
                </a:solidFill>
                <a:latin typeface="Neue Haas Grotesk Text Pro" panose="020B0504020202020204" pitchFamily="34" charset="77"/>
                <a:ea typeface="+mn-ea"/>
                <a:cs typeface="+mn-cs"/>
              </a:defRPr>
            </a:lvl1pPr>
            <a:lvl2pPr marL="360000" indent="-108000" algn="l" defTabSz="914400" rtl="0" eaLnBrk="1" latinLnBrk="0" hangingPunct="1">
              <a:lnSpc>
                <a:spcPct val="95000"/>
              </a:lnSpc>
              <a:spcBef>
                <a:spcPts val="0"/>
              </a:spcBef>
              <a:spcAft>
                <a:spcPts val="400"/>
              </a:spcAft>
              <a:buClr>
                <a:schemeClr val="accent2"/>
              </a:buClr>
              <a:buFont typeface="Arial" panose="020B0604020202020204" pitchFamily="34" charset="0"/>
              <a:buChar char="•"/>
              <a:defRPr lang="en-US" sz="1300" b="0" i="0" kern="1200" dirty="0" smtClean="0">
                <a:solidFill>
                  <a:schemeClr val="tx2"/>
                </a:solidFill>
                <a:latin typeface="Neue Haas Grotesk Text Pro" panose="020B0504020202020204" pitchFamily="34" charset="77"/>
                <a:ea typeface="+mn-ea"/>
                <a:cs typeface="+mn-cs"/>
              </a:defRPr>
            </a:lvl2pPr>
            <a:lvl3pPr marL="468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900" b="0" i="0" kern="1200" dirty="0" smtClean="0">
                <a:solidFill>
                  <a:schemeClr val="tx2"/>
                </a:solidFill>
                <a:latin typeface="Neue Haas Grotesk Text Pro" panose="020B0504020202020204" pitchFamily="34" charset="77"/>
                <a:ea typeface="+mn-ea"/>
                <a:cs typeface="+mn-cs"/>
              </a:defRPr>
            </a:lvl3pPr>
            <a:lvl4pPr marL="576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smtClean="0">
                <a:solidFill>
                  <a:schemeClr val="tx2"/>
                </a:solidFill>
                <a:latin typeface="Neue Haas Grotesk Text Pro" panose="020B0504020202020204" pitchFamily="34" charset="77"/>
                <a:ea typeface="+mn-ea"/>
                <a:cs typeface="+mn-cs"/>
              </a:defRPr>
            </a:lvl4pPr>
            <a:lvl5pPr marL="684000" indent="-108000" algn="l" defTabSz="914400" rtl="0" eaLnBrk="1" latinLnBrk="0" hangingPunct="1">
              <a:lnSpc>
                <a:spcPct val="95000"/>
              </a:lnSpc>
              <a:spcBef>
                <a:spcPts val="0"/>
              </a:spcBef>
              <a:spcAft>
                <a:spcPts val="500"/>
              </a:spcAft>
              <a:buClr>
                <a:schemeClr val="accent2"/>
              </a:buClr>
              <a:buFont typeface="Arial" panose="020B0604020202020204" pitchFamily="34" charset="0"/>
              <a:buChar char="•"/>
              <a:defRPr lang="en-US" sz="800" b="0" i="0" kern="1200" dirty="0">
                <a:solidFill>
                  <a:schemeClr val="tx2"/>
                </a:solidFill>
                <a:latin typeface="Neue Haas Grotesk Text Pro" panose="020B0504020202020204" pitchFamily="34" charset="77"/>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44000" indent="0">
              <a:buClr>
                <a:schemeClr val="tx1"/>
              </a:buClr>
              <a:buNone/>
            </a:pPr>
            <a:r>
              <a:rPr lang="en-US" b="1" dirty="0"/>
              <a:t>Challenges and Market Barriers</a:t>
            </a:r>
          </a:p>
          <a:p>
            <a:pPr marL="144000" indent="0">
              <a:buClr>
                <a:schemeClr val="tx1"/>
              </a:buClr>
              <a:buNone/>
            </a:pPr>
            <a:endParaRPr lang="en-US" b="1" dirty="0"/>
          </a:p>
          <a:p>
            <a:pPr marL="457200" marR="0" lvl="1" indent="0">
              <a:lnSpc>
                <a:spcPct val="107000"/>
              </a:lnSpc>
              <a:spcBef>
                <a:spcPts val="0"/>
              </a:spcBef>
              <a:spcAft>
                <a:spcPts val="800"/>
              </a:spcAft>
              <a:buSzPts val="1000"/>
              <a:buNone/>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Data privacy and security regulations</a:t>
            </a:r>
          </a:p>
          <a:p>
            <a:pPr marL="457200" marR="0" lvl="1" indent="0">
              <a:lnSpc>
                <a:spcPct val="107000"/>
              </a:lnSpc>
              <a:spcBef>
                <a:spcPts val="0"/>
              </a:spcBef>
              <a:spcAft>
                <a:spcPts val="800"/>
              </a:spcAft>
              <a:buSzPts val="1000"/>
              <a:buNone/>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Dependency on third-party vendors</a:t>
            </a:r>
          </a:p>
          <a:p>
            <a:pPr marL="457200" marR="0" lvl="1" indent="0">
              <a:lnSpc>
                <a:spcPct val="107000"/>
              </a:lnSpc>
              <a:spcBef>
                <a:spcPts val="0"/>
              </a:spcBef>
              <a:spcAft>
                <a:spcPts val="800"/>
              </a:spcAft>
              <a:buSzPts val="1000"/>
              <a:buNone/>
              <a:tabLst>
                <a:tab pos="914400" algn="l"/>
              </a:tabLst>
            </a:pPr>
            <a:r>
              <a:rPr lang="en-US" sz="1400" kern="100" dirty="0">
                <a:effectLst/>
                <a:latin typeface="Aptos" panose="020B0004020202020204" pitchFamily="34" charset="0"/>
                <a:ea typeface="Aptos" panose="020B0004020202020204" pitchFamily="34" charset="0"/>
                <a:cs typeface="Times New Roman" panose="02020603050405020304" pitchFamily="18" charset="0"/>
              </a:rPr>
              <a:t>Need for seamless integration with existing systems</a:t>
            </a:r>
          </a:p>
          <a:p>
            <a:pPr marL="144000" indent="0">
              <a:buClr>
                <a:schemeClr val="tx1"/>
              </a:buClr>
              <a:buNone/>
            </a:pPr>
            <a:endParaRPr lang="en-US" dirty="0"/>
          </a:p>
          <a:p>
            <a:pPr marL="144000" indent="0">
              <a:buClr>
                <a:schemeClr val="tx1"/>
              </a:buClr>
              <a:buNone/>
            </a:pPr>
            <a:endParaRPr lang="en-US" sz="1800" b="1" dirty="0">
              <a:effectLst/>
              <a:latin typeface="Aptos" panose="020B0004020202020204" pitchFamily="34" charset="0"/>
              <a:ea typeface="Aptos" panose="020B0004020202020204" pitchFamily="34" charset="0"/>
              <a:cs typeface="Times New Roman" panose="02020603050405020304" pitchFamily="18" charset="0"/>
            </a:endParaRPr>
          </a:p>
          <a:p>
            <a:pPr marL="144000" indent="0">
              <a:buClr>
                <a:schemeClr val="tx1"/>
              </a:buClr>
              <a:buNone/>
            </a:pPr>
            <a:endParaRPr lang="en-US" sz="1800" b="1" dirty="0">
              <a:effectLst/>
              <a:latin typeface="Aptos" panose="020B0004020202020204" pitchFamily="34" charset="0"/>
              <a:ea typeface="Aptos" panose="020B0004020202020204" pitchFamily="34" charset="0"/>
              <a:cs typeface="Times New Roman" panose="02020603050405020304" pitchFamily="18" charset="0"/>
            </a:endParaRPr>
          </a:p>
          <a:p>
            <a:pPr marL="144000" indent="0">
              <a:buClr>
                <a:schemeClr val="tx1"/>
              </a:buClr>
              <a:buNone/>
            </a:pPr>
            <a:endParaRPr lang="en-US" sz="1800" b="1" dirty="0">
              <a:latin typeface="Aptos" panose="020B0004020202020204" pitchFamily="34" charset="0"/>
              <a:ea typeface="Aptos" panose="020B0004020202020204" pitchFamily="34" charset="0"/>
              <a:cs typeface="Times New Roman" panose="02020603050405020304" pitchFamily="18" charset="0"/>
            </a:endParaRPr>
          </a:p>
          <a:p>
            <a:pPr marL="144000" indent="0">
              <a:buClr>
                <a:schemeClr val="tx1"/>
              </a:buClr>
              <a:buNone/>
            </a:pPr>
            <a:endParaRPr lang="en-US" sz="1800" b="1" dirty="0">
              <a:latin typeface="Aptos" panose="020B0004020202020204" pitchFamily="34" charset="0"/>
              <a:ea typeface="Aptos" panose="020B0004020202020204" pitchFamily="34" charset="0"/>
              <a:cs typeface="Times New Roman" panose="02020603050405020304" pitchFamily="18" charset="0"/>
            </a:endParaRPr>
          </a:p>
          <a:p>
            <a:pPr marL="144000" indent="0">
              <a:buClr>
                <a:schemeClr val="tx1"/>
              </a:buClr>
              <a:buNone/>
            </a:pPr>
            <a:r>
              <a:rPr lang="en-US" sz="1800" b="1" dirty="0">
                <a:effectLst/>
                <a:latin typeface="Aptos" panose="020B0004020202020204" pitchFamily="34" charset="0"/>
                <a:ea typeface="Aptos" panose="020B0004020202020204" pitchFamily="34" charset="0"/>
                <a:cs typeface="Times New Roman" panose="02020603050405020304" pitchFamily="18" charset="0"/>
              </a:rPr>
              <a:t>Concerns over data handling, security standards, and integration limitations</a:t>
            </a:r>
            <a:endParaRPr lang="en-US" sz="1800" b="1" dirty="0">
              <a:latin typeface="Aptos" panose="020B0004020202020204" pitchFamily="34" charset="0"/>
              <a:ea typeface="Aptos" panose="020B0004020202020204" pitchFamily="34" charset="0"/>
              <a:cs typeface="Times New Roman" panose="02020603050405020304" pitchFamily="18" charset="0"/>
            </a:endParaRPr>
          </a:p>
        </p:txBody>
      </p:sp>
      <p:pic>
        <p:nvPicPr>
          <p:cNvPr id="17" name="Picture 16" descr="A graph of a person with a brain and a light arrow pointing up&#10;&#10;Description automatically generated with medium confidence">
            <a:extLst>
              <a:ext uri="{FF2B5EF4-FFF2-40B4-BE49-F238E27FC236}">
                <a16:creationId xmlns:a16="http://schemas.microsoft.com/office/drawing/2014/main" id="{34ED88B1-3513-55E7-4BB9-33076933FCEF}"/>
              </a:ext>
            </a:extLst>
          </p:cNvPr>
          <p:cNvPicPr>
            <a:picLocks noChangeAspect="1"/>
          </p:cNvPicPr>
          <p:nvPr/>
        </p:nvPicPr>
        <p:blipFill>
          <a:blip r:embed="rId3"/>
          <a:srcRect r="2722"/>
          <a:stretch/>
        </p:blipFill>
        <p:spPr>
          <a:xfrm>
            <a:off x="577123" y="2734953"/>
            <a:ext cx="3492708" cy="1309000"/>
          </a:xfrm>
          <a:prstGeom prst="rect">
            <a:avLst/>
          </a:prstGeom>
        </p:spPr>
      </p:pic>
      <p:pic>
        <p:nvPicPr>
          <p:cNvPr id="12" name="Picture 11" descr="A person in a garment&#10;&#10;Description automatically generated">
            <a:extLst>
              <a:ext uri="{FF2B5EF4-FFF2-40B4-BE49-F238E27FC236}">
                <a16:creationId xmlns:a16="http://schemas.microsoft.com/office/drawing/2014/main" id="{D5E0B599-9C4F-067E-FC36-2E23BEC29F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789" y="917671"/>
            <a:ext cx="3192614" cy="3192614"/>
          </a:xfrm>
          <a:prstGeom prst="rect">
            <a:avLst/>
          </a:prstGeom>
        </p:spPr>
      </p:pic>
    </p:spTree>
    <p:extLst>
      <p:ext uri="{BB962C8B-B14F-4D97-AF65-F5344CB8AC3E}">
        <p14:creationId xmlns:p14="http://schemas.microsoft.com/office/powerpoint/2010/main" val="229219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9"/>
</p:tagLst>
</file>

<file path=ppt/theme/theme1.xml><?xml version="1.0" encoding="utf-8"?>
<a:theme xmlns:a="http://schemas.openxmlformats.org/drawingml/2006/main" name="HV2024">
  <a:themeElements>
    <a:clrScheme name="HV 2024 Rebrand ">
      <a:dk1>
        <a:srgbClr val="222222"/>
      </a:dk1>
      <a:lt1>
        <a:srgbClr val="FFFFFF"/>
      </a:lt1>
      <a:dk2>
        <a:srgbClr val="222222"/>
      </a:dk2>
      <a:lt2>
        <a:srgbClr val="F1F1F1"/>
      </a:lt2>
      <a:accent1>
        <a:srgbClr val="F6C100"/>
      </a:accent1>
      <a:accent2>
        <a:srgbClr val="CC0000"/>
      </a:accent2>
      <a:accent3>
        <a:srgbClr val="93419A"/>
      </a:accent3>
      <a:accent4>
        <a:srgbClr val="F10000"/>
      </a:accent4>
      <a:accent5>
        <a:srgbClr val="4571B6"/>
      </a:accent5>
      <a:accent6>
        <a:srgbClr val="83C3ED"/>
      </a:accent6>
      <a:hlink>
        <a:srgbClr val="F10000"/>
      </a:hlink>
      <a:folHlink>
        <a:srgbClr val="CC0000"/>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latin typeface="Neue Haas Grotesk Text Pro" panose="020B0504020202020204" pitchFamily="34" charset="77"/>
          </a:defRPr>
        </a:defPPr>
      </a:lstStyle>
      <a:style>
        <a:lnRef idx="1">
          <a:schemeClr val="accent4"/>
        </a:lnRef>
        <a:fillRef idx="3">
          <a:schemeClr val="accent4"/>
        </a:fillRef>
        <a:effectRef idx="2">
          <a:schemeClr val="accent4"/>
        </a:effectRef>
        <a:fontRef idx="minor">
          <a:schemeClr val="lt1"/>
        </a:fontRef>
      </a:style>
    </a:spDef>
    <a:lnDef>
      <a:spPr>
        <a:ln w="28575">
          <a:solidFill>
            <a:schemeClr val="bg1">
              <a:lumMod val="6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90000"/>
          </a:lnSpc>
          <a:spcBef>
            <a:spcPts val="600"/>
          </a:spcBef>
          <a:defRPr sz="1600" baseline="0" dirty="0" err="1" smtClean="0">
            <a:solidFill>
              <a:sysClr val="windowText" lastClr="000000"/>
            </a:solidFill>
            <a:latin typeface="Neue Haas Grotesk Text Pro" panose="020B0504020202020204" pitchFamily="34" charset="77"/>
          </a:defRPr>
        </a:defPPr>
      </a:lstStyle>
    </a:txDef>
  </a:objectDefaults>
  <a:extraClrSchemeLst/>
  <a:extLst>
    <a:ext uri="{05A4C25C-085E-4340-85A3-A5531E510DB2}">
      <thm15:themeFamily xmlns:thm15="http://schemas.microsoft.com/office/thememl/2012/main" name="HV-PowerPoint-Template-22April2024" id="{FD20BD5F-720E-8C4D-8233-C2B9FDDB3FBD}" vid="{844B9AC7-CB32-E641-96AD-130D797F131B}"/>
    </a:ext>
  </a:extLst>
</a:theme>
</file>

<file path=ppt/theme/theme2.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HDS 2011">
      <a:dk1>
        <a:sysClr val="windowText" lastClr="000000"/>
      </a:dk1>
      <a:lt1>
        <a:sysClr val="window" lastClr="FFFFFF"/>
      </a:lt1>
      <a:dk2>
        <a:srgbClr val="14AF9F"/>
      </a:dk2>
      <a:lt2>
        <a:srgbClr val="6D6E71"/>
      </a:lt2>
      <a:accent1>
        <a:srgbClr val="FD0014"/>
      </a:accent1>
      <a:accent2>
        <a:srgbClr val="C20014"/>
      </a:accent2>
      <a:accent3>
        <a:srgbClr val="009933"/>
      </a:accent3>
      <a:accent4>
        <a:srgbClr val="0073B2"/>
      </a:accent4>
      <a:accent5>
        <a:srgbClr val="DEB408"/>
      </a:accent5>
      <a:accent6>
        <a:srgbClr val="DC7400"/>
      </a:accent6>
      <a:hlink>
        <a:srgbClr val="FD0014"/>
      </a:hlink>
      <a:folHlink>
        <a:srgbClr val="C20014"/>
      </a:folHlink>
    </a:clrScheme>
    <a:fontScheme name="HDS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9D15584EB9434797FB9F59C331E9C1" ma:contentTypeVersion="18" ma:contentTypeDescription="Create a new document." ma:contentTypeScope="" ma:versionID="fd87c5ed84baa17ba8023039f6ed7b1a">
  <xsd:schema xmlns:xsd="http://www.w3.org/2001/XMLSchema" xmlns:xs="http://www.w3.org/2001/XMLSchema" xmlns:p="http://schemas.microsoft.com/office/2006/metadata/properties" xmlns:ns2="087b9a6e-3eae-4e6e-9889-a6cd8cf1183d" xmlns:ns3="78e21994-9739-4e5d-a1d2-def43aad299f" xmlns:ns4="76c7d617-2171-44d2-9b1c-c9fba8100a69" targetNamespace="http://schemas.microsoft.com/office/2006/metadata/properties" ma:root="true" ma:fieldsID="4af8822a49529d5981caeb29ca49231a" ns2:_="" ns3:_="" ns4:_="">
    <xsd:import namespace="087b9a6e-3eae-4e6e-9889-a6cd8cf1183d"/>
    <xsd:import namespace="78e21994-9739-4e5d-a1d2-def43aad299f"/>
    <xsd:import namespace="76c7d617-2171-44d2-9b1c-c9fba8100a6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MediaServiceAutoKeyPoints" minOccurs="0"/>
                <xsd:element ref="ns2:MediaServiceKeyPoint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7b9a6e-3eae-4e6e-9889-a6cd8cf118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7650c0f-eee0-4e17-8522-a3a6532ea5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e21994-9739-4e5d-a1d2-def43aad299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c7d617-2171-44d2-9b1c-c9fba8100a6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5482b32-f4ce-45d6-948f-835c530bf443}" ma:internalName="TaxCatchAll" ma:showField="CatchAllData" ma:web="78e21994-9739-4e5d-a1d2-def43aad29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87b9a6e-3eae-4e6e-9889-a6cd8cf1183d">
      <Terms xmlns="http://schemas.microsoft.com/office/infopath/2007/PartnerControls"/>
    </lcf76f155ced4ddcb4097134ff3c332f>
    <TaxCatchAll xmlns="76c7d617-2171-44d2-9b1c-c9fba8100a6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A025DC-A3B2-49D1-AC48-ADA3519E0C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7b9a6e-3eae-4e6e-9889-a6cd8cf1183d"/>
    <ds:schemaRef ds:uri="78e21994-9739-4e5d-a1d2-def43aad299f"/>
    <ds:schemaRef ds:uri="76c7d617-2171-44d2-9b1c-c9fba8100a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86DB61-D6BB-4655-A234-DB58689FF75A}">
  <ds:schemaRefs>
    <ds:schemaRef ds:uri="http://schemas.microsoft.com/office/2006/metadata/properties"/>
    <ds:schemaRef ds:uri="http://schemas.microsoft.com/office/infopath/2007/PartnerControls"/>
    <ds:schemaRef ds:uri="http://www.w3.org/XML/1998/namespace"/>
    <ds:schemaRef ds:uri="76c7d617-2171-44d2-9b1c-c9fba8100a69"/>
    <ds:schemaRef ds:uri="http://purl.org/dc/terms/"/>
    <ds:schemaRef ds:uri="http://purl.org/dc/elements/1.1/"/>
    <ds:schemaRef ds:uri="http://schemas.openxmlformats.org/package/2006/metadata/core-properties"/>
    <ds:schemaRef ds:uri="http://schemas.microsoft.com/office/2006/documentManagement/types"/>
    <ds:schemaRef ds:uri="087b9a6e-3eae-4e6e-9889-a6cd8cf1183d"/>
    <ds:schemaRef ds:uri="78e21994-9739-4e5d-a1d2-def43aad299f"/>
    <ds:schemaRef ds:uri="http://purl.org/dc/dcmitype/"/>
  </ds:schemaRefs>
</ds:datastoreItem>
</file>

<file path=customXml/itemProps3.xml><?xml version="1.0" encoding="utf-8"?>
<ds:datastoreItem xmlns:ds="http://schemas.openxmlformats.org/officeDocument/2006/customXml" ds:itemID="{D50C67C0-89DF-42CB-B6B2-1D88CF2C17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496</TotalTime>
  <Words>1324</Words>
  <Application>Microsoft Office PowerPoint</Application>
  <PresentationFormat>On-screen Show (16:9)</PresentationFormat>
  <Paragraphs>122</Paragraphs>
  <Slides>14</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Aptos</vt:lpstr>
      <vt:lpstr>Arial</vt:lpstr>
      <vt:lpstr>Courier New</vt:lpstr>
      <vt:lpstr>HelveticaNeueLT Std</vt:lpstr>
      <vt:lpstr>Montserrat Thin</vt:lpstr>
      <vt:lpstr>Neue Haas Grotesk Text Pro</vt:lpstr>
      <vt:lpstr>Symbol</vt:lpstr>
      <vt:lpstr>Times New Roman</vt:lpstr>
      <vt:lpstr>Wingdings</vt:lpstr>
      <vt:lpstr>HV2024</vt:lpstr>
      <vt:lpstr>Unlocking the future of AI</vt:lpstr>
      <vt:lpstr>PowerPoint Presentation</vt:lpstr>
      <vt:lpstr>AI as a Workforce Game-Changer</vt:lpstr>
      <vt:lpstr>AI as a Workforce Game-Changer</vt:lpstr>
      <vt:lpstr>AI as a Workforce Game-Changer</vt:lpstr>
      <vt:lpstr>AI as a Workforce Game-Changer</vt:lpstr>
      <vt:lpstr>The Rise of AI-as-a-Service (AIaaS) Market</vt:lpstr>
      <vt:lpstr>The Rise of AI-as-a-Service (AIaaS) Market</vt:lpstr>
      <vt:lpstr>The Rise of AI-as-a-Service (AIaaS) Market</vt:lpstr>
      <vt:lpstr>Navigating the AI Regulatory Landscape</vt:lpstr>
      <vt:lpstr>Navigating the AI Regulatory Landscape</vt:lpstr>
      <vt:lpstr>Navigating the AI Regulatory Landscape</vt:lpstr>
      <vt:lpstr>Navigating the AI Regulatory Landscape</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David McCarty</dc:creator>
  <cp:keywords/>
  <dc:description/>
  <cp:lastModifiedBy>David McCarty</cp:lastModifiedBy>
  <cp:revision>4</cp:revision>
  <dcterms:created xsi:type="dcterms:W3CDTF">2024-10-29T23:14:04Z</dcterms:created>
  <dcterms:modified xsi:type="dcterms:W3CDTF">2024-10-30T10:47:19Z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0x0101003C9D15584EB9434797FB9F59C331E9C1</vt:lpwstr>
  </property>
  <property fmtid="{D5CDD505-2E9C-101B-9397-08002B2CF9AE}" pid="3" name="MediaServiceImageTags">
    <vt:lpwstr/>
  </property>
</Properties>
</file>